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4" r:id="rId9"/>
    <p:sldId id="266" r:id="rId10"/>
    <p:sldId id="267" r:id="rId11"/>
    <p:sldId id="260" r:id="rId12"/>
    <p:sldId id="265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0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48:21.593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-8 100 26,'0'0'28,"1"-17"1,-1 17-6,0 0-17,0 0-20,0 0-14,0 0-1,26 3 1</inkml:trace>
  <inkml:trace contextRef="#ctx0" brushRef="#br0" timeOffset="4571">5190 9 35,'0'0'30,"0"0"-3,0 0-11,0 0-35,0 0-10,26-9 0,-26 9-1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48:55.185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130 596 30,'0'0'20,"0"0"-1,0 0-1,0 0-6,-17-15-2,17 15-3,-19 5-2,19-5 0,-35 19-2,23 2-2,-4-2 0,2 7-1,2-2 0,7 4-1,5-2 0,10 0 0,15-2-1,-3-7 2,9-3-1,1-3 1,4-8 0,1-1 3,-6-11 0,-2-3 0,-18-11 1,1-3-1,-17-8 1,-2-1 0,-12-3-1,-7 2-2,-6 1 0,1 4-1,3 6 0,4 5-4,8 18-3,-4-7-10,20 9-15,0 0-2,0 16 2</inkml:trace>
  <inkml:trace contextRef="#ctx0" brushRef="#br0" timeOffset="459">463 622 10,'-3'31'18,"12"14"-4,-4 11-3,2 3-3,1 8-2,-2-4-2,2-2-2,-2-11 0,2-7 0,-4-12 2,3-5 3,-7-26 0,0 0-1,0 0 1,-7-26 1,-2-14-3,0-6 1,-3-20-4,2-9-1,3-3-2,0-3 1,3 3-1,6 8 0,2 11 1,1 9-2,5 14 2,1 12-1,-3 6 0,-8 18 0,18-7 0,-18 7 1,24 33-1,-12-5 2,-1 5-1,-1 5 1,-7 0 0,3 6 0,-8-10 0,-3-4 1,-9-8-2,-2-8-8,16-14-17,-21 5-5,2-24 1,19 19-1</inkml:trace>
  <inkml:trace contextRef="#ctx0" brushRef="#br0" timeOffset="933">675 570 23,'37'-12'24,"-17"3"-6,5-5-2,1 2-2,-5-10-3,6 10-2,-14-11-2,2 11-1,-15-7-1,0 19 0,-17-19-1,17 19-1,-33-7-1,14 10-1,-4 4-1,4 5-1,3 8 0,3 4 0,4 5 0,7 2-1,6 4 1,6 0 1,9 0-1,-2-4 1,13-7-1,-4-8-3,12-3-8,-8-11-13,-3-14-6,6 2-1,-15-18 2</inkml:trace>
  <inkml:trace contextRef="#ctx0" brushRef="#br0" timeOffset="1250">1031 546 12,'3'22'24,"-3"-22"-5,0 32-6,6-8-5,-5-3-1,6 3 0,-7-24 0,9 31 2,-9-31 0,0 0-1,0 0 0,0 0 0,-10-29-1,11 6-1,-6-10-3,3 2-2,1-7-1,1 7 0,7-1 0,-4 6-2,7 7-1,-1 0-5,14 23-7,-2-8-11,-2 3-8,15 6 2,-2 0-1</inkml:trace>
  <inkml:trace contextRef="#ctx0" brushRef="#br0" timeOffset="1535">1359 522 13,'0'0'26,"0"0"-2,0 0-6,-21 0-5,0-2-5,21 2-1,-31 17-2,16 6-2,-6-8-1,0 8-1,7-6-2,7 4 1,4-5 0,3-16 0,0 0-1,31 1 1,-10-9 1,5-8-1,-2 1 0,4-5 1,-4 5-1,-3-1-1,-2 11 1,-19 5 0,23 2-1,-23-2 1,19 28 0,-9-8 0,2 1 0,4 3 0,5-3 0,-1 0 0,1-7 0,4-4 1,-3-5-1,1-5 1,-4-6 1,5-3 1,-7-12 0,9-5 0,-6-10 1,0-4-1,-6-14 1,4-5-1,-11-10 0,3-1-1,-8-2 0,1 6-1,-8 3 2,2 17-2,-4 2 1,3 16 0,-3 13-1,7 15 0,0 0 0,-17 2-1,10 18-1,0 12 1,3 14-1,-1 15 1,4 12-1,-1 10 1,0 5 0,0-3 0,6-5-1,-6-19-4,14 0-10,-7-23-19,-5-38 0,6 19 0,-6-19 1</inkml:trace>
  <inkml:trace contextRef="#ctx0" brushRef="#br0" timeOffset="2176">1593 459 20,'21'-7'28,"-14"-8"-1,19 6-8,9 7-10,-9-5-1,14 11-2,1-2-3,-2 10 0,-8 3-1,-2 11 1,-9 4 0,-3 8 1,-5-5-2,-2 12 1,-8-12-1,2 3 0,3-10-1,12 0 0,-4-17 0,3-7 0,-1-13 0,4-10 1,-7-8-1,1-4 1,-11-5 1,-4 0-1,-12 0 0,0 10 0,-4 0-1,-3 6 0,-6 6 0,8 7-2,2 9-1,-6-8-10,21 8-19,0 0-3,17 14-1,-1-6 1</inkml:trace>
  <inkml:trace contextRef="#ctx0" brushRef="#br0" timeOffset="2528">2152 601 2,'16'39'27,"-16"-17"1,12 11-2,-5 3-10,-5-17-6,10 11-1,-12-30-1,10 29-1,-10-29-1,0 0 1,7-33-1,-3 11 0,-11-16 0,5 5-2,-10-5 0,7 1-3,-2 6-1,3 9 0,8 4 0,-4 18 0,29-15-7,-6 8-27,13-16-1,11-1-1,-4-26 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3:58.8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3555,'0'22'1217,"0"-1"-320,0-1 544,0-20-63,0 43-482,0-23-319,0 2-193,0-1-95,0-1-97,0 2-64,0-1-64,0-21-32,0 0 0,0 20-32,0-20-256,0 0-545,0 0-1633,0-20-2307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3:58.5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B17DEBE-00D0-4045-8755-563BB9D9FCFC}" emma:medium="tactile" emma:mode="ink">
          <msink:context xmlns:msink="http://schemas.microsoft.com/ink/2010/main" type="writingRegion" rotatedBoundingBox="15098,14898 18433,15256 18377,15772 15043,15415"/>
        </emma:interpretation>
      </emma:emma>
    </inkml:annotationXML>
    <inkml:traceGroup>
      <inkml:annotationXML>
        <emma:emma xmlns:emma="http://www.w3.org/2003/04/emma" version="1.0">
          <emma:interpretation id="{4BB0B574-0E6B-4E3D-BE06-4FAC6ABC96D1}" emma:medium="tactile" emma:mode="ink">
            <msink:context xmlns:msink="http://schemas.microsoft.com/ink/2010/main" type="paragraph" rotatedBoundingBox="15098,14898 18433,15256 18377,15772 15043,154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D90FDA-1CFC-409B-AE8A-639AF44E4468}" emma:medium="tactile" emma:mode="ink">
              <msink:context xmlns:msink="http://schemas.microsoft.com/ink/2010/main" type="line" rotatedBoundingBox="15098,14898 18433,15256 18377,15772 15043,15415"/>
            </emma:interpretation>
          </emma:emma>
        </inkml:annotationXML>
        <inkml:traceGroup>
          <inkml:annotationXML>
            <emma:emma xmlns:emma="http://www.w3.org/2003/04/emma" version="1.0">
              <emma:interpretation id="{0C994489-381A-49E2-AFBC-7B7C24E3E251}" emma:medium="tactile" emma:mode="ink">
                <msink:context xmlns:msink="http://schemas.microsoft.com/ink/2010/main" type="inkWord" rotatedBoundingBox="15098,14898 15669,14960 15614,15476 15043,15415"/>
              </emma:interpretation>
              <emma:one-of disjunction-type="recognition" id="oneOf0">
                <emma:interpretation id="interp0" emma:lang="en-US" emma:confidence="0">
                  <emma:literal>Yes</emma:literal>
                </emma:interpretation>
                <emma:interpretation id="interp1" emma:lang="en-US" emma:confidence="0">
                  <emma:literal>Yves</emma:literal>
                </emma:interpretation>
                <emma:interpretation id="interp2" emma:lang="en-US" emma:confidence="0">
                  <emma:literal>Yep</emma:literal>
                </emma:interpretation>
                <emma:interpretation id="interp3" emma:lang="en-US" emma:confidence="0">
                  <emma:literal>vas</emma:literal>
                </emma:interpretation>
                <emma:interpretation id="interp4" emma:lang="en-US" emma:confidence="0">
                  <emma:literal>Jens</emma:literal>
                </emma:interpretation>
              </emma:one-of>
            </emma:emma>
          </inkml:annotationXML>
          <inkml:trace contextRef="#ctx0" brushRef="#br0">0 100 4388,'0'0'1377,"0"0"-1313,0 0 0,20 0 545,-20 22 255,0-22-63,0 20-224,0 1-257,0 1-32,22-2 129,-22 1-129,20-21 192,-20 0 225,22 0-32,-2 0-129,-20-21-191,22 1-129,-1-2-96,0 1 0,0-21-128,-21 21 96,21-21-32,-21 21-32,0 1-32,0 20-128,0 0-416,0 0-898,0 0-1472,-21 0-2948</inkml:trace>
          <inkml:trace contextRef="#ctx0" brushRef="#br0" timeOffset="577.201">168 311 2274,'21'21'4452,"-21"-21"-3812,0 0-447,0 0 704,0 0 288,21 0-160,-21 0-129,21 0-351,0 0-193,0-21-127,0 21 31,-21-22-128,21 22-32,-21-20 32,0 20 64,0 0 0,0-21-95,0 21-1,0 0-32,0-22-32,-21 22-32,0 0-32,0 22 0,21-22-32,-21 21 32,0-1 32,0 2-32,21-1 64,0-1-32,0 2 64,0-1-64,0-1 0,21 2 32,0-22 32,0 0-128,0 0-705,0 0-1954,0-22-5092</inkml:trace>
          <inkml:trace contextRef="#ctx0" brushRef="#br0" timeOffset="1123.2019">62 248 1601,'0'0'1730,"0"0"-705,0 0 128,0 0-32,0 0-192,0 0-97,0 0 1,0 0-96,0 21-96,0-21-1,0 20-159,0 2-65,0-1-64,0 21-127,0-1-97,-20-19-32,20-1-96,0-1 32,0 2-64,0-22 0,0 0-353,20 0-1440,2 0-3108</inkml:trace>
          <inkml:trace contextRef="#ctx0" brushRef="#br0" timeOffset="1560.0027">546 248 6213,'0'0'1730,"0"0"-1089,0 0 640,0 0-192,0-22-545,-21 22-159,21 22-193,-21-22-128,21 0 96,-21 21-64,0-21-64,21 0 32,-21 20 32,21-20-32,0 0-31,0 22-98,0-22 33,0 0 32,21 0 0,-21 0 32,21 21-32,0-21 97,0 20-33,-21-20 96,21 0 128,-21 22 96,0-22 97,0 21-33,0-21 65,0 0-129,-21 20-160,21-20-128,-21 0-64,0 0-352,0 0-1185,-21 0-3236</inkml:trace>
        </inkml:traceGroup>
        <inkml:traceGroup>
          <inkml:annotationXML>
            <emma:emma xmlns:emma="http://www.w3.org/2003/04/emma" version="1.0">
              <emma:interpretation id="{48303476-0A17-4466-BB7A-AC70CF0DB37B}" emma:medium="tactile" emma:mode="ink">
                <msink:context xmlns:msink="http://schemas.microsoft.com/ink/2010/main" type="inkWord" rotatedBoundingBox="17143,15186 18425,15323 18383,15717 17101,15579">
                  <msink:destinationLink direction="to" ref="{6F072827-77A3-4949-95D5-FAD33290C598}"/>
                </msink:context>
              </emma:interpretation>
              <emma:one-of disjunction-type="recognition" id="oneOf1">
                <emma:interpretation id="interp5" emma:lang="en-US" emma:confidence="1">
                  <emma:literal>Done</emma:literal>
                </emma:interpretation>
                <emma:interpretation id="interp6" emma:lang="en-US" emma:confidence="0">
                  <emma:literal>Dome</emma:literal>
                </emma:interpretation>
                <emma:interpretation id="interp7" emma:lang="en-US" emma:confidence="0">
                  <emma:literal>Donl</emma:literal>
                </emma:interpretation>
                <emma:interpretation id="interp8" emma:lang="en-US" emma:confidence="0">
                  <emma:literal>Dona</emma:literal>
                </emma:interpretation>
                <emma:interpretation id="interp9" emma:lang="en-US" emma:confidence="0">
                  <emma:literal>Dove</emma:literal>
                </emma:interpretation>
              </emma:one-of>
            </emma:emma>
          </inkml:annotationXML>
          <inkml:trace contextRef="#ctx0" brushRef="#br0" timeOffset="2496.0043">2058 289 5252,'0'-20'897,"0"20"-192,0 0-513,0 0-96,0 0 641,0 0 352,22 0-224,-2 0-96,1 0-97,0 20-159,21-20-33,0 22-128,-21-22-63,21 21-161,0-1 32,-21 23 32,0-23 161,0 23-33,-21-23-96,0 2-64,0 19 96,-21-19-31,0-1-1,0-1-64,-21 2-64,0-1-32,0-1 0,21-20-96,-21 0-256,21 0-353,0-20-832,21-1-1442,21 21-1441</inkml:trace>
          <inkml:trace contextRef="#ctx0" brushRef="#br0" timeOffset="2168.4038">2142 289 4228,'0'0'1121,"0"0"-673,0 0-32,0 0 1,0 0 608,0 22-64,0-1 0,0-1-193,0 23-159,0-1-129,21 21-255,-21-22-33,0 2-96,0-23-32,0 2-32,0-1-32,0-21 32,0 0 32,0 0-96,0 20-128,0-20-737,0-20-961,0 20-2114</inkml:trace>
          <inkml:trace contextRef="#ctx0" brushRef="#br0" timeOffset="3276.0057">2520 563 6149,'-21'0'993,"21"0"-576,0 0 512,-21 21-33,21-21-447,0 20-225,0-20 160,0 22-191,0-22 95,0 21-64,21-1-64,0-20 96,-21 0-95,21 0 63,0 0-32,0 0-64,-21 0 32,0-20 0,0 20-63,0-21 31,0-1-32,0 2-64,0-1-64,-21 21 64,0-22 32,21 2-32,0 20 64,0 0-64,-21 0-96,21 0-128,21 0 128,-21 0 128,21 0-32,0 0-64,21 0 64,-20-21 0,-2 21 0,-20 21-32,22-21 64,-2 20 32,-20-20 96,0 22 96,0-1-31,0-21-65,0 20-64,-20 2-32,20-22 0,0 0-32,0 21 0,-22-21 128,22 0-95,0-21-129,22-1-97,-22 22 1,20-20 32,2-1 0,-2-1 32,2 22 64,-22 0-64,20 0 0,2 0 0,-22 0 32,20 0 0,-20 0 32,22 22 0,-22-1 0,20-21 0,2 20 32,-22-20-32,20 22 32,2-22-32,-2 0 32,2 0 32,-22-22 0,20 22-32,2-20 64,-2-1-32,-20-1 160,22 2-128,-22-1 1,0-1 63,0 2 32,0-1 320,0 21-127,-22 0-161,2 21-192,20-1-32,-22 2 0,22-1 0,-20-1 0,20 23 0,20-23 0,2 2 32,20-22 0,0 21-224,20-21-961,2-21-1890,20-1-7367</inkml:trace>
        </inkml:traceGroup>
      </inkml:traceGroup>
    </inkml:traceGroup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3:57.9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F072827-77A3-4949-95D5-FAD33290C598}" emma:medium="tactile" emma:mode="ink">
          <msink:context xmlns:msink="http://schemas.microsoft.com/ink/2010/main" type="inkDrawing" rotatedBoundingBox="14532,15450 16548,15370 16562,15728 14546,15808" semanticType="callout" shapeName="Other">
            <msink:sourceLink direction="from" ref="{6A0D541A-F4B8-40D5-9103-43E77F880020}"/>
            <msink:sourceLink direction="to" ref="{48303476-0A17-4466-BB7A-AC70CF0DB37B}"/>
          </msink:context>
        </emma:interpretation>
      </emma:emma>
    </inkml:annotationXML>
    <inkml:trace contextRef="#ctx0" brushRef="#br0">0 212 1633,'0'0'352,"0"0"353,0 0 64,0 0 0,0 0 127,20 0-287,-20 0 32,0 0 63,22 0 129,-2 0-224,-20 0-161,22 0-128,-2 0 65,22-21-129,-20 21 128,20 0 33,0 0-97,20-20-96,-20 20-32,42-21 1,-20 21-129,-2 0 64,22-22-32,1 22-64,-22 0 0,21 0 0,-21 0 32,0 0-32,0 0 32,21 0 737,-21 0-513,0 0-192,21 0 32,0 0-96,0 0 32,-21 0-32,21 0 0,-21 0 0,-21 0-64,0 0 97,-21 0-33,0 0 0,0 0 0,-21 0 96,0 0 352,0 0-127,0 0-257,0-20-32,-21 20-64,21-21 64,-21 21-32,21-22 0,-21 22 32,0-20-96,21 20 64,-21-21-32,0 21 32,21-22 0,-21 22 0,21 0-64,-21 0 64,21-20-32,0 20 0,0 0 0,0 0 0,0 0-32,0 0-128,0 0 32,0 0 96,21 20 32,0-20 32,0 0-32,0 22 32,21-22-32,-21 21 0,21-21 0,-21 20 0,0 2 0,0-22 0,0 21 0,0-1 0,-21-20 0,0 22 0,0-1 32,0-21 32,0 20 64,-21 1 0,0 1 0,-21-1-64,21-1-32,-21 2-32,-21-1-384,42-1-1090,-21-20-2850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4:08.6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D361C38-31D5-4FE1-8F4F-043D0E9B4314}" emma:medium="tactile" emma:mode="ink">
          <msink:context xmlns:msink="http://schemas.microsoft.com/ink/2010/main" type="writingRegion" rotatedBoundingBox="6931,15639 10751,14973 10904,15852 7084,16518"/>
        </emma:interpretation>
      </emma:emma>
    </inkml:annotationXML>
    <inkml:traceGroup>
      <inkml:annotationXML>
        <emma:emma xmlns:emma="http://www.w3.org/2003/04/emma" version="1.0">
          <emma:interpretation id="{3FE1835B-A2B2-4001-89B6-42866658E749}" emma:medium="tactile" emma:mode="ink">
            <msink:context xmlns:msink="http://schemas.microsoft.com/ink/2010/main" type="paragraph" rotatedBoundingBox="6931,15639 10751,14973 10904,15852 7084,165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B6143D-5774-4B95-9141-881860B85919}" emma:medium="tactile" emma:mode="ink">
              <msink:context xmlns:msink="http://schemas.microsoft.com/ink/2010/main" type="line" rotatedBoundingBox="6931,15639 10751,14973 10904,15852 7084,16518"/>
            </emma:interpretation>
          </emma:emma>
        </inkml:annotationXML>
        <inkml:traceGroup>
          <inkml:annotationXML>
            <emma:emma xmlns:emma="http://www.w3.org/2003/04/emma" version="1.0">
              <emma:interpretation id="{23E7E530-631C-4B3E-8D7B-3417855F4C16}" emma:medium="tactile" emma:mode="ink">
                <msink:context xmlns:msink="http://schemas.microsoft.com/ink/2010/main" type="inkWord" rotatedBoundingBox="6931,15639 7699,15505 7835,16287 7067,16421">
                  <msink:destinationLink direction="with" ref="{95C93739-3827-4121-A511-2BED68F0C595}"/>
                </msink:context>
              </emma:interpretation>
              <emma:one-of disjunction-type="recognition" id="oneOf0">
                <emma:interpretation id="interp0" emma:lang="en-US" emma:confidence="1">
                  <emma:literal>Pout,</emma:literal>
                </emma:interpretation>
                <emma:interpretation id="interp1" emma:lang="en-US" emma:confidence="0">
                  <emma:literal>Port,</emma:literal>
                </emma:interpretation>
                <emma:interpretation id="interp2" emma:lang="en-US" emma:confidence="0">
                  <emma:literal>Pot,</emma:literal>
                </emma:interpretation>
                <emma:interpretation id="interp3" emma:lang="en-US" emma:confidence="0">
                  <emma:literal>Pouts</emma:literal>
                </emma:interpretation>
                <emma:interpretation id="interp4" emma:lang="en-US" emma:confidence="0">
                  <emma:literal>Pout</emma:literal>
                </emma:interpretation>
              </emma:one-of>
            </emma:emma>
          </inkml:annotationXML>
          <inkml:trace contextRef="#ctx0" brushRef="#br0">-2918 667 3138,'0'0'1025,"0"0"193,0 0 543,-21 0-832,21-21-288,0 0-97,0 0-95,0 0-97,0-21 64,0 0-127,0 0-1,0-22-128,0 23-160,21-22 32,0 0 0,-21 0-64,21 0 0,21 21 32,-21 21 32,0-1 96,0 1 32,-21 21-63,21 0-1,0 0-32,-21 21 96,0 1-64,0 19-32,0-19 0,0 19-32,0-19 32,0 19 96,-21-19-32,0-1 1,-21 21-65,21-21 0,0-1 32,0-20 0,0 0-96,0 0-417,0 0-736,21 0-1473,0-20-3556</inkml:trace>
          <inkml:trace contextRef="#ctx0" brushRef="#br0" timeOffset="327.6006">-2729 436 2274,'21'0'1025,"-21"0"160,0 0 352,0 0-352,0 0-128,0 0-448,0 0-129,0 0 1,0 21-129,-21-21-64,21 21-127,0-21-1,-21 21 0,21 0-64,-21 0-160,21-21-352,-21 21-1186,21 0-2242</inkml:trace>
          <inkml:trace contextRef="#ctx0" brushRef="#br0" timeOffset="951.6017">-2708 499 768,'-21'0'1538,"21"0"-481,0 0-192,0 0 159,0 0-255,0 0-320,0 0-193,0 0 96,0 0 161,0 21-33,0 0 97,0-21-257,0 21-32,0 0-64,0-21-127,21 21-1,-21-21 32,21 0 128,0 0 0,-21 0-32,21 0 1,-21-21-1,0 21-32,21-21 0,-21 0 65,0 21 63,0-21 128,0 0-31,-21 21-65,21-21 0,0 21-95,-21-21-161,0 21-96,21 0-96,-21 21-1,0-21-319,21 0-545,0 21-608,0 0-994,0-21-2369</inkml:trace>
          <inkml:trace contextRef="#ctx0" brushRef="#br0" timeOffset="1279.2022">-2541 457 960,'0'21'3043,"0"-21"-2594,0 0 127,0 0 866,0 0-161,0 21-192,0-21-256,0 21-385,0 0-96,0 0-159,0-21 95,0 21 0,22-21 97,-22 0 31,0 0-32,20 0 1,2 0-97,-22-21-64,20 21 0,-20-21-64,0 21 1,22-21 63,-22 0-96,0 0-64,0 21 0,0-21-96,0 21-256,0-21-449,-22 21-928,22-21-1795,0 21-4675</inkml:trace>
          <inkml:trace contextRef="#ctx0" brushRef="#br0" timeOffset="1747.203">-2435 352 5445,'0'0'1057,"0"0"-1185,20 0 480,-20 0 513,22 21-481,-2-21-288,2 0-64,-2 0 32,22 0-1089,-20 20-1922</inkml:trace>
          <inkml:trace contextRef="#ctx0" brushRef="#br0" timeOffset="1575.6027">-2351 163 4035,'0'-22'1890,"0"22"-897,0 0-64,0 0-577,0 0-256,0 0 257,0 22 319,0-1 65,0-1-192,0 2-1,0 19 33,0 2-161,0 20-128,0-21-96,0 21 1,0-21-97,0-21-96,0 0 96,0 0-96,0-21 64,0 0 0,0 0-192,0 0-385,0 0-1633,0-21-3587</inkml:trace>
          <inkml:trace contextRef="#ctx0" brushRef="#br0" timeOffset="1918.8033">-2183 520 960,'0'21'1346,"0"0"383,0-21-255,21 21-33,-21 0 353,-21 0-737,21 0-353,0 0-415,-21-21-97,0 21-96,-1 0-448,2-21-1634,-2 0-6278</inkml:trace>
        </inkml:traceGroup>
        <inkml:traceGroup>
          <inkml:annotationXML>
            <emma:emma xmlns:emma="http://www.w3.org/2003/04/emma" version="1.0">
              <emma:interpretation id="{C2CEC88E-A22E-42A0-9610-4F4A27E88B2A}" emma:medium="tactile" emma:mode="ink">
                <msink:context xmlns:msink="http://schemas.microsoft.com/ink/2010/main" type="inkWord" rotatedBoundingBox="8098,15661 8668,15562 8783,16222 8213,16321">
                  <msink:destinationLink direction="with" ref="{95C93739-3827-4121-A511-2BED68F0C595}"/>
                </msink:context>
              </emma:interpretation>
              <emma:one-of disjunction-type="recognition" id="oneOf1">
                <emma:interpretation id="interp5" emma:lang="en-US" emma:confidence="1">
                  <emma:literal>Pin</emma:literal>
                </emma:interpretation>
                <emma:interpretation id="interp6" emma:lang="en-US" emma:confidence="0">
                  <emma:literal>pin</emma:literal>
                </emma:interpretation>
                <emma:interpretation id="interp7" emma:lang="en-US" emma:confidence="0">
                  <emma:literal>•in</emma:literal>
                </emma:interpretation>
                <emma:interpretation id="interp8" emma:lang="en-US" emma:confidence="0">
                  <emma:literal>Din</emma:literal>
                </emma:interpretation>
                <emma:interpretation id="interp9" emma:lang="en-US" emma:confidence="0">
                  <emma:literal>Pion</emma:literal>
                </emma:interpretation>
              </emma:one-of>
            </emma:emma>
          </inkml:annotationXML>
          <inkml:trace contextRef="#ctx0" brushRef="#br0" timeOffset="2636.4045">-1742 625 1377,'0'0'2210,"0"0"-929,-21 0 193,21-21-225,0 21-417,-21-21 1,21 0 192,0 0-352,0 0-33,-21 0-223,21-21-161,0 0-64,0 0-32,0-1-63,0 2-65,0-22 32,21 21-96,-21-1 0,21 2 32,-21 19 0,21 2-32,0-1 64,-21 21-64,21 0 0,-21 0-33,21 0 65,0 21 65,-21-1 31,21 23 64,-21-23-96,0 23 96,0-23 0,0 23 32,-21-23 0,21 2-31,-21-1-65,0-1 0,0 2 32,0-1-96,21-21-64,-21 0-384,0 0-641,0 0-1410,21 0-2882</inkml:trace>
          <inkml:trace contextRef="#ctx0" brushRef="#br0" timeOffset="2932.8052">-1595 520 5220,'0'0'929,"0"0"-64,0 0-96,0 0 32,0 21 95,0-21-127,21 21-256,-21 0-65,0 0-128,0-21-127,0 21-65,0 0-64,0-21-32,0 0-256,0 0-929,0 0-1058,0 0-3362</inkml:trace>
          <inkml:trace contextRef="#ctx0" brushRef="#br0" timeOffset="3073.2053">-1574 373 7879,'0'-21'1185,"0"-1"-608,0 22-289,0 0-192,0 0-160,0 0-673,0 0-576,21 0-1057,-21 0-2595</inkml:trace>
          <inkml:trace contextRef="#ctx0" brushRef="#br0" timeOffset="3385.2059">-1448 520 2146,'0'21'2274,"0"0"-1249,0-21 544,0 21-544,0 0-256,0-21 0,0 21-65,0-21-255,0 0-129,0 0 160,0 0 225,22 0-96,-22-21-353,0 21-128,0-21-32,20 0-32,-20 21 64,22-21-64,-2 21-32,-20-21-32,22 21-32,-2 0 0,2 21 64,-22-21-64,20 21 64,2 0-96,-2 0-672,2 0-1282,-2-21-2402</inkml:trace>
        </inkml:traceGroup>
        <inkml:traceGroup>
          <inkml:annotationXML>
            <emma:emma xmlns:emma="http://www.w3.org/2003/04/emma" version="1.0">
              <emma:interpretation id="{DA28318C-D3B0-44AA-805A-3E313E1DBE3C}" emma:medium="tactile" emma:mode="ink">
                <msink:context xmlns:msink="http://schemas.microsoft.com/ink/2010/main" type="inkWord" rotatedBoundingBox="9887,15294 10780,15138 10893,15788 10001,15943"/>
              </emma:interpretation>
              <emma:one-of disjunction-type="recognition" id="oneOf2">
                <emma:interpretation id="interp10" emma:lang="en-US" emma:confidence="0">
                  <emma:literal>one</emma:literal>
                </emma:interpretation>
                <emma:interpretation id="interp11" emma:lang="en-US" emma:confidence="0">
                  <emma:literal>we.</emma:literal>
                </emma:interpretation>
                <emma:interpretation id="interp12" emma:lang="en-US" emma:confidence="0">
                  <emma:literal>one.</emma:literal>
                </emma:interpretation>
                <emma:interpretation id="interp13" emma:lang="en-US" emma:confidence="0">
                  <emma:literal>on.</emma:literal>
                </emma:interpretation>
                <emma:interpretation id="interp14" emma:lang="en-US" emma:confidence="0">
                  <emma:literal>one,</emma:literal>
                </emma:interpretation>
              </emma:one-of>
            </emma:emma>
          </inkml:annotationXML>
          <inkml:trace contextRef="#ctx0" brushRef="#br0" timeOffset="-5038.8087">296-6 2370,'-22'0'1217,"22"0"-288,0 0-193,-20 0 193,20 0-224,-22 0-64,22 21-289,-21-21-160,1 22-32,-2-22 65,2 21 159,-2-1 128,2 2-31,-2-1 31,-20-21-31,22 20-65,20 2-96,-22-22-95,22 21-65,0-21-128,0 0 0,0 20 0,0-20 0,0 22 0,0-22 0,22 21-64,-22-21 32,20 20 96,2 2-64,-2-22 0,22 21-256,0-21-1185,-20 0-1378,19 0-3587</inkml:trace>
          <inkml:trace contextRef="#ctx0" brushRef="#br0" timeOffset="-4336.8076">380-89 1825,'0'20'1217,"0"-20"-31,0 0 447,0 0 65,0 0 256,0 0-641,0-20-609,0 20-223,20-21 31,-20-1 1,0-19-161,0 19-128,22-19-63,-22 19-1,0-19-32,0 19 0,0 2 32,0-1-32,0 21-32,0-22 0,0 22-128,0 0-96,0 0-64,20 22 64,-20-22 96,0 21 32,0-1 32,0 23-32,22-23 0,-22 23 0,20-23 0,2 23 32,-2-23-64,2-20 64,-22 22-32,20-22 32,2 0 32,-22 0 0,0 0 64,20-22 64,-20 22-63,0-20-65,0-23 0,0 23-32,0-23 32,0 2-64,0 19 0,0-19-32,0 19-32,0 2-96,0 20-481,0-21-672,0 21-1570,0 21-1729</inkml:trace>
          <inkml:trace contextRef="#ctx0" brushRef="#br0" timeOffset="-3993.6069">778-195 3267,'0'0'1505,"-20"0"32,20 0-95,0 0-129,0 0-256,0 0-352,-22 22-289,22-22-192,0 21 1,-20-1 63,20-20-128,0 22-64,0-1-32,20-21 64,-20 20-32,22-20 32,-2 0 33,2 0-65,-2 0 64,-20 0-32,22-20 64,-22 20 96,20-21 97,-20 21-33,-20-22 0,20 2-159,-22 20-129,2 0-128,-2 0-353,2 0-1024,-22 0-2915</inkml:trace>
        </inkml:traceGroup>
      </inkml:traceGroup>
    </inkml:traceGroup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4:03.1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BD0E7EA-4284-4486-B5C5-FDABA3D0483A}" emma:medium="tactile" emma:mode="ink">
          <msink:context xmlns:msink="http://schemas.microsoft.com/ink/2010/main" type="inkDrawing" rotatedBoundingBox="10127,15726 11701,15687 11702,15718 10128,15757" semanticType="10" shapeName="Other">
            <msink:sourceLink direction="with" ref="{6A0D541A-F4B8-40D5-9103-43E77F880020}"/>
            <msink:sourceLink direction="with" ref="{95C93739-3827-4121-A511-2BED68F0C595}"/>
          </msink:context>
        </emma:interpretation>
      </emma:emma>
    </inkml:annotationXML>
    <inkml:trace contextRef="#ctx0" brushRef="#br0">1574 28 288,'0'0'160,"0"0"224,0 0-63,0 0 63,0 0 128,0 0 193,0 0-64,0 0 63,0 0-255,0 0-321,0 0 224,-20 0 65,20 0-1,0 0-96,-22 0-63,22 0-1,-20 0 0,20 0 0,-22 0-31,2 0-65,-1-21 96,0 21-96,0 0 0,0 0-128,-21 0 32,21 0-32,-21 0 0,-21 0 0,21 0-64,-21 21 64,0-21-32,0 0 0,-1 0 0,2 0 32,-2 20-32,22-20 65,-20 0-65,-2 0 192,2 0 0,20 0 128,-22 0-64,22 0-31,-20 0-33,20 0 0,0 0-64,-22 0-32,44 0 0,-22 0-32,0 0 0,20 0-64,1 0 0,1 0 32,-2 0-32,22 0 32,0 0-64,-20 0-128,20 0-352,0 0-1218,0 0-2562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4:07.1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2F5C643-CFFC-4241-A85B-4C3A1885E2AC}" emma:medium="tactile" emma:mode="ink">
          <msink:context xmlns:msink="http://schemas.microsoft.com/ink/2010/main" type="writingRegion" rotatedBoundingBox="7244,14957 7898,15034 7839,15538 7185,15462">
            <msink:destinationLink direction="with" ref="{95C93739-3827-4121-A511-2BED68F0C595}"/>
          </msink:context>
        </emma:interpretation>
      </emma:emma>
    </inkml:annotationXML>
    <inkml:traceGroup>
      <inkml:annotationXML>
        <emma:emma xmlns:emma="http://www.w3.org/2003/04/emma" version="1.0">
          <emma:interpretation id="{C3C6038F-F253-43A6-A3D2-417384AE2E58}" emma:medium="tactile" emma:mode="ink">
            <msink:context xmlns:msink="http://schemas.microsoft.com/ink/2010/main" type="paragraph" rotatedBoundingBox="7244,14957 7898,15034 7839,15538 7185,15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FC0331-1578-43C1-BAB2-08A6DF203426}" emma:medium="tactile" emma:mode="ink">
              <msink:context xmlns:msink="http://schemas.microsoft.com/ink/2010/main" type="line" rotatedBoundingBox="7244,14957 7898,15034 7839,15538 7185,15462"/>
            </emma:interpretation>
          </emma:emma>
        </inkml:annotationXML>
        <inkml:traceGroup>
          <inkml:annotationXML>
            <emma:emma xmlns:emma="http://www.w3.org/2003/04/emma" version="1.0">
              <emma:interpretation id="{051463AD-563E-4840-9C4D-6CB05AB507AA}" emma:medium="tactile" emma:mode="ink">
                <msink:context xmlns:msink="http://schemas.microsoft.com/ink/2010/main" type="inkWord" rotatedBoundingBox="7244,14957 7898,15034 7839,15538 7185,15462"/>
              </emma:interpretation>
              <emma:one-of disjunction-type="recognition" id="oneOf0">
                <emma:interpretation id="interp0" emma:lang="en-US" emma:confidence="1">
                  <emma:literal>Mix</emma:literal>
                </emma:interpretation>
                <emma:interpretation id="interp1" emma:lang="en-US" emma:confidence="0">
                  <emma:literal>Minx</emma:literal>
                </emma:interpretation>
                <emma:interpretation id="interp2" emma:lang="en-US" emma:confidence="0">
                  <emma:literal>mix</emma:literal>
                </emma:interpretation>
                <emma:interpretation id="interp3" emma:lang="en-US" emma:confidence="0">
                  <emma:literal>Nix</emma:literal>
                </emma:interpretation>
                <emma:interpretation id="interp4" emma:lang="en-US" emma:confidence="0">
                  <emma:literal>Prix</emma:literal>
                </emma:interpretation>
              </emma:one-of>
            </emma:emma>
          </inkml:annotationXML>
          <inkml:trace contextRef="#ctx0" brushRef="#br0">190-146 1089,'0'20'1409,"-21"-20"-736,21 0 223,0 0 450,0 0-65,0 0-64,0 0-192,0 0-320,0-20-257,0 20-64,0 0-223,0-21-65,0-1 0,0 2 96,21-1 32,-21-21 257,0-1-65,0 23-352,0-23 0,0 23-32,0-23-32,0 22 0,0 1 64,0-2-32,0 22-64,0 0-32,0 0-96,0 0-96,0 0 96,0 22 96,0-2 32,21 1 32,-21 1 0,0-1 0,0-1 0,21 2 0,-21-1 0,21-1 64,0-20 0,0 22 64,-21-22 0,21 0 0,0-22-64,-21 22 32,20-20 32,-20-1-32,22-1-32,-22-19 0,20 19 1,-20 1-1,22-21-32,-22 21-32,0-21 32,0 21 32,0 1-32,0 20-64,0 0 64,0 0-160,0 0-161,0 0 193,0 20 32,0 1 0,0 1 64,0 19 0,0 1-32,0-21 64,20 22-32,-20-1 0,0-1 64,0-19-64,0-1 0,22-1 0,-22-20-96,20 0-288,-20 0-833,0 0-1090,22 0-1664</inkml:trace>
          <inkml:trace contextRef="#ctx0" brushRef="#br0" timeOffset="936.0017">841-398 3171,'0'0'2242,"0"0"-609,-21 0-512,21 0-608,0 0 63,-21 20 225,0 2-288,0-1-321,0 42-128,0-21-224,-21 21-1890,0-22-5445</inkml:trace>
          <inkml:trace contextRef="#ctx0" brushRef="#br0" timeOffset="358.8007">547-378 2017,'0'0'1442,"0"0"351,0 0-703,0 0-322,0 0-223,0 0-321,0 0-224,0 0 0,0 0-32,0 0 0,0 0 160,0 0 128,0 0 257,0 0 31,0 0-63,0 0-1,0 0 1,0 0-97,0 22-160,0-22 97,0 21-33,20-1-64,-20 2 0,0-1-96,0-1-64,0 2 0,0-1 33,0-21-65,0 20 32,0-20-64,22 22-193,-22-22-351,0 0-385,0 0-416,0-22-1025,0 22-2915</inkml:trace>
          <inkml:trace contextRef="#ctx0" brushRef="#br0" timeOffset="764.4013">673-419 3971,'0'21'192,"20"-1"833,-20 2 417,0-1-33,22-1-288,-22 2-288,21-1-256,0-1-225,-21 2-160,21-1-96,-21-1-32,0-20-32,21 0 96,-21 22-288,0-22-577,0 0-768,0-22-1185,0 22-3651</inkml:trace>
          <inkml:trace contextRef="#ctx0" brushRef="#br0" timeOffset="514.8008">589-504 3171,'0'-21'352,"0"1"288,0 20-255,0-22-321,0 22-128,0-21-545,0 21-1665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4:14.2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5C93739-3827-4121-A511-2BED68F0C595}" emma:medium="tactile" emma:mode="ink">
          <msink:context xmlns:msink="http://schemas.microsoft.com/ink/2010/main" type="inkDrawing" rotatedBoundingBox="6468,14531 9919,14414 9993,16593 6542,16710" hotPoints="9841,14448 9939,16509 6574,16669 6477,14608" semanticType="9" shapeName="Rectangle">
            <msink:sourceLink direction="with" ref="{23E7E530-631C-4B3E-8D7B-3417855F4C16}"/>
            <msink:sourceLink direction="with" ref="{C2CEC88E-A22E-42A0-9610-4F4A27E88B2A}"/>
            <msink:sourceLink direction="with" ref="{62F5C643-CFFC-4241-A85B-4C3A1885E2AC}"/>
            <msink:destinationLink direction="with" ref="{1BD0E7EA-4284-4486-B5C5-FDABA3D0483A}"/>
          </msink:context>
        </emma:interpretation>
      </emma:emma>
    </inkml:annotationXML>
    <inkml:trace contextRef="#ctx0" brushRef="#br0">3451 1788 736,'0'0'1730,"0"0"-225,0 0-63,0 0 383,0 0-447,0-21-610,0 21 1,0-21 0,0 21-193,0-21-127,0 0-193,0-21 32,0 21 33,0-21-33,0 0 0,0-1-32,0-20-31,0 22 63,0-1-64,0-21-128,0 20 192,0 2-127,0-1-33,0-1-32,-22 2-64,22-2 32,0 2-96,-20-1 128,20-21-64,0 20 32,-22 2 0,22-1 0,-20-1-32,20 23 0,0-23-32,-22 2 32,22-2-64,0 23 64,-20-23-32,20 1 0,0 21 32,-22-21-64,22 1 64,0 19-32,-20-19 0,20 19 0,0 1 0,0-21 0,0 21 0,0 0 0,-22 0 0,22 21 0,0-21 0,0 0 0,0 0 32,-20 21-64,20-21 64,0 21-32,0 0-32,-22-21 32,22 21 0,-20 0-32,20-21 0,-22 21 0,2 0 0,-2 0 0,2-21-32,-22 21 0,0 0 32,0 0 32,0 0 0,0 0 0,-1 0 0,-20 0 0,21 0 0,-21 0 0,0 0 0,0 0 0,0-21 0,-21 21 0,21 0 0,-21 0 0,0 0 0,0 0 0,-21 0 0,21 21-32,0-21 32,-21 0 0,21 0-64,-21 0 64,21 0-32,-21 0 32,0 0 32,21 0-32,0 0 0,0 0-32,20 0 32,-19 21-32,-1-21 32,0 0-32,0 0 32,0 21-64,0-21 32,20 21-32,-20-21 32,22 21 32,20-21 0,0 0-32,0 0 32,0 0-32,20 21 32,22-21-96,-20 0-1,20 21-127,0-21 128,0 21 32,0 0 32,0 21 32,0 0 0,0 1 0,20 20 0,-20 20 0,22 1 0,-22 1 32,20 19 0,-20 22-64,0-41 64,0 19-32,0 2 32,0-2-32,0 2 32,0-1 0,0-21-32,-20 21 32,20-21-32,0 0-32,0-21 32,-22 0 0,22-21 32,0-21-32,22 0 0,-22 0 0,0 0 32,20 0 0,-20 0-32,22 0 0,-2-21 32,2 21 32,-2-21-32,2 21-32,-2-21 0,22 0 64,-20 0-32,20 0-32,0 0 97,0 0-97,0 0 0,0 0 0,21 0 0,-21 0 32,21 0-32,0 21 64,0-21 64,0 0-64,-1-21-32,2 21 32,-2-21-64,2 0 96,20 21-64,-22-21-32,23 21 0,-22 0 0,21 0 32,-21 0-64,21 0 64,-21 0 0,0 0-32,0 0 0,21 0 0,-21 0 32,0 0-32,22-21 64,-23 21-32,22 0 0,-21-21 0,0 21-32,0 0 32,0-21-64,-21 21 64,21 0-32,-21 0 64,21 0-96,-21 0 32,21 0 32,-21 0-32,0 0 0,22-21 64,-22 21-32,0 0-32,0-21 33,0 21-33,-22 0 32,22-21-64,0 21 64,-20 0-64,20 0-1,-22 0 66,2 0-66,-2 0 33,2 21 0,-22-21 0,0 0 33,20 0 31,-20 0-32,0 0 64,0 0-160,0 0 64,0 0 0,22 0 0,-22 0 0,0 0 64,0-21-64,0 21 32,0 0 0,20 0-32,-20 0 96,0 0 64,0 0-128,0 0 64,0-21-32,22 21-64,-22-21 32,0 21-32,0-21 0,20 21 0,-20-21 32,0 0 0,0 21 0,0-21-32,0 21 64,0 0-32,0-21 64,0 0-256,-20 21-256,20-21-897,-22 0-1154,2 0-5124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4:16.8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81886DA-3ABC-485D-A949-C786DA001E89}" emma:medium="tactile" emma:mode="ink">
          <msink:context xmlns:msink="http://schemas.microsoft.com/ink/2010/main" type="inkDrawing" rotatedBoundingBox="6282,14239 7983,3530 11031,4015 9329,14723" semanticType="verticalRange" shapeName="Other">
            <msink:sourceLink direction="with" ref="{6637EAED-FD47-456E-8143-4CDAA24BD8F3}"/>
          </msink:context>
        </emma:interpretation>
      </emma:emma>
    </inkml:annotationXML>
    <inkml:trace contextRef="#ctx0" brushRef="#br0">422 10507 448,'0'0'2082,"0"0"-32,0 0-353,0 0-191,0 0-321,0 0-192,0 0-320,0 0-65,0 0-223,0 0 95,0-21-160,0 21 33,0-21-65,0-21-64,-21 21-32,21-21-32,0 0-31,0 0 31,0 0 0,0 0 128,0-21 0,-21 42-95,21-21-97,-21 0-32,21 0-32,0-1-32,-21-20 32,21 22 0,-21-22-32,21-21 0,0 21 32,0-22-32,-21 22 0,21-20 0,0-1 0,0 21 32,-21-1 0,21-20 0,-21 21-64,21 0 128,-21 0-96,21-21 0,-21 21 0,21 0 0,0-21-64,0 0 64,-21 0 0,21 21-32,0-21 0,0 1 0,-21 19 32,21-20 0,-21 0 0,21 0 0,-21-21 0,21 21-32,0 0 32,-22 0 0,22 0 0,0-1 0,0 2 0,0-1 0,-20-21 32,20 21-32,0-1-32,0-20 32,0 21-32,0 0 32,-22 0 32,22-21-32,0 21 32,-20 1-64,20-2 32,0-20 32,-22 21-96,22 0 96,0 1-32,0-2 0,-20 1 32,20 0-64,0 0 32,0-21 32,0 20-64,0-19 0,20-1 32,-20 21 0,0 0 0,0-21 0,0 21 32,22-21 0,-22-1-64,0 22 0,0-21 64,20 1-64,-20 19 32,0-20 32,22 21-64,-22-21 64,20 21-64,-20-21 64,0 0-96,0 0 64,22 21 32,-22 0 0,0 0 0,0 0-64,0 0 32,0 0 0,0-1 32,0 2-64,0 20 0,0-21 96,0-1-160,0 1 96,0 21 0,0-20 0,21 20 32,-21-22-32,0 2 0,0-2 0,0 1-32,0 21 32,0-21 0,0 21 0,0 0 32,0 0-32,0 0 0,0 0 0,0-1 0,21 2 32,-21-1-96,0-21 64,21 21 0,-21 0 0,0 0 0,21 0 0,-21 21 0,0-22 32,0 23-32,0-1-32,21-21 64,-21 20-64,0 2 96,0 19-96,0-19 64,21-1-96,-21-1 96,0 2-32,0-2-32,0 1 64,0 21-32,0-21-32,0 21 32,0 1 0,0-2 0,0 1 0,0 1 0,0 20 0,0-22-64,0 22 32,0 0-64,0 0-33,0 0 33,21 0 0,-21-21 96,21 21-32,0 0 0,21 0 32,-21 0 32,21 0-96,0 0 64,0-20 0,0 20 32,0 0-32,0 0-32,0 0 64,21-21-32,-21 21-32,21 0 32,0 0 0,1 0 32,20-22-32,-22 22-32,1 0 32,21 0 32,-21 0-64,0-21 64,21 21-32,-21 0 0,0 0 0,21 0 0,-21-20 0,22 20-32,-23 0 64,2 0-64,-2 0 32,2-22 0,-2 22 32,2 0-64,-22 0 32,20 0 0,-20 0 32,22 0-32,-22 0 0,20 0-32,-20 0 64,21 0-64,-21 0 32,0 0 0,22 0 32,-22 0-32,0 0 0,-22-21 0,22 21 0,-20 0 0,20 0-32,-22 0 32,2 0 32,-2 0-32,2 0 0,-22 0 0,20 21 0,-20-21 0,22 0 0,-22 0-32,20 0 64,-20 0 32,0 0-96,0 0 32,22 0 0,-22 0 0,20 0-32,-20 0 64,22 0-64,-2 0 96,-20 0-96,22 0 32,-22 0 0,20 0 32,-20 0-32,22 0 0,-22 0 0,0 0 0,0 0 0,0 0 0,0 0 0,0 0 0,0 0 0,0 0 0,20 0 0,-20 0-32,0 0 64,0 0-64,0 0 64,0 0-64,0 0 64,22 0-32,-22 0 32,0 0-32,0 0-192,0 0-416,0 0-449,20 0-641,2 0-704,-2-21-1250,2 21-1311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3:20.6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9C6E57E-309D-41E1-8B56-D8C27B21B717}" emma:medium="tactile" emma:mode="ink">
          <msink:context xmlns:msink="http://schemas.microsoft.com/ink/2010/main" type="inkDrawing" rotatedBoundingBox="11702,7018 20746,6847 20778,8499 11734,8670" hotPoints="20699,6960 20730,8397 11673,8595 11641,7158" semanticType="enclosure" shapeName="Rectangle">
            <msink:sourceLink direction="with" ref="{30D67AC8-5FA6-41A3-81BD-382F939845D1}"/>
          </msink:context>
        </emma:interpretation>
      </emma:emma>
    </inkml:annotationXML>
    <inkml:trace contextRef="#ctx0" brushRef="#br0">1176 2566 1,'0'0'1632,"0"0"2,0 0-129,0 0-224,0 0-480,0 0-224,-21 0 159,21-21-255,0 21-65,-21 0-96,0 0 65,21 0-161,-21 0-64,0 0-128,-21 0 64,21 0-32,-21 0 32,21 0-96,-21 0 32,-21 0-32,21 0 32,-20 21-32,-22-21 32,20 0 1,1 21-66,0-21 33,0 0 33,0 0-33,0 0 32,21 0 0,-21 0-32,21 0 0,-21-21 32,21 21-64,0 0 64,-21-21-64,21 21 32,0 0 0,0 0 0,21 21 0,-21-21 0,20 0 64,2 0-64,-2 21 0,2-21 32,-2 0-32,22 0 32,0 21-32,-20-21 0,20 0-32,0 0 0,0 21 64,0 0-32,0 0 160,0 0-64,0 0 64,0 21-32,0 21 64,0-21-64,0 42 33,0-21 31,0 21-64,0 0-64,0 0 32,0 0-64,0-21 64,0 21-32,20-21-64,-20 0 64,22 0-32,-22 0-32,20 0 64,-20-21-64,0 1 0,22-2 32,-22 1 0,0-21-32,0 1 65,0-22-33,20 0 128,-20 0-64,0 0 0,22 0 0,-22 0-32,20 0-32,2 0-32,-1 0-32,21 0 64,-21 0-32,21 0 0,0 0 32,0 0-32,0 0 64,21 0-64,-21 0 0,21 0 64,-21 0-32,21-22-128,0 22 160,0 0-128,0 0 128,0 0-64,1 0 0,20 0 32,-22 0 0,22 0 0,-21 0-64,21 0 96,0-21-64,0 21 32,0-20-32,21 20 0,-20-22 0,19 22 0,-20 0 32,0 0-64,22 0 32,-22 0 32,0-21 0,0 21 0,20 0-64,1 0 64,1 0 33,-2 0-33,2-20 32,-2 20-64,2-22 32,-2 1-32,2 21 64,20 0-96,-21-20 64,0 20-32,-21 0 96,21 0-96,0 0 32,-22 0-32,23 0 0,-1 0 64,0-22-64,-21 22 32,21 0-32,0-21 0,0 21 32,-21 0-64,21-20 32,0 20 32,1 0-32,-22 0 0,0 0 0,-1 0 64,1 0-96,21 0 32,-21 0 0,21-22 32,-21 22-32,0 0 0,22 0 0,-22 0 0,0 0 0,20 0 0,-20 0 0,0 0 32,0 0-32,0 0 0,1 0-32,-1 0 32,20 0 0,-40 0 32,40 0-32,-20 0 0,0 0 32,0 0-64,0 0 32,0 0 32,1-21-32,-22 21 0,21 0 0,-21 0 0,0 0 0,0 0 32,0 0-32,0 0 0,0 0 0,0 0 0,-1 0 0,-20 0 0,22 0 0,-22 21 0,21-21 0,-21 0 32,-21 0-64,21 0 64,-21 0 0,0 0-32,0 0 64,0-21-32,0 21 64,0 0-64,0 0-32,0 0 32,0 0-64,0 0 32,0-20 32,0 20 32,0 0 1,-21 0 31,21-22 32,-21 22 32,0 0-32,21-21 0,-21 1-32,0-2-32,21 1 32,-21 1-64,0-2 97,0 1-33,0 0-32,0-21-32,0 21 96,0-21-32,0 0-32,0 21 32,0-21-64,0 0 32,0 21-32,0-21 32,0-1 64,0 2-128,21-1-128,-21-21 160,0 21-32,21 0 0,-21 1 0,0-2 0,0-20 64,0 20-96,0 2 64,-21-1-32,0-21 0,21 21 128,-21 21-128,0-21-128,21 20 192,-21-19-96,21 41 32,0-21 0,0 0-32,-21 0 32,21-21 32,0 21 64,0 21-192,0-22 96,0 2 96,0-1-256,0 21 320,0-22-352,-21 22 256,21 0-320,0 0 160,-21 0 32,0 0 0,0 0 32,0 22 32,0-22 0,-21 21 0,21-21 32,-21 20-64,0-20 64,21 22 0,-21-22-32,21 0 0,-21 21-32,0-21 32,-1 0 32,1 20-64,-20-20 32,20 22 0,0-22 32,-21 0-32,21 21 0,-21-21 0,0 0 0,0 0 0,0 0 0,21 0 0,-21 0 64,-21 0-128,21 0 64,-1 0 32,-20 21-32,22-21 0,-2 0 0,2 0 0,-22 0 0,20 0 32,2 0-32,-2 0 0,2-21 0,-2 21-32,-19 0 64,19 0-96,-20 0 128,22 0-64,-2-21 0,2 21-32,-22 0 64,20 0-64,2 0 64,-2 0-64,-20 0 64,22 0 0,-22 0-96,20 0 96,1 0-96,-21 0 128,21 0-64,-21 0 32,21 0-64,0 0 32,0 0 32,1 0-32,-22 0 32,20 0-96,-20 0 64,21 0 0,0 0 0,0 0 0,-21 0 0,21 0 0,0 0 32,0 0-64,0 0 96,0 0-64,0 0-32,-21 0-64,21 21 192,0-21-64,-21 0-96,20 0 96,2 0-32,-1 0 32,0 0-64,-21 0 64,21 0 0,0 21-96,0-21 64,-21 0 0,21 0 0,-22 0 0,23 0 0,-2 0 64,-20 21-64,22-21-64,-2 0 64,2 0 32,-2 0-64,-20 0 32,22 21 32,-2-21-64,-20 0-64,21 20 192,-21-20-96,22 0 0,-2 0 64,2 22-64,20-22-64,-22 0 64,2 21 0,-2-21 0,2 0 64,20 0-64,-22 0 0,2 21-64,20-21 64,-22 0 0,22 0 0,0 0 64,0 0-192,0 0 256,0 21-128,0-21-64,21 0 64,0 0 64,-21 0-32,21 0-128,0 0 96,21 0 0,-21 0 32,0 0-224,21 0-801,0 0-1249,0 0-3620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4:22.1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0D2843D-BE31-4FE9-8BC8-F595935FB69D}" emma:medium="tactile" emma:mode="ink">
          <msink:context xmlns:msink="http://schemas.microsoft.com/ink/2010/main" type="writingRegion" rotatedBoundingBox="851,392 17209,-16 17237,1127 880,1535"/>
        </emma:interpretation>
      </emma:emma>
    </inkml:annotationXML>
    <inkml:traceGroup>
      <inkml:annotationXML>
        <emma:emma xmlns:emma="http://www.w3.org/2003/04/emma" version="1.0">
          <emma:interpretation id="{E827765D-2F4A-4E42-B385-B3CF0B370BFB}" emma:medium="tactile" emma:mode="ink">
            <msink:context xmlns:msink="http://schemas.microsoft.com/ink/2010/main" type="paragraph" rotatedBoundingBox="851,392 17209,-16 17237,1127 880,15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80AEA4-882D-4833-BEA3-384296101878}" emma:medium="tactile" emma:mode="ink">
              <msink:context xmlns:msink="http://schemas.microsoft.com/ink/2010/main" type="line" rotatedBoundingBox="851,392 17209,-16 17237,1127 880,1535"/>
            </emma:interpretation>
          </emma:emma>
        </inkml:annotationXML>
        <inkml:traceGroup>
          <inkml:annotationXML>
            <emma:emma xmlns:emma="http://www.w3.org/2003/04/emma" version="1.0">
              <emma:interpretation id="{643A00AB-5EBE-4F12-858B-768FAB966B1C}" emma:medium="tactile" emma:mode="ink">
                <msink:context xmlns:msink="http://schemas.microsoft.com/ink/2010/main" type="inkWord" rotatedBoundingBox="856,596 1693,575 1706,1120 870,1141"/>
              </emma:interpretation>
              <emma:one-of disjunction-type="recognition" id="oneOf0">
                <emma:interpretation id="interp0" emma:lang="en-US" emma:confidence="0.5">
                  <emma:literal>Use</emma:literal>
                </emma:interpretation>
                <emma:interpretation id="interp1" emma:lang="en-US" emma:confidence="0">
                  <emma:literal>use</emma:literal>
                </emma:interpretation>
                <emma:interpretation id="interp2" emma:lang="en-US" emma:confidence="0">
                  <emma:literal>Us</emma:literal>
                </emma:interpretation>
                <emma:interpretation id="interp3" emma:lang="en-US" emma:confidence="0">
                  <emma:literal>us</emma:literal>
                </emma:interpretation>
                <emma:interpretation id="interp4" emma:lang="en-US" emma:confidence="0">
                  <emma:literal>Usa</emma:literal>
                </emma:interpretation>
              </emma:one-of>
            </emma:emma>
          </inkml:annotationXML>
          <inkml:trace contextRef="#ctx0" brushRef="#br0">-1 103 1345,'0'0'1249,"0"0"-96,0-21-64,0 21 96,0 0-256,0 0-224,0 0-289,0 0-128,0 0 65,0 21-257,0-21 160,0 21 160,0 0-95,0 21-161,0 0 32,0 21-192,21-21 96,-21 0-96,21 21 32,0-21 32,-21-21-64,21 0 0,0 0-32,0-21 0,0 0 96,0 0 64,0 0 1,-21-42 95,21 21 96,-21-21 0,21 0 65,-21-21-129,0 0-64,0 0-64,0 0-64,0 21-32,0 0-32,0 0 0,0 21 0,0 21-96,0 0-288,-21 0-705,21 0-2466</inkml:trace>
          <inkml:trace contextRef="#ctx0" brushRef="#br0" timeOffset="483.6009">441 145 4644,'-22'0'801,"22"0"-417,-20 0-96,20 0-63,0 21-129,-22-21-64,22 21-32,-20 0 0,20 0 32,-22-21 32,22 21-64,0-21 32,0 0-96,22 21 96,-22-21-96,20 0 128,2 0 32,-2 21-64,2-21 128,-2 21 320,2-21 97,-22 21 32,20 0-65,-20 0 161,0 0-65,0 0-95,0 0 31,-20 0-63,-2 0-193,22 0-96,-42-21-95,22 21-1,-2-21-128,2 0-449,-2-21-1312,22 21-1699</inkml:trace>
          <inkml:trace contextRef="#ctx0" brushRef="#br0" timeOffset="811.2014">545 355 3939,'22'0'-192,"-22"0"256,0 0 353,20 0 832,-20 0-128,22 0-288,-2-21-257,2 21-224,-22-21 65,20 0-33,-20 0 129,22 21-33,-22-21 97,0 0 191,0 21-223,-22-21-321,22 21 32,-20 0 33,-2 0 31,22 0-64,-20 21-256,20 0 0,-22 0-64,22 21 32,0 0 64,0 0 0,0-21-64,42 21-64,-20-42-352,40 0-385,2 0-1858,-2-42-6341</inkml:trace>
        </inkml:traceGroup>
        <inkml:traceGroup>
          <inkml:annotationXML>
            <emma:emma xmlns:emma="http://www.w3.org/2003/04/emma" version="1.0">
              <emma:interpretation id="{C3E00785-35BD-426D-A1E1-049ACC3526C1}" emma:medium="tactile" emma:mode="ink">
                <msink:context xmlns:msink="http://schemas.microsoft.com/ink/2010/main" type="inkWord" rotatedBoundingBox="2613,393 6694,290 6722,1389 2641,1491"/>
              </emma:interpretation>
              <emma:one-of disjunction-type="recognition" id="oneOf1">
                <emma:interpretation id="interp5" emma:lang="en-US" emma:confidence="1">
                  <emma:literal>self-consistent</emma:literal>
                </emma:interpretation>
                <emma:interpretation id="interp6" emma:lang="en-US" emma:confidence="0">
                  <emma:literal>self consistent</emma:literal>
                </emma:interpretation>
                <emma:interpretation id="interp7" emma:lang="en-US" emma:confidence="0">
                  <emma:literal>self. consistent</emma:literal>
                </emma:interpretation>
                <emma:interpretation id="interp8" emma:lang="en-US" emma:confidence="0">
                  <emma:literal>Self consistent</emma:literal>
                </emma:interpretation>
                <emma:interpretation id="interp9" emma:lang="en-US" emma:confidence="0">
                  <emma:literal>self! consistent</emma:literal>
                </emma:interpretation>
              </emma:one-of>
            </emma:emma>
          </inkml:annotationXML>
          <inkml:trace contextRef="#ctx0" brushRef="#br0" timeOffset="5460.0096">3444 166 160,'0'-21'993,"0"21"-97,0 0 258,0-21-194,0 21 1,0-21 0,0 21-96,-21 0 32,21 0 0,0-21-257,-21 21-351,21 0-161,-21 21-96,21-21-32,-21 21-32,21 21 0,-21-21 64,21 21-96,0 0 64,-21 0 32,21-21 32,21 21-64,-21-21 0,21 0-64,0-21 128,0 0-32,21 0 64,-21 0 0,0-21 32,21 0-64,-20 0 32,-2 0 0,2 0-64,-22-21 32,20 42 1,-20-21 63,0 21 32,0-21 64,0 21-32,-20 0-32,20 21-192,-22-21-96,22 21 128,0 0-64,0 0 64,-20 0 0,20 0 0,0 21 0,20-21-64,-20-21 32,22 21 32,-22-21 0,20 0 64,2-21 32,-2 21-32,2-21 32,-22 0-32,20 0 33,-20 0-1,0 21 64,0-21-64,-20 0-64,20 21 0,-22-21-64,22 0 64,-20 21-32,20 0 64,-22 0-96,22 0-96,0-21-64,22 21 64,-22 0 128,20 0-65,2 0 97,-2-21-32,2 21-32,-22 0 0,20 21 64,1-21 0,-21 21 97,21 0 31,-21 0 0,0 0-64,0 0 0,0 0-32,0 0-64,0-21 0,0 21-64,0-21 32,21 0 128,-21 0 32,0-21-32,21 0 0,-21 0-64,21 0 1,0-21-33,-21 21 32,21 0-64,-21 0-1,0 0-31,0 21 64,21 0-96,-21 0 32,0 0 64,0 21 0,0 0 0,0 0 32,0 0-64,0 21 32,21-21 0,-21 0-32,21-21 0,-21 0-32,21 21 64,0-21 0,0-21 128,-21 21-128,21-21 32,0 21 32,-21-21-64,21 0 96,0 0-64,-21 0-64,21-21 129,-21 21-65,0 0 0,0 21-32,21-21-32,-21 21 0,0 0 0,0 0-65,0 0 129,0 21 65,0 0-1,0 0 32,0 0-64,0 21-32,0 0 32,0-21-64,0 0 32,0 0 32,0 0-64,0 0 64,0-21-32,0 0 192,0 0-64,0 0-63,0 0-33,0 0-128,-21-21-97,21 0-95,0 0 32,0 0 160,-21 21 32,21 0 32,0-21-96,0 21-96,0 0-1,0 0 97,21 21 64,-21-21 32,0 0-32,21 21 64,-21 0-32,21-21 0,0 0 0,-21 21 0,21-21 0,0 0 0,0 0 32,-21 0 0,21-21 32,0 21 0,-21-21 1,21 0 31,0 0-64,-21 0 64,0-21-96,21 21 32,-21 0 0,0 21 0,0-21 32,0 21 64,0 0-96,0 0-32,0 0 0,0 0-64,0 0-96,0 21 192,0 0-32,0 0-32,0 0 32,0 0 32,0 21-32,21-42-32,-21 21-64,21-21 96,-21 0 64,22 0-32,-2 0 0,2-21 32,-2 0 0,2 0-32,-2 0 0,-20 0 32,22 0-64,-2 0 0,-20 0 0,0 21-64,22-21 32,-22 21 32,0 0-64,0 0 64,0 21 96,0-21-32,0 21 0,0 0-32,0 21 64,0-21-64,0 0 32,0 0-32,0 0 0,-22 0 32,22 0-96,0-21 129,0 0 31,-20 21 32,20-21-96,0 0-96,-22-21-128,22 21 0,-20-21-65,20 21 33,-22-21 192,22 21 0,0 0-64,0 0-160,0 0-64,0 0 127,22 0 161,-22 21-96,20-21 64,-20 21 32,22-21-32,-2 0 32,2 21 0,20-21 0,-22 0 64,2-21-96,-2 0 64,22 0 32,-20 0-64,-2 0 32,2 0 33,-22-21-33,20 0 32,2 0-32,-22 0 64,0-21-64,0 21 32,0-21-64,20 0 32,-20 21 64,0-1 0,0 2 64,0 41 32,0-22 129,0 22 127,0 0-384,0 0-192,0 22 96,-20-1 64,20 42 32,0 0-32,0 0-32,-22 21 96,22-21-128,0 21 32,0-21 32,0-21-64,0 0 64,0-21-96,22 0-160,-22 0 96,20-21-577,-20 0-544,0 0-801,0-21-1954</inkml:trace>
          <inkml:trace contextRef="#ctx0" brushRef="#br0" timeOffset="7472.413">4431-2 8071,'0'0'705,"-20"0"-609,20-21-128,0 21-192,0 0-193,20 0-480,2 0-960,-22 0-1442</inkml:trace>
          <inkml:trace contextRef="#ctx0" brushRef="#br0" timeOffset="5647.2098">4663-23 8776,'0'0'801,"0"0"-353,0 0-512,0 0 288,20 0 641,2-21-32,20 21-225,0 0-448,20 0 1,22-21-578,-20 21-1569,20 0-5381</inkml:trace>
          <inkml:trace contextRef="#ctx0" brushRef="#br0" timeOffset="6801.6119">4957 208 768,'0'21'321,"0"-21"-289,0 0 800,0 0 482,20 21 63,-20-21 128,22 0-512,-22 0-192,20 0-160,-20-21-161,22 21-192,-2-21-63,2 0-65,-22 0-64,20 0 32,-20 0 0,0 21-32,0-21 64,0 0 32,-20 21-95,20 0-33,-22 0-64,2 0-32,20 21 0,-22 0 0,22 0-33,-20 21 65,20 0 33,0 0-1,0 0 64,0-21-64,0 0-32,0 0 0,20 0 0,2-21 32,-22 0 160,20 0 96,2-21-128,-2 0-96,1 0 64,0 0-95,-21 0-1,21 0 32,0 0-64,-21 0-32,21 21-32,-21 0 64,0-21-97,0 21 97,0 21 32,0-21 65,0 21 95,0 0-192,0 0 64,0 0-32,0 0-64,0-21 64,0 0-128,0 21 32,0-21 0,0-21 128,22 21-96,-22 0 0,20-21-64,-20 0-33,22 0-95,-22 0 0,20 0 96,-20 21-64,0 0 128,22-21-65,-22 21-63,0 0 64,0 21 64,0 0 96,20 0-32,-20 0-32,22 0 128,-22 0-160,20 0 96,2-21-64,-2 21 64,2-21-32,-2 0 32,-20 0 64,22-21 32,-2 21 1,2-21-65,-2 0 96,2 0-32,-2-21 96,-20 21 128,22-21-95,-22 0-65,20 0-32,-20-21-96,0 0-64,0 0 0,0 0 64,-20 20-32,20-20 128,0 43 193,-22 20-1,22-21-64,0 21-96,0 0-128,0 21-160,0-21-64,0 20 0,-20 2 160,20 41 0,0-21 32,0 21 0,0 0 64,0 21-96,0-21 64,0 0-32,0-21-32,0 0 0,0-21 0,0 0-64,20 0-320,-20-21-609,0 0-512,0 0-738,22-21-1664</inkml:trace>
          <inkml:trace contextRef="#ctx0" brushRef="#br0" timeOffset="6988.8123">5398 40 4772,'20'21'1377,"-20"-21"-1697,22 0 1057,-2 0 1056,22 0-95,0 0-513,0 0-448,0 0-417,0-21-128,22 21-64,-44 0-544,22-21-1057,-20 21-898,-2 0-1440</inkml:trace>
          <inkml:trace contextRef="#ctx0" brushRef="#br0" timeOffset="1497.6025">1910 40 448,'0'0'2883,"0"0"-1122,0 0-383,0 0-257,0 0-353,0 0-351,-20 0-225,20 0-32,0 0-160,-22 0 64,2 0-32,20 0-32,-22 21 0,2-21 0,-2 21-64,22 0 96,-20-21-32,20 21-64,0-21-96,0 21 64,0-21 0,20 0 64,2 0-32,-22 21 64,20-21 0,2 21 0,-2 0 192,-20 0 0,22-21 64,-22 42 1,0-21 127,0 0 0,0 0-95,0 0-97,-22 0 0,2 0-96,20-21 32,-22 21 0,2-21-128,-2 0-128,2 0-577,20-21-960,0 0-1826,0 0-1889</inkml:trace>
          <inkml:trace contextRef="#ctx0" brushRef="#br0" timeOffset="2745.6047">2100 250 2210,'0'-21'608,"-21"21"257,21 0-160,0 0 416,0 0-321,0 0-479,0 0-97,0 0 0,21-21 64,-21 0-223,0 21 127,21-21-64,-21 21-32,0-21 0,0 21 0,0-21 64,0 21 32,0 0-95,-21 0-1,21 0-64,-21 0-64,21 21 32,-21-21-96,0 21 64,21 0 160,-21 21 32,21-21-32,0 0 32,0 0-32,21 0-32,-21-21-32,21 21-32,0 0-32,0 0 0,0-21 64,0 21 0,0-21 33,0-21-1,21 0-64,-21 0 32,0 0 32,0-21 0,21 21 0,-42-21-96,20 0 64,2 21 0,-22-21 0,20 0 32,-20 0 0,0 0-32,0 21 97,0 0 127,0 0-96,-20 0-32,20 21 0,0 0-32,-22 0-31,22 0-65,0 0-32,-20 0-64,20 0 96,0 21-96,-21-21 31,21 21-31,0 0 64,0 0 0,0 21 32,0 0 0,0 0-32,0 0 33,0 0-33,21 0-33,-21 0 33,20-21 33,-20 0-33,22 0-65,-22 0 65,20-21 0,2 0 0,-22 21 0,0-21 65,20 0 31,-20 0 96,0 0-64,0 0 0,22-21-96,-22 21 64,0 0-96,0 0 0,0 0-32,0 0-32,0 0 96,0 0 0,0 0-32,0 0 0,0 0 0,20 0 32,-20 0-64,0 0 64,22 0 32,-22-21 0,20 21-32,-20-21 0,22 0 0,-2 0 64,2-21-31,-22 0-1,20 0 0,-20-21 32,22 21-96,-22-21 64,0 21-32,0 0 0,0 0-32,0 21 64,0-1 32,0 2 0,-22 20-32,22 0-64,0 0 0,-20 0-64,20 20-64,0 23 64,-22-1 64,22 21 96,0 0 0,0 21 0,-20 21 32,20 0-96,0 0 64,0 0-64,-22-21 0,22 0-32,0 0 0,0-42-32,0-20 129,0-2-97,0 1 32,0-21 0,0 0 96,0 0-64,-20-21-288,20-21-1,0 0 33,0 0 32,-22-21 0,22 0 0,0 0 160,0 21-64,0 0 32,0 21-64,22 21-33,-22 0-31,20 0 32,-20 0 32,22 0 96,-2 21-32,22-21-705,0 0-1537,0-21-3203</inkml:trace>
          <inkml:trace contextRef="#ctx0" brushRef="#br0" timeOffset="3135.6055">2772 229 2690,'0'0'3940,"0"0"-3588,0 0-416,0 0 609,21 0 768,-21 0-352,21 0-513,0 0-224,0 0-288,21 0 224,0 0-1056,0 0-3493</inkml:trace>
        </inkml:traceGroup>
        <inkml:traceGroup>
          <inkml:annotationXML>
            <emma:emma xmlns:emma="http://www.w3.org/2003/04/emma" version="1.0">
              <emma:interpretation id="{5ECBEAF1-01CC-483C-BD2C-9E44F801ADD7}" emma:medium="tactile" emma:mode="ink">
                <msink:context xmlns:msink="http://schemas.microsoft.com/ink/2010/main" type="inkWord" rotatedBoundingBox="7277,369 8534,331 8556,1068 7299,1106"/>
              </emma:interpretation>
              <emma:one-of disjunction-type="recognition" id="oneOf2">
                <emma:interpretation id="interp10" emma:lang="en-US" emma:confidence="1">
                  <emma:literal>cycle</emma:literal>
                </emma:interpretation>
                <emma:interpretation id="interp11" emma:lang="en-US" emma:confidence="0">
                  <emma:literal>Cycle</emma:literal>
                </emma:interpretation>
                <emma:interpretation id="interp12" emma:lang="en-US" emma:confidence="0">
                  <emma:literal>Hyde</emma:literal>
                </emma:interpretation>
                <emma:interpretation id="interp13" emma:lang="en-US" emma:confidence="0">
                  <emma:literal>Kyele</emma:literal>
                </emma:interpretation>
                <emma:interpretation id="interp14" emma:lang="en-US" emma:confidence="0">
                  <emma:literal>(yell</emma:literal>
                </emma:interpretation>
              </emma:one-of>
            </emma:emma>
          </inkml:annotationXML>
          <inkml:trace contextRef="#ctx0" brushRef="#br0" timeOffset="8190.0144">6637 61 2562,'20'-21'1025,"-20"21"-160,0 0 288,0 0-32,-20 0-320,20 0-225,0-21 1,0 21-225,0 0 96,0-21-95,-22 21-33,22 0-32,-20 0-192,20 0 129,-22 0-33,2 0-192,-2 21 0,2-21 0,20 21 0,-21 21-32,0-21 0,0 21-32,21-21 64,-21 21-64,21 0-32,0-21 64,21 0 32,0 0-32,0 0 64,20-21 32,1 0-32,-20 0-225,20-21-767,0 21-1411,-22-21-2113</inkml:trace>
          <inkml:trace contextRef="#ctx0" brushRef="#br0" timeOffset="8502.0149">7015 40 3843,'0'0'1506,"0"0"-834,0 0-127,0 21-161,-21-21 97,21 21 159,-21 21 1,0-21-97,0 21-127,0 0-65,0 0-192,-1 0-96,2 21 32,-2-21-32,22-21 0,-20 21-64,20-42 32,0 21 0,-22-21-384,22 0-1474,22-21-1505,-22 0-1537</inkml:trace>
          <inkml:trace contextRef="#ctx0" brushRef="#br0" timeOffset="8689.2152">6805 82 5413,'0'0'864,"0"-21"193,0 21-608,0 0-513,0 21 64,0-21 320,0 21-192,20 0 0,-20 0-96,22 21-96,-2-21-640,2-21-1410,20 21-961</inkml:trace>
          <inkml:trace contextRef="#ctx0" brushRef="#br0" timeOffset="9406.8164">7225 166 5669,'-21'-21'801,"21"21"-481,0 0 545,-21 0-129,21 0-351,0-21-1,-21 21-31,21 21-289,-21-21-96,21 21 32,0 0 32,-21 0-32,21 0 0,0 0 0,0 21-64,0-21 128,21-21-128,0 21 64,0-21-97,-21 0 161,42 0 33,-21 0-1,0-21 0,0 0-32,0 0 128,0 0 128,21-21 97,-21 21 191,-21-21-255,21 0-97,0 0-128,0-21-64,-21 21 0,21 0 0,-21 0-64,0-22 128,0 44-64,0-1 289,0-1 127,0 22-256,-21 0-128,21 0-128,0 0-96,-21 22 0,21 19 64,-21 23 0,0-22 64,21 21 32,-21 0-32,21 0 32,-21 0-32,21-21-32,0 0-64,21 0 96,0-21 0,-21 0-32,21-21 32,0 21-32,0-21 96,21 0-32,-21-21-32,0 21 64,0-21-64,-21 0 0,21 0 32,-21 0-32,21-21 64,-21 21-32,0 0 64,-21 0-64,21 0 64,0 21 65,-21 0-97,21 0-96,-21 21-65,21 0 97,-21 21 0,21-21-32,0 21 32,0-21-32,0 0 32,21 0-32,0 0 32,0-21 64,21 21-352,-21-21-993,22-21-2370</inkml:trace>
        </inkml:traceGroup>
        <inkml:traceGroup>
          <inkml:annotationXML>
            <emma:emma xmlns:emma="http://www.w3.org/2003/04/emma" version="1.0">
              <emma:interpretation id="{7AFE60AA-3009-48DF-A0C0-64729BC3E934}" emma:medium="tactile" emma:mode="ink">
                <msink:context xmlns:msink="http://schemas.microsoft.com/ink/2010/main" type="inkWord" rotatedBoundingBox="9703,321 9950,872 9597,1030 9350,478"/>
              </emma:interpretation>
              <emma:one-of disjunction-type="recognition" id="oneOf3">
                <emma:interpretation id="interp15" emma:lang="en-US" emma:confidence="1">
                  <emma:literal>to</emma:literal>
                </emma:interpretation>
                <emma:interpretation id="interp16" emma:lang="en-US" emma:confidence="0">
                  <emma:literal>t,</emma:literal>
                </emma:interpretation>
                <emma:interpretation id="interp17" emma:lang="en-US" emma:confidence="0">
                  <emma:literal>To</emma:literal>
                </emma:interpretation>
                <emma:interpretation id="interp18" emma:lang="en-US" emma:confidence="0">
                  <emma:literal>fo</emma:literal>
                </emma:interpretation>
                <emma:interpretation id="interp19" emma:lang="en-US" emma:confidence="0">
                  <emma:literal>t.</emma:literal>
                </emma:interpretation>
              </emma:one-of>
            </emma:emma>
          </inkml:annotationXML>
          <inkml:trace contextRef="#ctx0" brushRef="#br0" timeOffset="12807.6225">8633 187 4644,'0'-21'384,"-22"21"833,22 0-1120,22 0 95,-22 0 640,20 0 161,22-21-192,-20 21-224,20 0-161,0 0-256,0 0-128,-22 0 96,22 21-96,-20-21-32,-2 21 65,-20 0 31,22-21 32,-22 21 128,0 0-64,0 0 0,0 0-128,0-21-32,0 21-64,0-21 64,20 0 32,-20 0 65,22 0 95,-22-21-32,20 0-96,-20 21 96,22-21 65,-22 0 95,0 21-32,0-21 0,-22 0-223,22 0-33,-20 21-64,-2 0-64,2 0-449,20 0-992,-22 0-1987</inkml:trace>
          <inkml:trace contextRef="#ctx0" brushRef="#br0" timeOffset="12464.4218">8801-233 1633,'0'-22'929,"0"22"512,0 0-320,0 0-160,0 0-256,0 0-353,0 0-160,0 0 193,0 22 352,0 19 127,0 2-127,0-1-128,0 21-225,0 21-160,0-21-64,-22 0-96,22 21 32,0-42-63,0 0-33,0-21 64,-20 0-32,20-21 0,0 21-257,0-21-607,0 0-994,-22-21-1601,22 21-1890</inkml:trace>
        </inkml:traceGroup>
        <inkml:traceGroup>
          <inkml:annotationXML>
            <emma:emma xmlns:emma="http://www.w3.org/2003/04/emma" version="1.0">
              <emma:interpretation id="{AF1AFD6E-97AA-440A-99F9-11574F874687}" emma:medium="tactile" emma:mode="ink">
                <msink:context xmlns:msink="http://schemas.microsoft.com/ink/2010/main" type="inkWord" rotatedBoundingBox="10670,246 11947,62 12046,748 10769,932"/>
              </emma:interpretation>
              <emma:one-of disjunction-type="recognition" id="oneOf4">
                <emma:interpretation id="interp20" emma:lang="en-US" emma:confidence="1">
                  <emma:literal>solve</emma:literal>
                </emma:interpretation>
                <emma:interpretation id="interp21" emma:lang="en-US" emma:confidence="0">
                  <emma:literal>salve</emma:literal>
                </emma:interpretation>
                <emma:interpretation id="interp22" emma:lang="en-US" emma:confidence="0">
                  <emma:literal>sole</emma:literal>
                </emma:interpretation>
                <emma:interpretation id="interp23" emma:lang="en-US" emma:confidence="0">
                  <emma:literal>Solve</emma:literal>
                </emma:interpretation>
                <emma:interpretation id="interp24" emma:lang="en-US" emma:confidence="0">
                  <emma:literal>sore</emma:literal>
                </emma:interpretation>
              </emma:one-of>
            </emma:emma>
          </inkml:annotationXML>
          <inkml:trace contextRef="#ctx0" brushRef="#br0" timeOffset="14055.6247">10082-44 2466,'0'0'737,"0"0"95,0 0-319,0 0 127,-22 0 65,22 0-128,0 0-65,0 0 65,-20 0 63,20 0-351,-22 0 95,22 0-192,-20 0-32,-2 0 0,2 0 1,20 21-33,-22-21-32,2 0-96,20 21 32,0-21-64,0 0 0,0 0-32,0 0-32,0 0 96,20 0-64,-20 0 96,22 0-64,-2 21 96,2-21-128,-2 21 160,2-21 96,-22 21-32,20 0 128,-20 21 33,22-21-65,-22 0 32,0 0 0,-22 0 33,22 0-1,-20-21-64,-2 21-96,2 0-32,-2-21-31,-20 0-1,22 0-128,20-21-513,-22 21-864,22-42-801,0 21-1506</inkml:trace>
          <inkml:trace contextRef="#ctx0" brushRef="#br0" timeOffset="14788.8259">10250 61 1313,'0'0'4036,"-21"-21"-3844,21 21 320,-21 0 513,21 0-32,-22 0-160,22 21-257,-20-21-415,20 0-97,0 21-32,0 21-32,0-21 64,0 0-32,20 0-32,-20-21 32,22 21 32,-1-21 32,0 0 32,0 0-32,0-21 0,-21 21 32,21-21-96,0 0 0,-21 0 1,0 0-33,0 0-97,0 0 97,-21 21 0,21-21 0,-21 0 64,0 21-96,21 0 64,-21 0 33,21 0-33,0 0-32,0 0-64,0 0-65,0 0-31,0 0 128,0 0-64,21 21 128,0-21-32,0 0 32,0-21 0,0 21 64,21 0 32,-21-21 1,0 21 223,0-21-32,0 0 0,0 0-63,0 0 63,-21 0-64,21-21 1,-21 21-97,0-21-32,0-1-96,0 2 0,0-1 32,0-1 0,-21 23 0,21-1 64,-21-1 32,21 22 161,0 0-193,0 0-256,-21 0-1,21 22 33,0 19 96,0 22 0,-21 0 32,21 0-32,0 22 0,0-22 64,0 0-96,0 0 32,0-21 0,0 0 32,0-21-96,0 21 96,21-21-160,-21-21-448,0 0-641,21 0-577,-21 0-801,0 0-2690</inkml:trace>
          <inkml:trace contextRef="#ctx0" brushRef="#br0" timeOffset="15350.4269">10586 19 5861,'0'0'993,"0"-21"-545,0 21-191,0 21 960,0-21-288,21 21-193,-21 0-223,0 21-225,0-21 0,21 0-191,-21 0-1,0 0 64,21 0-64,-21-21 32,0 21-64,0-21 64,21 0 192,-21-21 33,0 21-129,0-21-96,21 0-64,-21-21 0,0 21-32,21 0 0,-21 0-32,0 0 0,0 21-64,0-21-32,0 21 32,21 0 32,-21 0 64,0 21 0,20-21 32,-20 0 0,22 0-32,-2 0 32,2-21 96,-2 21-127,2-21 31,-2 21 0,2-21 0,-2 0 32,2 0-64,-2 21 96,-20-21-32,0 0 32,0 21-32,0-21-32,-20 0 96,20 21-95,-22 0-65,2 21 64,-2 0 32,2 0 64,-2 21 64,2 0-32,20 0-160,0 0 0,20 0-32,2-21 64,20 0 0,20-21 32,2 0-480,20-42-1185,-21 21-4229</inkml:trace>
        </inkml:traceGroup>
        <inkml:traceGroup>
          <inkml:annotationXML>
            <emma:emma xmlns:emma="http://www.w3.org/2003/04/emma" version="1.0">
              <emma:interpretation id="{22E0EAD5-30BA-4722-B1A3-31582DCBB5CD}" emma:medium="tactile" emma:mode="ink">
                <msink:context xmlns:msink="http://schemas.microsoft.com/ink/2010/main" type="inkWord" rotatedBoundingBox="13120,75 13556,498 13159,907 12723,484"/>
              </emma:interpretation>
              <emma:one-of disjunction-type="recognition" id="oneOf5">
                <emma:interpretation id="interp25" emma:lang="en-US" emma:confidence="0">
                  <emma:literal>the</emma:literal>
                </emma:interpretation>
                <emma:interpretation id="interp26" emma:lang="en-US" emma:confidence="0">
                  <emma:literal>The</emma:literal>
                </emma:interpretation>
                <emma:interpretation id="interp27" emma:lang="en-US" emma:confidence="0">
                  <emma:literal>she</emma:literal>
                </emma:interpretation>
                <emma:interpretation id="interp28" emma:lang="en-US" emma:confidence="0">
                  <emma:literal>She</emma:literal>
                </emma:interpretation>
                <emma:interpretation id="interp29" emma:lang="en-US" emma:confidence="0">
                  <emma:literal>Th</emma:literal>
                </emma:interpretation>
              </emma:one-of>
            </emma:emma>
          </inkml:annotationXML>
          <inkml:trace contextRef="#ctx0" brushRef="#br0" timeOffset="73164.1285">11930-128 5381,'22'0'448,"-22"0"-224,0 0-448,0 0 224,20 0 320,2 0-31,-2 0-1,22 0 64,-20 0 33,19 0 127,1 0-64,-21-21 1,21 0 31,-21-1-95,0 2-1,0-23-64,0 2 1,-21 19 31,0-19-96,0-1-128,0 21-96,-21-1 97,21 2-65,-21-1-32,21-1 160,0 22-96,-21 0-192,21 22-128,0-22 63,-21 41 129,21 2 32,0 20 97,0 0-33,0 20-32,0-19 0,0-22-32,0 0 32,0 0 32,0-21-64,0-21 0,21 21 32,-21-21 64,21 0 32,-21 0-96,21-21-96,-21 21-224,21-21 95,-21 21 33,21-21 0,-21 21 32,21 0-32,-21 0 0,21 0 160,-21 0-96,21 0 96,-21 21-32,21-21 0,0 0 32,0 0 64,0 0 0,0 0 32,0 0 0,0 0-32,-21-21 32,21 21 128,-21-21-96,0 21 161,0-21-33,0 21-128,-21-21 0,21 21 64,-21 0-96,0 0-96,21 0-128,0 0-64,0 21 96,0 0 64,0-21-32,21 21-64,0 0-769,42-21-2338</inkml:trace>
          <inkml:trace contextRef="#ctx0" brushRef="#br0" timeOffset="72493.3273">12119-338 4099,'0'-21'193,"0"21"1056,0 0-96,0 0 32,0 0-288,0 0-577,0 0-352,0 0-160,0 21 160,0-21 256,0 42 64,0-21 1,0 21-1,0 21-64,0 0-64,-21 0 0,21-21-96,0 0-31,0 0-1,0-21-32,0-21-97,0 21-383,21-21-897,-21 0-1346</inkml:trace>
        </inkml:traceGroup>
        <inkml:traceGroup>
          <inkml:annotationXML>
            <emma:emma xmlns:emma="http://www.w3.org/2003/04/emma" version="1.0">
              <emma:interpretation id="{91CA9855-4E44-484B-A804-8154345ABC73}" emma:medium="tactile" emma:mode="ink">
                <msink:context xmlns:msink="http://schemas.microsoft.com/ink/2010/main" type="inkWord" rotatedBoundingBox="16002,489 17221,458 17236,1093 16018,1124"/>
              </emma:interpretation>
              <emma:one-of disjunction-type="recognition" id="oneOf6">
                <emma:interpretation id="interp30" emma:lang="en-US" emma:confidence="0">
                  <emma:literal>k-seqns.</emma:literal>
                </emma:interpretation>
                <emma:interpretation id="interp31" emma:lang="en-US" emma:confidence="0">
                  <emma:literal>k-Seqns.</emma:literal>
                </emma:interpretation>
                <emma:interpretation id="interp32" emma:lang="en-US" emma:confidence="0">
                  <emma:literal>IL-Sequa.</emma:literal>
                </emma:interpretation>
                <emma:interpretation id="interp33" emma:lang="en-US" emma:confidence="0">
                  <emma:literal>KY-segues.</emma:literal>
                </emma:interpretation>
                <emma:interpretation id="interp34" emma:lang="en-US" emma:confidence="0">
                  <emma:literal>1k-seqns.</emma:literal>
                </emma:interpretation>
              </emma:one-of>
            </emma:emma>
          </inkml:annotationXML>
          <inkml:trace contextRef="#ctx0" brushRef="#br0" timeOffset="76362.1341">15186-2 4163,'21'0'1570,"-21"0"-1826,0 0 128,0 0 192,21 21 160,-21-21-32,21 0 128,-21 0 65,21 0 31,0 0 33,-21-21 127,21 21-192,0-21-63,-21 21 63,21-21-32,-21 21 1,0-21-161,0 0-96,-21 21 0,21-21 32,-21 21 32,0 0-31,0 0-162,0 21 33,0-21 0,-21 42 33,42-21-33,-21 21 32,-1-21 0,22 21-32,0-21 0,22 0 32,-1 0 0,0 0 64,0-21 0,21 0-320,0 0-673,0 0-1634,0-21-3426</inkml:trace>
          <inkml:trace contextRef="#ctx0" brushRef="#br0" timeOffset="76908.1351">15606-23 6566,'0'-42'384,"0"42"97,0-21 896,0 21-480,0 0-385,-21 0-127,21-21-1,0 21-64,-21 0-192,0 21-128,21 0-32,-21 0 32,0 0-96,21 0 96,0-21 64,0 21-192,0 0 64,0-21 32,0 21 64,21-21 32,0 0 64,0 0-128,0-21 64,-21 21 0,21-21-32,0 21 0,-21 0 33,0-21 31,0 21 128,0 0 0,0 21 32,-21-21-256,21 0 0,-21 21 0,0 21 64,0-21-64,0 42 32,0-21-32,0 21 0,0 0 0,0 0 0,21-21 0,0 0 0,0-21-64,0 0 32,21-21 32,-21 0 96,21 0 129,0-21-65,0 0-64,0-21 0,0 21-96,0-21 64,-21 0-64,0 21 0,0-21 32,0 21-32,0 0 96,-21 0-96,21 21-64,-21-21 0,21 21-64,-21 0 0,0 0-289,21 0-704,0 0-1025,0 21-1665</inkml:trace>
          <inkml:trace contextRef="#ctx0" brushRef="#br0" timeOffset="77438.5359">15774-65 4772,'0'0'1025,"0"0"-32,0-21 224,0 21-352,0 0-385,0 0-352,0 0-224,0 21 289,0 0 287,0-21 33,0 42-97,0-21-128,0 0 32,-21 0 33,21 0-225,0 0-64,0-21 0,0 0-32,0 21 32,0-21 64,0 0 96,0-21 97,21 21-97,0-21-96,0 0-64,-21-21 0,21 21-32,0 0-64,0 0-32,0 0 0,-21 21 32,21 0-96,-21 0 64,0 0 0,0 21 224,0-21 128,0 21-96,0 21-63,0-21-33,0 0-32,0 21-64,0-42 64,0 21-128,21-21-225,-21 21-127,0-21-353,21 0-768,0-21-1538,1 0-4324</inkml:trace>
          <inkml:trace contextRef="#ctx0" brushRef="#br0" timeOffset="77812.9366">16258-107 7366,'0'-21'2018,"0"21"-1441,-22 0 96,22 0-1,0 21-255,-20-21-193,-2 0-64,22 21-64,-20-21 0,-2 21 32,2-21-32,-2 21 65,22-21-65,0 0-96,0 21-96,0-21 96,0 0 0,22 0 96,-22 21-64,20-21 64,2 0-64,-2 21-64,2-21 64,-22 0-32,20 21-32,-20-21 128,0 21 224,0-21 193,0 21 31,0 0 33,0-21-97,-20 21-224,-2-21-95,2 0-33,20 21 32,-22-21-192,2 0-449,-2-21-736,22 21-1345,0-21-3940</inkml:trace>
          <inkml:trace contextRef="#ctx0" brushRef="#br0" timeOffset="78000.137">16341 103 9833,'0'0'1922,"0"0"-1090,0 0 161,0 0-352,0 0-129,0 0-191,0 0-289,0 0-224,0 0-1026,21 0-2049</inkml:trace>
          <inkml:trace contextRef="#ctx0" brushRef="#br0" timeOffset="74256.1304">13778-464 1825,'22'-21'4805,"-22"21"-4805,0 0-321,0 0 161,0 0 320,-22 21 97,22-1 31,0 2-160,-20-1-32,20-1 0,-22 23-64,2-23 64,-22 2-64,20 19 0,2-19 33,-2-1 31,22-21-64,-20 20 32,20 2-128,0-1 64,0-21-96,20 21 224,-20-21 160,22 21-96,20-21-64,-22 21-32,2 0-32,-2-21 0,2 21-64,-2-21-704,2 21-1346,-2-21-2210</inkml:trace>
          <inkml:trace contextRef="#ctx0" brushRef="#br0" timeOffset="74583.7309">13884-212 2146,'20'-21'1281,"-20"21"512,0 0-223,0 0-161,22 0-736,-22 21-289,20-21-63,-20 0-225,22 0-32,-2 0 128,22 0-32,0 0-64,0 0-64,0-21-320,0 21-1314,0-22-2594</inkml:trace>
          <inkml:trace contextRef="#ctx0" brushRef="#br0" timeOffset="75067.3319">13590-485 960,'0'-22'801,"0"22"32,0 0-673,0 0-64,0 22 1089,0-1 321,0-1-1,0 23-31,0-1-449,0 21-385,-22 0-159,22 21-161,0-21-96,-20 0-192,20-21 96,0-21-96,0 0-32,0 0 64,0-21 0,20 0-1153,22 0-2882</inkml:trace>
          <inkml:trace contextRef="#ctx0" brushRef="#br0" timeOffset="75691.3328">14556-359 4548,'0'0'1377,"0"0"64,0 0-576,0 0-32,-21-22-481,21 22 1,-21 0-289,0 22 32,-21-22-64,21 21 32,0-1 32,0-20 0,-21 22-64,20-1 32,22-21-128,0 20 32,0 2-32,0-22 32,0 21 32,22-21 64,-1 20 64,21 2 96,-21-1-31,21 0 95,-21 0 64,0 0-160,0 21 193,-21-21-161,0 0 0,0 0 32,0 0 161,0 0 31,-42 0-223,21-21-33,-21 21-32,0 0-64,-22-21-192,22 0-673,0 0-1057,0 0-2498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49:01.077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697 0 12,'-5'16'13,"9"19"-4,-4 6 0,3 15-2,1 10 0,-1 12-3,6 13 1,1 11-2,4 8 1,2 6-1,-2 9 0,-2 11 1,2 11 0,-4 15-2,-1 6 1,-6 4-1,2 6 1,-8 4-1,5 0-1,-4-8-1,2-7 1,0-12-1,3-15 1,3-16-1,-1-20-1,3-22-2,-2-23-8,-10-35-16,20-8 1,-21-51 0</inkml:trace>
  <inkml:trace contextRef="#ctx0" brushRef="#br0" timeOffset="1110">0 3859 0,'0'0'15,"0"0"-2,8 16-1,-8 0-3,2 10 0,-2 3-1,4 8 1,-8-1-1,9 4-1,-3-9-3,3 1 0,-3-13 0,-2-19 0,16 10-1,-16-10 1,27-29-1,-9 8 1,-6-9-1,5 6-1,-1-2-1,-4 7-2,-1 1 0,-11 18 0,0 0 0,17 6 0,-8 13 0,-3 2 0,5 5 1,3 0 0,1 0 0,4-2 1,-3-5 1,5-7 0,-21-12 1,31 2 1,-20-18 0,2 1-1,-11-13 1,5 4-1,-7-15 0,2 8-2,-6-2 0,-1 2-3,3 7-2,-8-6-12,12 2-16,-2 28-1,8-33 1</inkml:trace>
  <inkml:trace contextRef="#ctx0" brushRef="#br0" timeOffset="1644">682 3927 14,'0'0'26,"-25"-5"-2,25 5-3,-20-5-6,1-2-4,3 12-3,-8-2-3,1 13-1,2 0-1,2 11-2,2 3-1,5 1 0,3 1 0,6-3 1,4-6-1,-1-23 1,25 19 0,-6-23 0,1-11 0,8-3 0,-2-6 0,0 1 0,-7-1 0,0 3-2,-19 21 1,23-21-1,-23 21 0,0 0 0,16 21 1,-16-21-1,17 38 0,-7-18-2,6 9-8,5-1-19,-21-28-1,36 21 1,-36-21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2:23.8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C1625BA-D993-4CA2-A4A6-66320934681F}" emma:medium="tactile" emma:mode="ink">
          <msink:context xmlns:msink="http://schemas.microsoft.com/ink/2010/main" type="writingRegion" rotatedBoundingBox="10506,1464 22841,888 22913,2429 10578,3005"/>
        </emma:interpretation>
      </emma:emma>
    </inkml:annotationXML>
    <inkml:traceGroup>
      <inkml:annotationXML>
        <emma:emma xmlns:emma="http://www.w3.org/2003/04/emma" version="1.0">
          <emma:interpretation id="{2AB94370-EEE3-4654-85D3-E583C712825F}" emma:medium="tactile" emma:mode="ink">
            <msink:context xmlns:msink="http://schemas.microsoft.com/ink/2010/main" type="paragraph" rotatedBoundingBox="10506,1464 22841,888 22913,2429 10578,30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16CAD2-A3CD-43B5-871F-CE7AE0C4A0D3}" emma:medium="tactile" emma:mode="ink">
              <msink:context xmlns:msink="http://schemas.microsoft.com/ink/2010/main" type="line" rotatedBoundingBox="10506,1464 22841,888 22897,2073 10561,2649"/>
            </emma:interpretation>
          </emma:emma>
        </inkml:annotationXML>
        <inkml:traceGroup>
          <inkml:annotationXML>
            <emma:emma xmlns:emma="http://www.w3.org/2003/04/emma" version="1.0">
              <emma:interpretation id="{6496698F-D563-4ECC-A69D-82C33F547E0A}" emma:medium="tactile" emma:mode="ink">
                <msink:context xmlns:msink="http://schemas.microsoft.com/ink/2010/main" type="inkWord" rotatedBoundingBox="10526,1890 11547,1842 11581,2565 10559,2613"/>
              </emma:interpretation>
              <emma:one-of disjunction-type="recognition" id="oneOf0">
                <emma:interpretation id="interp0" emma:lang="en-US" emma:confidence="1">
                  <emma:literal>guess</emma:literal>
                </emma:interpretation>
                <emma:interpretation id="interp1" emma:lang="en-US" emma:confidence="0">
                  <emma:literal>gress</emma:literal>
                </emma:interpretation>
                <emma:interpretation id="interp2" emma:lang="en-US" emma:confidence="0">
                  <emma:literal>ogress</emma:literal>
                </emma:interpretation>
                <emma:interpretation id="interp3" emma:lang="en-US" emma:confidence="0">
                  <emma:literal>grass</emma:literal>
                </emma:interpretation>
                <emma:interpretation id="interp4" emma:lang="en-US" emma:confidence="0">
                  <emma:literal>guest</emma:literal>
                </emma:interpretation>
              </emma:one-of>
            </emma:emma>
          </inkml:annotationXML>
          <inkml:trace contextRef="#ctx0" brushRef="#br0">-1721-3278 1089,'0'0'192,"0"0"352,0 0 481,0 0 0,0 0 128,0 0 128,0 0-288,0 0-224,0-20 0,0 20-257,0 0 65,0-22-33,0 22-287,-21-21 31,21 21-128,0 0-96,-22-20 64,22 20-64,-20 0-64,-2 0-64,22 20-64,-20-20 96,20 21-32,-22 1-32,22-2 64,0 1-32,0 1 0,0-2-64,0 1 128,22 1-32,-22-22 32,20 21 96,2-21 0,-2-21-32,-20 21 64,22-22-64,-22 1 0,21 21 64,-21-20-64,0-2 0,0 22 65,0-21 127,0 21-96,0 0 0,0 0-192,0 0-192,0 21 64,0 1 96,0-2 64,0 23 0,0-2 128,0 22-64,0-20-32,-21 20 64,21 0-32,0 0-64,0-21 0,0 0 64,-22 0-32,22-21-32,0-1 96,0 2 32,0-22 64,-20 0 33,20 0 31,0 0-32,-22-22-160,2 2-64,20-23-96,-22 2-128,2-2 96,20 2 0,0-1 96,-22 21 32,22-1-32,0 22 0,0-20-161,0 20-127,22 0 192,-22 0 0,20 0-192,2 0-513,20 0-1249,-22 0-1762</inkml:trace>
          <inkml:trace contextRef="#ctx0" brushRef="#br0" timeOffset="390.0006">-1595-3320 992,'0'0'2018,"0"0"-800,0 0-1,0 0-320,0 0-577,0 0-32,0 22 577,0-22 0,0 20-417,0 1-192,0 21-31,0-21-97,0 1-96,0-22 32,21 21 32,-21-21 96,0 0 257,21 0 191,-21 0 1,21-21-193,-21-1-128,21 1-127,-21 1-65,21-23-32,-21 23-96,0-2 64,0 1-160,0 21-128,0-20-289,0 20-512,0-22-1377,0 22-1986</inkml:trace>
          <inkml:trace contextRef="#ctx0" brushRef="#br0" timeOffset="795.6014">-1385-3278 1537,'0'0'2050,"0"0"-2018,0 21 160,0-21 1025,0 0-64,22 0-288,-22 0-256,20 0-97,-20 0-31,22-21-257,-22 21 64,20 0 32,-20 0 1,0-20 191,0 20-63,0-22-65,0 22-64,0-21-31,0 21-33,-20 0 0,20 0-64,-22 0-160,22 21-32,-20-21-64,20 22 32,-22-2 32,22 23 0,0-43-96,0 20 96,0 1 0,22 1 64,-22-22 0,20 21-64,2-21-224,-2 0-673,2 0-1217,-2 0-1441</inkml:trace>
          <inkml:trace contextRef="#ctx0" brushRef="#br0" timeOffset="1185.602">-1048-3383 5124,'0'-21'1185,"0"21"-448,-21 0-128,21 0-65,0 21-287,-21-21-97,21 0-96,-21 22-32,0-2 32,21-20-32,-21 21 128,21-21-64,-21 0-96,21 22-32,0-22-64,0 0 96,21 0 32,-21 0 32,21 20-32,-21-20 64,21 0-96,0 0 0,-21 0-32,21 21 64,-21-21 32,0 22 96,0-22 193,0 20 319,0-20 1,0 21-96,-21 1-97,21-22-224,-21 21-32,0-21-127,0 20-33,0-20-32,0 0-128,21 0-833,0-20-2274,0-1-3556</inkml:trace>
          <inkml:trace contextRef="#ctx0" brushRef="#br0" timeOffset="1575.6027">-922-3404 160,'0'0'4228,"-20"0"-3556,20 0 225,0 0 0,-22 21-320,22-21-193,0 0-160,0 0-64,-21 22-96,21-22 0,0 0-32,0 20 0,0-20-32,0 0 0,0 0 0,0 21 32,0-21-96,0 0 64,0 0 0,0 0 32,0 22-64,21-22 32,-21 0 0,22 20 0,-22-20 0,20 21 64,2-21 1,-22 22 159,0-22 0,20 20 320,-20-20 129,0 0 160,0 21-128,0 1-129,-20-22-127,20 21-97,-22-1-224,-20-20-32,21 22-320,0-22-1250,0 0-3682</inkml:trace>
        </inkml:traceGroup>
        <inkml:traceGroup>
          <inkml:annotationXML>
            <emma:emma xmlns:emma="http://www.w3.org/2003/04/emma" version="1.0">
              <emma:interpretation id="{5BED8312-E541-4D94-B336-F694CF754ED6}" emma:medium="tactile" emma:mode="ink">
                <msink:context xmlns:msink="http://schemas.microsoft.com/ink/2010/main" type="inkWord" rotatedBoundingBox="12294,1609 12809,1585 12838,2207 12323,2231"/>
              </emma:interpretation>
              <emma:one-of disjunction-type="recognition" id="oneOf1">
                <emma:interpretation id="interp5" emma:lang="en-US" emma:confidence="0">
                  <emma:literal>oh;</emma:literal>
                </emma:interpretation>
                <emma:interpretation id="interp6" emma:lang="en-US" emma:confidence="0">
                  <emma:literal>oh</emma:literal>
                </emma:interpretation>
                <emma:interpretation id="interp7" emma:lang="en-US" emma:confidence="0">
                  <emma:literal>obi</emma:literal>
                </emma:interpretation>
                <emma:interpretation id="interp8" emma:lang="en-US" emma:confidence="0">
                  <emma:literal>ai</emma:literal>
                </emma:interpretation>
                <emma:interpretation id="interp9" emma:lang="en-US" emma:confidence="0">
                  <emma:literal>Oh;</emma:literal>
                </emma:interpretation>
              </emma:one-of>
            </emma:emma>
          </inkml:annotationXML>
          <inkml:trace contextRef="#ctx0" brushRef="#br0" timeOffset="3681.6064">66-3446 1761,'0'0'1185,"0"0"0,0 0 97,0 0-225,0-21-64,0 21 0,0 0-289,-20 0-191,20 0-161,0-20 32,-22 20-256,2 0 65,20 0-33,-22 20-96,2-20-96,-2 21 32,2 1 0,-2-2 0,22 23-96,-20-23 96,20 23 0,0-23 0,0 1 0,0 21-32,20-21 64,2 1 64,-2-1-64,22-1 64,-20-20 32,20-20 64,0 20-128,0-21 32,0-1-32,-21 1 65,0-21 95,0 21-64,0 1 160,-21-23-128,0 23 33,0-23-97,-21 1-96,0 21 64,0-21-96,0 42 32,-21-21-32,0 21-128,20 0-257,-20 0-287,22 0-33,-2 21-416,2 1-1121,-2-22-1890</inkml:trace>
          <inkml:trace contextRef="#ctx0" brushRef="#br0" timeOffset="4040.4071">88-3656 5765,'0'0'1185,"0"0"-352,0 0-225,0 0 97,0 0-128,0 0-161,0 0-256,0 0-64,0 0 289,0 21 127,0 21 97,0-21-65,0 21 65,-22 21-33,22 0-63,-20 0-161,20 0-160,0 0-96,0 1-31,0-22-1,0-21 0,0-1 32,0 2-32,0-22 0,0 0 96,0 0 0,0 0-96,0 0-672,0 0-1410,20-22-1954</inkml:trace>
          <inkml:trace contextRef="#ctx0" brushRef="#br0" timeOffset="5319.6094">383-3215 2049,'0'-20'2179,"0"20"-674,0 0 0,0 0-320,0-22 1,0 22-225,0 0-289,0 0-191,0 0-161,0 0-160,0 0 64,0 22-32,0-22 225,0 20 95,0 1-191,0 22-129,-22-23-64,22 23-96,0-23 0,0-20 0,0 22-192,0-22-1057,0 0-2435</inkml:trace>
          <inkml:trace contextRef="#ctx0" brushRef="#br0" timeOffset="4602.0081">361-3383 5925,'0'-21'2402,"0"21"-1633,0-20-32,0 20-161,0 0-480,0 0-31,0-22-162,0 22-511,0 0-834,22 0-3138</inkml:trace>
        </inkml:traceGroup>
        <inkml:traceGroup>
          <inkml:annotationXML>
            <emma:emma xmlns:emma="http://www.w3.org/2003/04/emma" version="1.0">
              <emma:interpretation id="{788891FC-1072-4C19-969E-09BD1D3CCAAA}" emma:medium="tactile" emma:mode="ink">
                <msink:context xmlns:msink="http://schemas.microsoft.com/ink/2010/main" type="inkWord" rotatedBoundingBox="13861,1307 16146,1200 16201,2386 13916,2492"/>
              </emma:interpretation>
              <emma:one-of disjunction-type="recognition" id="oneOf2">
                <emma:interpretation id="interp10" emma:lang="en-US" emma:confidence="1">
                  <emma:literal>(typically</emma:literal>
                </emma:interpretation>
                <emma:interpretation id="interp11" emma:lang="en-US" emma:confidence="0">
                  <emma:literal>{typically</emma:literal>
                </emma:interpretation>
                <emma:interpretation id="interp12" emma:lang="en-US" emma:confidence="0">
                  <emma:literal>[typically</emma:literal>
                </emma:interpretation>
                <emma:interpretation id="interp13" emma:lang="en-US" emma:confidence="0">
                  <emma:literal>(Typically</emma:literal>
                </emma:interpretation>
                <emma:interpretation id="interp14" emma:lang="en-US" emma:confidence="0">
                  <emma:literal>(typicalit</emma:literal>
                </emma:interpretation>
              </emma:one-of>
            </emma:emma>
          </inkml:annotationXML>
          <inkml:trace contextRef="#ctx0" brushRef="#br0" timeOffset="135299.0377">1619-3803 2722,'0'0'801,"0"0"640,0 0-256,0-20-384,0 20-32,-22 0-161,22 0-159,0 0-33,0 0 1,-20 20-257,20-20 32,-22 21-96,22-21 64,-20 42 32,-2-21 33,2 0 31,-2 21-64,22 21 128,-20-20-95,20 20 31,0 0-160,0-22-96,20 1 32,2 1-32,-2-23 32,2 1-32,20 1 64,-22-2-288,2 1-641,-2-21-993,2 0-1857</inkml:trace>
          <inkml:trace contextRef="#ctx0" brushRef="#br0" timeOffset="135845.0385">1745-3509 8840,'0'0'224,"0"0"-224,0 0 96,20 0 1314,-20 0-193,22 0-513,20 0-447,0-21-97,0 21-160,-1 0 32,1 0-513,22 0-736,-44 0-673,22 0-1569,0 0-1185</inkml:trace>
          <inkml:trace contextRef="#ctx0" brushRef="#br0" timeOffset="135642.2383">1849-3740 6694,'0'0'448,"0"0"33,0 0-321,0 0-96,0 0 577,0 21 351,0 21-447,0 0-161,0 0-256,0 1 33,0 20-33,0-22-64,0 1 0,0 1-32,0-23-32,0 1 32,0-21-96,22 22-609,-22-22-928,0 0-1442</inkml:trace>
          <inkml:trace contextRef="#ctx0" brushRef="#br0" timeOffset="136032.239">2206-3572 2690,'0'0'2306,"0"22"-832,-20-22 95,20 20-128,0 1-512,-22 1-192,22-2-160,-20 23-129,-2-2-64,2 22-159,-2-21-65,-20 21-128,22-20 0,20-2 32,-22-19-288,22-1-449,-20-21-768,20 0-1410,0-21-4036</inkml:trace>
          <inkml:trace contextRef="#ctx0" brushRef="#br0" timeOffset="136203.8392">1996-3509 7655,'0'0'128,"0"0"-480,22 0 320,-22 0 64,20 22 96,-20-22-128,42 20-32,-20-20-705,-2 21-833,22-21-1088</inkml:trace>
          <inkml:trace contextRef="#ctx0" brushRef="#br0" timeOffset="136625.04">2270-3446 4067,'0'0'2307,"0"0"-1571,0 0-127,0 22 576,0-2-256,0 1-192,0 21-97,0-21 33,0 21-289,0 1-160,0-23-96,0 23-96,0-2 33,0-19-65,0-22 0,20 0 64,-20 21 96,0-21 128,0-21 128,0 21-319,0-42-97,-20-1 32,20 2-97,0-22 33,0 0 0,0 20 0,20 1 32,-20 1-32,0 19-32,22 1 0,-2 1 0,-20 20 0,22 0 32,-22 0-32,20 0 32,-20 0 32,22 20 0,-22 1 96,0-21 0,0 22 32,0-2 97,0-20-33,-22 21-32,2-21-32,20 22-64,-22-22-128,2 0-384,20 0-545,-22 0-1538,22-22-3555</inkml:trace>
          <inkml:trace contextRef="#ctx0" brushRef="#br0" timeOffset="136827.8403">2500-3550 2498,'0'0'2082,"0"0"-801,0 0-160,0 0-384,0 0-481,0 0-64,0 0 64,0 20 97,0 1-161,0 1-96,22-2-32,-22 1-96,0-21-288,0 0-673,0 0-1441,0 0-1762</inkml:trace>
          <inkml:trace contextRef="#ctx0" brushRef="#br0" timeOffset="136968.2406">2542-3677 7334,'0'-42'769,"0"42"-577,0 0-224,0-21-64,22 21-352,-22 0-1538,20 0-1762</inkml:trace>
          <inkml:trace contextRef="#ctx0" brushRef="#br0" timeOffset="137217.8409">2710-3613 3715,'-20'20'3908,"20"-20"-2691,-22 0 192,2 21-352,20-21-320,0 22-289,-22-2-223,22 1-33,0 1 64,0-22-128,0 20-96,0 1 32,22-21 96,-2 22-96,2-22 32,-2 0-320,22 0-480,-20-22-962,20 22-2017</inkml:trace>
          <inkml:trace contextRef="#ctx0" brushRef="#br0" timeOffset="138512.6433">2963-3530 6630,'-21'-20'961,"0"20"128,21 0 64,-21 0-416,0 0-577,21 0 32,-21 20-160,21-20-32,-21 21 64,21-21-32,-21 22 32,21-2 0,0-20-32,0 21 0,21-21 0,-21 22 64,21-22 0,0 0-32,0-22-224,0 22 32,-21 0 32,21-21 64,0 1 64,-21-2 0,21 22 0,-21-21-64,0 21 64,0 0-64,0 0-96,0 0 64,0 0 160,21 21-32,-21 1-64,0-2 32,21 1-32,-21-21-32,21 22 32,0-22 0,-21 20-32,21-20 64,0-20 0,-21 20 32,21-22-32,0 1 64,0-21-64,0 1 0,0-2 128,0 1-63,0 0-33,-21-21-64,21 21 32,-21-21 32,21 21-32,-21 0 32,0 0-32,0 0 416,0 42 129,0-21-225,0 21-64,-21 0-256,21 21-64,-21 0 0,0 21 0,0 0-32,21 21 64,-21 0 32,0 0-32,0 0 0,21 0 32,0-20-96,0-2 64,21 1-32,0-21 32,0 1 32,0-22-64,21 0 64,-21-22-32,0 1 96,0 1-96,21-23 32,-22 1 32,2 1-96,-2-2 64,2 1 1,-22-21-1,0 21-32,20 0 32,-20 0 0,0 21 0,0 21 64,0 0 224,-20 0-160,20 0-288,-22 0 64,22 21-32,-20 21 96,-2 0 0,2 0-32,20 0 32,0 0-32,0 0 0,0 0 32,20-21 0,-20 1-32,22-2 64,-2-20-64,2 0-128,-2 0 32,-20 0 95,22-20 1,-2-2 0,2 1 0,-2 21 0,2-20 0,-22-2 0,21 1-32,-21 21-64,0 0-64,0 0 64,0 21 96,0 1 64,0-22-32,0 20 32,0 23-32,-21-23 64,21 1 32,0-21-64,21 22-64,-21-2 96,0-20-32,0 0-32,21 0 96,-21 0 32,0 0-64,21 0-32,-21 0-64,21-20 0,-21 20 0,21 20-32,-21-20 128,0 21 32,0 21 33,0-21-97,0 21 64,-21 21-64,21-20 0,-21 41-32,0-21 32,0 0-32,0-21 96,-1 21-32,2-42 160,-2-1 64,2 2 1,-2-22 191,2 0-96,20 0-127,-22-22-129,2-19-32,20-1-224,-22-1 32,22-20-161,0 0 97,22 22 32,-2-22 32,2 20-64,20 1 64,0 1 0,21 19-481,0 1-896,0 21-1826</inkml:trace>
        </inkml:traceGroup>
        <inkml:traceGroup>
          <inkml:annotationXML>
            <emma:emma xmlns:emma="http://www.w3.org/2003/04/emma" version="1.0">
              <emma:interpretation id="{34695E9E-6A8B-460A-B7CD-D930648D0C7A}" emma:medium="tactile" emma:mode="ink">
                <msink:context xmlns:msink="http://schemas.microsoft.com/ink/2010/main" type="inkWord" rotatedBoundingBox="16969,1182 19993,1040 20038,2003 17014,2144"/>
              </emma:interpretation>
              <emma:one-of disjunction-type="recognition" id="oneOf3">
                <emma:interpretation id="interp15" emma:lang="en-US" emma:confidence="0.5">
                  <emma:literal>superposition</emma:literal>
                </emma:interpretation>
                <emma:interpretation id="interp16" emma:lang="en-US" emma:confidence="0">
                  <emma:literal>Superposition</emma:literal>
                </emma:interpretation>
                <emma:interpretation id="interp17" emma:lang="en-US" emma:confidence="0">
                  <emma:literal>superposing</emma:literal>
                </emma:interpretation>
              </emma:one-of>
            </emma:emma>
          </inkml:annotationXML>
          <inkml:trace contextRef="#ctx0" brushRef="#br0" timeOffset="139245.8445">4769-3677 4067,'0'-21'1570,"0"21"127,0 0-255,0 0-449,0 0-353,-21 0-223,21 0-1,0 0-64,-20 0-159,-2 0 95,22 21-128,-20-21 0,-2 0-64,2 21 32,20-21-128,-22 21 0,22-21 0,0 22-32,0-22-32,0 0 32,0 0-32,22 20 64,-22-20 0,20 21 32,2-21 96,-2 22 1,-20-22-1,0 0-32,22 20-32,-22-20 64,0 21 96,-22-21 32,22 0-127,-20 22-1,-2-22-64,2 20 96,-2-20-160,2 0 0,-2 0-256,22-20-481,-20 20-512,20 0-1250,0 0-1504,20-22-1314</inkml:trace>
          <inkml:trace contextRef="#ctx0" brushRef="#br0" timeOffset="139526.6451">4832-3572 2562,'0'0'2082,"0"0"-1377,0 0-225,0 22 321,0-22-97,0 20-63,0-20-257,0 21-127,0 1-97,0-22-64,21 0 0,-21 20 96,21-20 225,-21 0 31,21-20 0,0 20-127,-21-22-65,21 22 64,0-21 33,-21 1-33,0-2-192,21 22-32,-21-21-64,0 1-64,-21 20-288,21 0-737,0-22-673,0 22-1665</inkml:trace>
          <inkml:trace contextRef="#ctx0" brushRef="#br0" timeOffset="140259.8463">5105-3593 4548,'0'21'1505,"0"-21"-1281,0 22 417,0-22 256,0 20-224,0 23 95,0-23-255,0 23-97,0-2-192,0 1-96,0 1-128,0-2 0,0-19 97,0-2-33,0 1 32,0 1 160,0-22 64,0 0 161,0 0 255,0 0-95,0 0-481,0-43-224,0 1 96,0 1-64,0-2 0,0-20 0,0 21-32,21 1 32,-21-2 32,21 1-64,-21 21 0,21 1 32,0-2 0,0 1 0,0 21 0,-21 0 64,22-21-32,-22 21 32,20 21 32,-20-21 0,0 21 32,0 1 32,0-2-64,0-20 128,0 21-64,-20 1-63,20-2 63,-22-20 0,1 21-32,21-21 0,-21 0 0,0 0-32,21 0 0,0 0-64,0 0-32,0-21-192,0 21 64,0 0 32,21 0 32,0-20 64,0 20 32,1 0 0,-2 0 0,22 0 0,-20 0 32,-2-22 32,2 22-32,-2-21 32,2 1 0,-2 20 0,-20-22 32,0 1 0,0 21 0,0-21 0,0 21 64,0-21 65,0 21-33,-20 0-96,-2 0-96,22 21-96,-20 0 32,20 0 32,-22 21 64,22-21-64,0 1 0,0-2-32,22 1 64,-2 1-193,2-22-351,-2 0-449,2 0-929,-2 0-1729</inkml:trace>
          <inkml:trace contextRef="#ctx0" brushRef="#br0" timeOffset="140571.8469">5589-3613 6502,'0'0'1697,"0"0"-1633,0 20 161,0-20 607,0 0-31,0 21-352,0-21-193,0 22-32,0-2-128,0-20 0,0 21 32,0-21-128,0 0 160,0 0 257,0 0 320,0 0 95,0 0-95,0 0-289,0 0-191,0-21-33,0 1 0,0-2-96,0 1-32,0 1-64,0-2 0,0 1-96,20 21-128,-20-21-577,42 0-224,-20 21-384,-2 0-1281,22-21-2339</inkml:trace>
          <inkml:trace contextRef="#ctx0" brushRef="#br0" timeOffset="141227.0481">5883-3613 3395,'0'0'736,"0"0"-479,0 0 223,0 0 129,0 0 352,20 20 320,-20-20-160,0 43-384,0-23-161,0 43-224,0-20-159,0 20-1,0 0-96,0-22-32,0 1 0,0-21-64,0-21 32,0 22 0,0-22 96,0 0 417,0 0-193,0-22-256,0-19 32,0-2-128,0 1 64,0 1-64,0-2-64,0-20-64,0 21 32,22 1 64,-22-2 0,20 1 0,2 21-32,-2 0-32,2 0 96,-2 21 0,2-21 0,-22 21 0,21 0 0,0 21 160,-21 0-64,0 0 0,0 0 64,0-21 0,0 22-63,-21-2 31,0 1 0,-1-21-96,2 22 0,-2-22-96,22 20-289,-20-20-511,20-20-1314,0 20-2915</inkml:trace>
          <inkml:trace contextRef="#ctx0" brushRef="#br0" timeOffset="141554.6487">6240-3698 4964,'20'0'1890,"-20"0"-577,-20 0-800,20 0 63,0 21-63,-22 0-257,22-21-96,-20 21-32,20 1 64,0-2-63,20 1 159,-20 1-32,22-22 0,-2 20 161,2-20-161,-2 0 32,-20-20-64,22 20-127,-2-22 127,-20 22-96,0-21 0,0 21 64,0-20-96,-20-2-32,20 1-32,-22 21 0,2-21-96,20 21-96,-22 0-128,2 0-289,20 0-640,0 21-1601,0-21-2916</inkml:trace>
          <inkml:trace contextRef="#ctx0" brushRef="#br0" timeOffset="141929.0493">6470-3740 4964,'0'0'1666,"0"0"-513,0 0 32,0 0-64,0 0-640,-20 0-257,20 0 0,-22 21-32,22-21-32,-20 0-32,20 21-96,-22-21-32,22 21-32,0-21-32,0 0 32,0 21 0,22-21-32,-22 0 128,20 21-64,2-21 32,-2 0 0,-20 22-32,22-22 0,-22 0 0,20 20 64,-20-20 65,0 0 287,0 21 96,-20-21-127,20 22-225,-22-22 0,2 20-96,-2-20 0,22 0-64,-20 0-192,-2 0-641,22 0-1473,0-20-3684</inkml:trace>
          <inkml:trace contextRef="#ctx0" brushRef="#br0" timeOffset="142178.6498">6618-3698 6950,'20'0'2114,"-20"0"-993,0 0-576,-20 0-225,20 21 32,0-21-31,0 21-129,-22 0-64,22 1-128,0-2 0,0-20 96,0 21-128,22-21-96,-22 22-705,0-22-1249,0 0-1537,0-22-1602</inkml:trace>
          <inkml:trace contextRef="#ctx0" brushRef="#br0" timeOffset="142818.2509">6680-3740 8488,'0'-21'480,"22"21"-576,-22 0 256,20-21 577,22 21-225,-20 0-288,20-21-159,0 21-65,-22 0-417,23 0-960,-22 21-769,-21-21-1057</inkml:trace>
          <inkml:trace contextRef="#ctx0" brushRef="#br0" timeOffset="142334.6499">6702-3908 8936,'20'-42'641,"-20"21"-257,0 0-224,0 0-192,0 21-480,0 0-898,0-21-1472,22 21-2402</inkml:trace>
          <inkml:trace contextRef="#ctx0" brushRef="#br0" timeOffset="142615.4504">6848-4160 6566,'0'-21'576,"0"21"-384,0 0-192,0 0 65,0 21 895,22 0 161,-22 0-128,0 21-448,-22 21-193,22 0-95,-20 0-129,-2 1 0,22-2-32,-20 1-32,20 0-128,-22-41-128,22 19-289,0-19-255,0-2-578,0-20-768,0 21-1921</inkml:trace>
          <inkml:trace contextRef="#ctx0" brushRef="#br0" timeOffset="143145.8514">7059-3866 5541,'0'-42'3235,"0"42"-2947,21-21-128,-21 21-160,0 0 32,0-21-352,21 21-769,-21 0-1890,0 0-1888</inkml:trace>
          <inkml:trace contextRef="#ctx0" brushRef="#br0" timeOffset="143879.0527">7206-3761 5349,'0'21'928,"-21"-21"-63,21 21-32,-21 0-64,21-21-257,0 21-288,0 0-191,0 0 31,0-21-32,0 22 32,21-22 0,-21 0 128,21 0-64,-21 0 64,21 0 129,-21 0-1,0 0-96,0-22-64,0 1-64,0 21-32,0-21-64,0 0-64,0 0 64,-21 21 0,21-21 32,0 21 0,0 0 64,0 0-32,0-21 193,0 21-33,0 0-160,0 0-64,0 0-32,0 0 64,21 0-64,-21 0 32,21 0 32,-21 0-64,21 0 128,-21 0-96,21 0 96,0 0 96,-21 0 1,0 0-33,0 0-64,21 0-32,-21 0-32,0 0 96,0 0-64,0 21 0,0 0-32,0-21 0,0 21 0,0-21-64,0 21 64,0-21-32,0 21 64,0 0-32,0 1 0,0-22 0,0 20 32,0-20-64,-21 0 0,21 0 32,0 0 32,0 0 97,0 0 159,0 0-288,21 0 0,-21-20-32,0 20-32,21-22 32,-21 1 0,21 0-32,0 21 32,-21-21 32,21 0-32,0 21-32,-21 0 32,21-21-64,0 21-32,-21 0 32,21 21-32,-21-21 64,21 21-32,-1-21-97,-20 21-383,22-21-481,-22 21-737,20-21-2370</inkml:trace>
          <inkml:trace contextRef="#ctx0" brushRef="#br0" timeOffset="144284.6534">7038-3740 7591,'0'-21'1121,"0"21"128,0-21 96,0 21-224,0 0-448,0 0-449,0 0-224,0 21 288,0 0 65,0 0-65,0 0-160,0 21-64,0-21-64,0 1 0,0-2-672,0-20-1154,21 21-4004</inkml:trace>
        </inkml:traceGroup>
        <inkml:traceGroup>
          <inkml:annotationXML>
            <emma:emma xmlns:emma="http://www.w3.org/2003/04/emma" version="1.0">
              <emma:interpretation id="{B192B239-E1B5-4542-86FF-049A6EB749CB}" emma:medium="tactile" emma:mode="ink">
                <msink:context xmlns:msink="http://schemas.microsoft.com/ink/2010/main" type="inkWord" rotatedBoundingBox="20415,1092 20819,1074 20857,1903 20454,1922"/>
              </emma:interpretation>
              <emma:one-of disjunction-type="recognition" id="oneOf4">
                <emma:interpretation id="interp18" emma:lang="en-US" emma:confidence="1">
                  <emma:literal>of</emma:literal>
                </emma:interpretation>
                <emma:interpretation id="interp19" emma:lang="en-US" emma:confidence="0">
                  <emma:literal>oh</emma:literal>
                </emma:interpretation>
                <emma:interpretation id="interp20" emma:lang="en-US" emma:confidence="0">
                  <emma:literal>Of</emma:literal>
                </emma:interpretation>
                <emma:interpretation id="interp21" emma:lang="en-US" emma:confidence="0">
                  <emma:literal>oe</emma:literal>
                </emma:interpretation>
                <emma:interpretation id="interp22" emma:lang="en-US" emma:confidence="0">
                  <emma:literal>ol</emma:literal>
                </emma:interpretation>
              </emma:one-of>
            </emma:emma>
          </inkml:annotationXML>
          <inkml:trace contextRef="#ctx0" brushRef="#br0" timeOffset="145220.6551">8067-3719 7783,'0'0'544,"-21"-21"-448,21 21 129,0 0 383,0 0-191,0 0-257,0 0-64,0 0-192,0 0 96,-21 21 0,21 0 0,0 0 32,-21 0 64,21 0-96,0-21 0,0 22 0,0-22 32,0 0 64,21 20 64,-21-20-64,21-20 32,0 20-31,-21 0 31,0-22-64,21 22 64,-21-21-32,0 21 32,0-21-96,0 0 64,0 0-96,-21 21 64,21 0-64,0-21 0,0 21 0,0 0-96,0 0-64,0 0-64,0 0 64,0 21 128,21-21 64,-21 0-32,21 0 32,21 0-32,-21 0 64,0-21-32,21 0 0,-21 21 64,0-21 32,0-20 128,0 19 97,0 1-65,0 0-128,-21-21-64,21 0-32,-21 0 64,0 0 0,0 0 33,0 21 159,0 0 64,0 0 1,0 21 223,0-21-224,0 42-448,-21-21-192,0 42 192,0 0 160,0 42-64,0 21 0,0 0 64,-21 0-32,21-21-64,21 0-160,-21-21-448,21-21-609,21 1-833,-21-23-2339</inkml:trace>
        </inkml:traceGroup>
        <inkml:traceGroup>
          <inkml:annotationXML>
            <emma:emma xmlns:emma="http://www.w3.org/2003/04/emma" version="1.0">
              <emma:interpretation id="{67BF4824-C44C-4DFF-AC4F-13EECE651A00}" emma:medium="tactile" emma:mode="ink">
                <msink:context xmlns:msink="http://schemas.microsoft.com/ink/2010/main" type="inkWord" rotatedBoundingBox="21367,1331 22859,1262 22879,1686 21387,1756"/>
              </emma:interpretation>
              <emma:one-of disjunction-type="recognition" id="oneOf5">
                <emma:interpretation id="interp23" emma:lang="en-US" emma:confidence="1">
                  <emma:literal>known</emma:literal>
                </emma:interpretation>
                <emma:interpretation id="interp24" emma:lang="en-US" emma:confidence="0">
                  <emma:literal>Known</emma:literal>
                </emma:interpretation>
                <emma:interpretation id="interp25" emma:lang="en-US" emma:confidence="0">
                  <emma:literal>Renown</emma:literal>
                </emma:interpretation>
                <emma:interpretation id="interp26" emma:lang="en-US" emma:confidence="0">
                  <emma:literal>knower</emma:literal>
                </emma:interpretation>
                <emma:interpretation id="interp27" emma:lang="en-US" emma:confidence="0">
                  <emma:literal>know</emma:literal>
                </emma:interpretation>
              </emma:one-of>
            </emma:emma>
          </inkml:annotationXML>
          <inkml:trace contextRef="#ctx0" brushRef="#br0" timeOffset="145782.256">9033-3908 5541,'21'-21'544,"-21"21"-384,0 0 353,0 0-65,0 0 1,0 0 63,-21 21-191,21 0 351,0 0 161,-21 22-256,21-2-225,-21 22-128,21-21 32,-21 0-128,21 0-31,0 1-65,-21-43 32,21 20-64,0-20 0,0 0 0,0 0-545,21 0-288,-21-20-992,21-23-1571</inkml:trace>
          <inkml:trace contextRef="#ctx0" brushRef="#br0" timeOffset="146078.6565">9180-3866 5188,'0'0'545,"21"0"-577,-21 0 384,-21 0 737,21 0-64,0 21-288,-21 1-257,21-22-191,-21 20-193,0 1-32,0 0 32,0 0-32,0 0 0,0 0-64,0-21 96,0 21-64,21-21 32,0 0-128,0 0-128,0 0 160,21 21 32,-21-21 32,21 21 32,0-21-64,0 22 32,0-2-32,0-20-32,0 0-384,0 21-1026,0-21-992,0 0-2467</inkml:trace>
          <inkml:trace contextRef="#ctx0" brushRef="#br0" timeOffset="146468.6573">9285-3719 5925,'0'0'1506,"0"0"-770,0 0-672,0 0 161,-21 0 223,21 21-64,0 0-127,0 0-129,0 0 160,0-21 0,0 22-32,0-2-127,0-20-65,0 0-32,0 0 64,0 0 32,0 0 160,21 0 0,-21 0-127,21-20-129,0-2-96,0 1-65,0 0 1,1 21 96,-2-21-32,-20 21 0,22-21 0,-22 21-64,0 0 32,20 21 64,-20-21 96,0 21 0,0 0 0,0 0-32,0 1-32,0-2 0,0-20-256,0 21-609,0-21-1153,22 0-1537</inkml:trace>
          <inkml:trace contextRef="#ctx0" brushRef="#br0" timeOffset="146780.6578">9621-3677 5733,'0'0'2178,"0"0"-1377,0 0-129,-20 0 97,20 0-288,-22 21-161,22 0-128,-20 1-128,20-2-32,0 1-96,0-21 64,0 22 32,20-22 32,2 0 64,-22 20 32,20-20-31,2-20-33,-22 20-32,20 0 0,-20-22 0,0 22 64,0-21-64,0 21 32,0-20-64,0-2-32,-20 22-160,-2-21-256,22 21 63,-20 0-191,-2 0-1026,22 0-1825</inkml:trace>
          <inkml:trace contextRef="#ctx0" brushRef="#br0" timeOffset="147248.6586">9769-3677 4003,'20'0'3139,"-20"0"-1409,0 0-417,0 0-320,0 0-320,0 0-321,0 0-192,-20 0 0,20 21-64,0 0 1,0 1-65,-22-22-32,22 20-32,0-20 32,0 21 0,22-21 64,-22 0 96,20 0-128,2 0 64,-2 0-64,2 0-64,-2-21-32,-20 21 32,22-20 32,-2 20 32,-20 0 0,22-22 0,-22 22 32,0 0 32,0 0-64,0 0-160,0 0 64,0 22 64,0-22 0,0 20-32,0 1 64,0-21-32,20 22 32,2-22 0,-2 0 32,-20 0 0,22-22-32,-2 22 64,-20 0 32,22-21 0,-22 21 1,0-20 63,0-2-32,0 1-96,0 0-64,0 0-128,0 0-225,0 21-351,-22-21-1154,22 0-2754</inkml:trace>
          <inkml:trace contextRef="#ctx0" brushRef="#br0" timeOffset="147560.6591">10189-3719 6245,'-22'0'449,"22"21"416,0-21-161,0 21-255,0 0-129,0-21-192,0 21 32,0 1 65,0-22-65,0 0 0,0 0 96,0 0 225,0 0 159,0 0-159,22 0-257,-1-22-128,0 1 0,0 21-96,0-21 32,0 0-32,0 21 128,0-21 0,-1 21-128,-20 0 0,22 21-64,-22 0 96,20-21-32,2 21-128,-22 0-993,20 1-2659</inkml:trace>
        </inkml:traceGroup>
      </inkml:traceGroup>
      <inkml:traceGroup>
        <inkml:annotationXML>
          <emma:emma xmlns:emma="http://www.w3.org/2003/04/emma" version="1.0">
            <emma:interpretation id="{6E7B558B-D0BD-4C6A-8D11-FAC1D8BBB2B4}" emma:medium="tactile" emma:mode="ink">
              <msink:context xmlns:msink="http://schemas.microsoft.com/ink/2010/main" type="line" rotatedBoundingBox="14489,2164 19262,1889 19303,2596 14529,2871"/>
            </emma:interpretation>
          </emma:emma>
        </inkml:annotationXML>
        <inkml:traceGroup>
          <inkml:annotationXML>
            <emma:emma xmlns:emma="http://www.w3.org/2003/04/emma" version="1.0">
              <emma:interpretation id="{1D840059-395C-4533-B9CF-B8A2B98E6D92}" emma:medium="tactile" emma:mode="ink">
                <msink:context xmlns:msink="http://schemas.microsoft.com/ink/2010/main" type="inkWord" rotatedBoundingBox="14489,2170 15960,2085 15991,2629 14520,2714"/>
              </emma:interpretation>
              <emma:one-of disjunction-type="recognition" id="oneOf6">
                <emma:interpretation id="interp28" emma:lang="en-US" emma:confidence="1">
                  <emma:literal>atomic</emma:literal>
                </emma:interpretation>
                <emma:interpretation id="interp29" emma:lang="en-US" emma:confidence="0">
                  <emma:literal>atomie</emma:literal>
                </emma:interpretation>
                <emma:interpretation id="interp30" emma:lang="en-US" emma:confidence="0">
                  <emma:literal>entomic</emma:literal>
                </emma:interpretation>
                <emma:interpretation id="interp31" emma:lang="en-US" emma:confidence="0">
                  <emma:literal>Atomic</emma:literal>
                </emma:interpretation>
                <emma:interpretation id="interp32" emma:lang="en-US" emma:confidence="0">
                  <emma:literal>atom-he</emma:literal>
                </emma:interpretation>
              </emma:one-of>
            </emma:emma>
          </inkml:annotationXML>
          <inkml:trace contextRef="#ctx0" brushRef="#br0" timeOffset="149229.862">2228-2669 2690,'0'0'1281,"0"0"-544,0 0 288,0-20-128,0 20-449,0 0-160,0 0-63,-22 0-65,22 0-32,0-21 64,0 21 0,-20 0 65,20 0 31,-22 0-160,2 0 0,20 0-128,-22 21 0,22-21-96,-20 20 96,20 2-64,-22-22 32,22 21 0,0-1 0,22-20 64,-22 0 0,20 0 192,2 0 160,-2 0-127,-20 0-65,22-20-96,-2-1-32,-20 21 0,22-22-32,-22 2-32,0 20 64,20 0-64,-20-21 64,0 21 32,0 0-160,0 0-160,0 0 64,0 21 0,0-21 128,0 20 0,0 2 64,0-1-32,22-21-32,-2 20 64,-20-20-64,22 0 32,-2 0 128,2-20 0,-2-1 32,2 21 0,-2-22 0,2-19 65,-2 19 223,2 2-160,-22-22 1,20 20-33,-20-19-96,0-1-128,0-1 0,0 2 64,0-1-96,0 21 96,0-21-96,0 42 64,-20-21 0,20 21 32,0 0 33,0 0-322,0 0-63,0 21 160,0-1 160,0 23 64,0 20 0,0 0-96,0 0 32,0 0-32,0-22 33,0 2-65,0-1 32,0-21-64,0-1-161,0 2-575,0-1-1314,0-21-2563</inkml:trace>
          <inkml:trace contextRef="#ctx0" brushRef="#br0" timeOffset="150150.2638">2374-2794 4003,'0'0'0,"22"0"641,-2 0 768,22 0-480,-20 0-512,20 0-161,-22 0-96,2 0-96,-2 21 32,2-21 96,-22 21-96,20-21 289,-20 20-97,0 2-32,0-1-64,0-1 1,0 2-97,0-1-64,22-1-32,-22 2 0,20-22 32,-20 0 32,22 0 160,-2 0-32,2-22-64,-22 2 0,20-1-64,-20 21-31,0-22 31,0 2 64,0-1-64,0 21 64,-20-22 0,20 22-64,-22 0-64,2 0 0,20 0 0,-22 0 0,22 0 0,0 0-96,0 0-128,0 0 128,22 0 128,-2 0 0,-20 0-64,22 0 96,-2 0-96,2 0 32,-1-20 32,0 20 32,0 20 0,-21-20 0,21 0 64,-21 22-64,0-22 32,21 21 0,-21-21-64,0 20 0,0 2 32,0-22-64,0 0 32,0 21-32,0-21 32,0 0 65,0 0 63,0-21-64,0 21-64,21-22 0,-21 2-32,21-1-64,0-1-32,-21 2 0,21 20 32,0-21 32,-21 21-33,0 0 1,0 0-32,21 0 96,-21 21 96,0-21 1,0 20-33,0 2-32,0-22-32,0 21 32,0-21-32,0 20 0,0-20 96,0 0-96,0 0 96,0 0 64,0 0-32,21-20-64,0-1 0,-21 21-32,21-22 0,-21 2-64,21-1 32,0 21-32,-21 0-32,0 0 32,0 0-32,21 0 160,-21 0 128,0 21-63,0-21-33,0 20 0,0 2-128,0-1 64,0-1-64,0 2 0,0-22 0,0 21-256,0-21-801,0 0-1826,21 0-3299</inkml:trace>
          <inkml:trace contextRef="#ctx0" brushRef="#br0" timeOffset="150384.2642">3194-2836 4131,'21'-21'2595,"-21"21"-1474,0 21-769,0-21 513,0 20 32,-21 2-321,21-1-191,0 0-225,0-1-96,0 2-32,0-22 32,0 21-32,0-1 64,0-20-224,0 0-512,0 0-1250,21 0-1730</inkml:trace>
          <inkml:trace contextRef="#ctx0" brushRef="#br0" timeOffset="150524.6643">3215-2920 7238,'0'-42'1250,"0"42"-770,0-21-128,0 21-384,0 0-32,21 0-704,-21 0-2051</inkml:trace>
          <inkml:trace contextRef="#ctx0" brushRef="#br0" timeOffset="150789.8648">3383-2816 6886,'-22'0'897,"2"0"0,20 0 384,-21 0-320,21 0-192,-21 22-257,21-1-96,-21-21-223,21 21 95,0-1-96,0 2 32,21-22-160,-21 21 32,21-1 1,20-20 63,-19 0-609,40 0-1633,-20 0-2274,22-20 1281</inkml:trace>
        </inkml:traceGroup>
        <inkml:traceGroup>
          <inkml:annotationXML>
            <emma:emma xmlns:emma="http://www.w3.org/2003/04/emma" version="1.0">
              <emma:interpretation id="{912FB546-B8E6-4723-939D-76A7B7C2E9A8}" emma:medium="tactile" emma:mode="ink">
                <msink:context xmlns:msink="http://schemas.microsoft.com/ink/2010/main" type="inkWord" rotatedBoundingBox="18055,1965 19263,1895 19303,2596 18096,2665"/>
              </emma:interpretation>
              <emma:one-of disjunction-type="recognition" id="oneOf7">
                <emma:interpretation id="interp33" emma:lang="en-US" emma:confidence="0">
                  <emma:literal>densities)</emma:literal>
                </emma:interpretation>
                <emma:interpretation id="interp34" emma:lang="en-US" emma:confidence="0">
                  <emma:literal>dens items)</emma:literal>
                </emma:interpretation>
                <emma:interpretation id="interp35" emma:lang="en-US" emma:confidence="0">
                  <emma:literal>densities )</emma:literal>
                </emma:interpretation>
                <emma:interpretation id="interp36" emma:lang="en-US" emma:confidence="0">
                  <emma:literal>dens it is</emma:literal>
                </emma:interpretation>
                <emma:interpretation id="interp37" emma:lang="en-US" emma:confidence="0">
                  <emma:literal>dens itiesy</emma:literal>
                </emma:interpretation>
              </emma:one-of>
            </emma:emma>
          </inkml:annotationXML>
          <inkml:trace contextRef="#ctx0" brushRef="#br0" timeOffset="152802.2684">5673-2920 5797,'0'0'1441,"20"0"-928,-20 0 416,0 0-32,0 0-449,-20 0-128,20 0-128,0 21 97,0-1 95,0 2-160,0-1 65,-22 21-65,22-21-96,0-21-64,0 21-96,0-1 64,0-20-64,0 0-929,22 0-769,-22 0-2241</inkml:trace>
          <inkml:trace contextRef="#ctx0" brushRef="#br0" timeOffset="152942.6687">5651-3046 8520,'0'-22'960,"0"22"-767,0-20-257,0 20 32,0 0-609,22-21-1057,-22 21-2369</inkml:trace>
          <inkml:trace contextRef="#ctx0" brushRef="#br0" timeOffset="153395.0694">5735-2920 7110,'0'0'1249,"22"0"-1441,-22 0 256,20 0 673,2 0-128,20 0-385,0 0-64,0-22-64,-22 22-576,22 0-1538,-20 0-1986</inkml:trace>
          <inkml:trace contextRef="#ctx0" brushRef="#br0" timeOffset="153223.4691">5861-3257 9769,'0'0'704,"0"0"-640,22 0-160,-22 0 481,0 22 416,0-2-257,0 23-96,0-2-159,-22 2-33,22 20-96,0 0-32,-20-21-32,20-1-32,0 2-64,0-1-128,0-21-128,0-21-224,0 0-738,0 21-1152,0-21-1185,0-21-2049</inkml:trace>
          <inkml:trace contextRef="#ctx0" brushRef="#br0" timeOffset="153551.0696">6051-2962 4868,'0'0'1153,"0"0"-1025,0 20 769,0 2-32,0-1-417,-22-1 33,22 2-225,0-1-128,0-1-128,0 2-256,0-22-929,0 0-1698,0 0-1729</inkml:trace>
          <inkml:trace contextRef="#ctx0" brushRef="#br0" timeOffset="153691.47">6051-3088 7431,'0'-21'1633,"21"-1"-1441,-21 22-288,0 0-96,0 0-577,21 0-1793,0 0-2403</inkml:trace>
          <inkml:trace contextRef="#ctx0" brushRef="#br0" timeOffset="154019.0706">6176-2920 4868,'0'21'384,"22"-21"545,-22 0 929,20 0-577,2 0-544,-2-21-257,-20 21 1,22-22-129,-2 2 33,2 20-33,-22-21 0,0-1-95,0 2 191,0 20 193,0 0-1,0 0-287,-22 0-257,2 0-64,20 20-32,-22 2-32,2-1 32,20 21 0,-22-21 0,22-1-32,0 2 32,0-1 0,22-1-32,-2-20-161,2 0-479,-2 0-770,2 0-2145,20-20-5221</inkml:trace>
          <inkml:trace contextRef="#ctx0" brushRef="#br0" timeOffset="154331.0711">6512-2983 5252,'-20'0'3204,"20"0"-2404,-22 0 289,2 0-128,20 0-128,-22 0-224,22 21-225,0-21-288,0 0-32,0 20-64,0-20 32,22 0 128,-2 22 0,-20-22-63,22 0-65,-2 21 0,2-21-32,-2 20 64,-20-20-32,22 22 96,-22-1 128,0-21 96,0 20-31,-22 2-33,2-22-32,-2 21-128,2-21-32,-2 21-32,2-21-224,-2 0-576,22-21-1026,-20 21-4292</inkml:trace>
          <inkml:trace contextRef="#ctx0" brushRef="#br0" timeOffset="154658.6717">6512-3341 7943,'0'0'1089,"0"0"-1153,0 0-128,0 0 736,22 0 609,-22 21 1,20 1-258,2-2-223,-2 1-128,22 1-97,0-2-160,-20 23 0,20-22-31,-22 21 63,22-21-64,-20 21-32,-22-21-63,20 21-33,-20-1 64,0 2-96,0-1-128,-20 21 0,-2-42-128,2 20-353,-22 2-384,0-23-1441,0 2-7111</inkml:trace>
          <inkml:trace contextRef="#ctx0" brushRef="#br0" timeOffset="152006.667">4454-2836 2338,'0'-21'1633,"0"21"-1344,0-22 671,-20 22-31,20 0-64,-22 0-320,22 0-321,-21 0-32,0 22-128,0-22-32,0 21-32,21-1 32,-21 2 32,21 20 0,0-22-64,0 2-32,0-1 0,21-21 224,0 0 129,0 0 159,0-21-127,22-1-161,-23 2-64,2-1-32,-2-22 96,2 23 160,-2-1-95,-20-21-1,22-1-192,-22 2 0,0-1-64,20-1 32,-20 2-32,0-1 64,0-1-32,0 22 32,0 1 128,0 20 193,-20 0-161,20 0-288,0 20-128,0-20 96,-22 43 64,22-22 32,0 42 0,-20-21 0,20 21 0,0-22 32,20 2-64,-20-1 64,22-21 0,-2 21 64,-20-21-32,42-21-32,-20 0 32,-2 0 0,2 0 64,-2 0-64,2-21 64,-22-1-32,20 2-32,-20-1-96,21-1 32,-21 2-64,0-1 64,0 21-32,0-22 96,-21 22-128,21-20 0,0 20-128,-20 20 96,20-20 32,-22 22 0,22-1 32,0-1-32,0 23 96,0-23 32,0 2 64,0-1 0,22-21 64,-2 21-64,1-21 1,0 0-1,0 0 0,0-21-64,0 21-32,21-21 32,-21-1-64,0 2 0,-21 20 64,21-21-96,-21 21 32,0 0 0,21 0-64,-21 0-32,0 0 128,-21 21 64,21-1-32,0 2-64,0-1 32,0-21-32,0 21 0,0-21-32,0 20 64,0-20-32,0 0 96,21 0 0,-21 0 96,21-20-96,0-1-96,-21 21 65,21-21-65,0-1 0,0 2-33,-21-1 33,21-1-32,-21 22-32,0 0-64,21 0-32,-21 0 128,0 0 0,0 22 32,0-1 0,0-1 0,0 2 0,21-1-448,-21-21-1218,21 0-2626</inkml:trace>
          <inkml:trace contextRef="#ctx0" brushRef="#br0" timeOffset="152365.4677">5357-2920 3779,'-20'0'416,"20"0"33,-22 0 832,22 0 96,0 0-95,-20 21-161,20-21-385,0 0-383,-22 20-33,22-20-224,0 0-64,0 22-32,0-22 0,0 0 128,22 21-32,-2-21 0,2 0-31,-2 0-33,2 20-32,-2-20 32,-20 0-32,22 0-32,-22 22 96,0-22 160,0 0 192,0 21 161,0-21-65,-22 21-223,22-21-97,-20 0-64,-2 20-64,2-20-64,-2 0-417,2 0-768,20 0-2370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4:46.8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0 4868,'0'0'1474,"0"0"-1474,0 0 736,0 21 289,0 0-352,0 0-193,0 0-127,0 0-193,0 0-96,0 1-96,0-2-96,0-20-769,0 0-737,0 0-1441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2:40.7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DF5972C-FBAF-4DD9-96E4-9AD4BB7B916F}" emma:medium="tactile" emma:mode="ink">
          <msink:context xmlns:msink="http://schemas.microsoft.com/ink/2010/main" type="writingRegion" rotatedBoundingBox="11539,4639 10699,4082 11079,3510 11918,4067"/>
        </emma:interpretation>
      </emma:emma>
    </inkml:annotationXML>
    <inkml:traceGroup>
      <inkml:annotationXML>
        <emma:emma xmlns:emma="http://www.w3.org/2003/04/emma" version="1.0">
          <emma:interpretation id="{189712FD-4E78-445E-A418-1BF0096C9E3B}" emma:medium="tactile" emma:mode="ink">
            <msink:context xmlns:msink="http://schemas.microsoft.com/ink/2010/main" type="paragraph" rotatedBoundingBox="11539,4639 10699,4082 11079,3510 11918,40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09AA16-BC35-40F8-8029-C1A97A2924EA}" emma:medium="tactile" emma:mode="ink">
              <msink:context xmlns:msink="http://schemas.microsoft.com/ink/2010/main" type="line" rotatedBoundingBox="11539,4639 10699,4082 11079,3510 11918,4067"/>
            </emma:interpretation>
          </emma:emma>
        </inkml:annotationXML>
        <inkml:traceGroup>
          <inkml:annotationXML>
            <emma:emma xmlns:emma="http://www.w3.org/2003/04/emma" version="1.0">
              <emma:interpretation id="{96FEB766-A6E2-4AE2-A139-B082E9BE6F4D}" emma:medium="tactile" emma:mode="ink">
                <msink:context xmlns:msink="http://schemas.microsoft.com/ink/2010/main" type="inkWord" rotatedBoundingBox="11539,4639 10699,4082 11079,3510 11918,4067">
                  <msink:destinationLink direction="to" ref="{294D85D2-1190-4A9C-91CA-2FC083CCF776}"/>
                  <msink:destinationLink direction="from" ref="{294D85D2-1190-4A9C-91CA-2FC083CCF776}"/>
                </msink:context>
              </emma:interpretation>
              <emma:one-of disjunction-type="recognition" id="oneOf0">
                <emma:interpretation id="interp0" emma:lang="en-US" emma:confidence="0">
                  <emma:literal>Pain</emma:literal>
                </emma:interpretation>
                <emma:interpretation id="interp1" emma:lang="en-US" emma:confidence="0">
                  <emma:literal>Pin</emma:literal>
                </emma:interpretation>
                <emma:interpretation id="interp2" emma:lang="en-US" emma:confidence="0">
                  <emma:literal>spin</emma:literal>
                </emma:interpretation>
                <emma:interpretation id="interp3" emma:lang="en-US" emma:confidence="0">
                  <emma:literal>pin</emma:literal>
                </emma:interpretation>
                <emma:interpretation id="interp4" emma:lang="en-US" emma:confidence="0">
                  <emma:literal>Spin</emma:literal>
                </emma:interpretation>
              </emma:one-of>
            </emma:emma>
          </inkml:annotationXML>
          <inkml:trace contextRef="#ctx0" brushRef="#br0">-1175-924 320,'0'0'640,"0"0"514,0 0 95,0 0-160,0 20-192,0-20-353,0 0 1,0 0 31,0 0 353,0 0 96,0 0-32,0 0-256,0-20-193,0 20-127,0-43-225,-21 23-96,21-23-32,0 1-32,21-20 0,-21 19 0,0-20-32,21 21 32,-21-21-32,21 22 160,-21 19 0,21-19-160,0 20-32,-21-1 32,21 22 0,0-20-64,-21 20 0,21 0-32,0 0 0,-21 0 64,21 20 0,-21 2 32,21-1 64,-21-1-64,0 1 96,0 1 0,-21 19 32,0-19-32,21-2 0,-21 1 1,0-21-1,0 22 0,0-22-192,0 20-481,21-20-640,-21 0-2178</inkml:trace>
          <inkml:trace contextRef="#ctx0" brushRef="#br0" timeOffset="97921.372">-1364-1282 960,'0'0'1218,"0"0"-161,0 0 96,0 0 128,0 0-224,0 0 96,0 0-256,0 0-257,0 0 1,0-21 0,0 21-33,0 0-127,-22 0-33,22-20 1,0 20-129,-20-22-128,-2 22 0,2-21-64,-2 1 32,22 20-63,-20-22-65,-2 22 0,22 0-64,-20-21-385,20 21-1248,-22-20-1859</inkml:trace>
          <inkml:trace contextRef="#ctx0" brushRef="#br0" timeOffset="96782.57">-1470-1345 1,'0'0'1088,"0"0"449,0 0-288,0 0 0,0 0-160,0 0-256,0 0-320,0 0-97,0 0-192,0 0-160,0 0 32,0 0 33,0 0 159,22 0 128,-22 0 97,0 22 31,20-22-159,2 0-97,-22 20-128,20-20 0,2 0-32,-22 21-32,21-21 0,-21 22 65,21-22-129,-21 20 64,21-20 0,-21 0 0,0 0-32,0 21-64,21-21 32,-21 0 32,0 0-64,0 0 96,0 0 0,0 0 64,0 0-64,0 0 65,0 0-129,0 0 64,0 0-64,-21 0 64,21 22 32,0-22-32,-21 20 64,21-20-64,-21 21 64,-22 1-95,23 19 31,-2-20 0,2 1 0,-2-2 0,2 1-128,20-21-513,0 0-992,20 0-1346</inkml:trace>
          <inkml:trace contextRef="#ctx0" brushRef="#br0" timeOffset="608.401">-965-1177 2114,'0'-20'4420,"0"20"-4004,0-22 0,0 22-319,0-21-33,0 21-225,0 0-1024,21 0-2402</inkml:trace>
          <inkml:trace contextRef="#ctx0" brushRef="#br0" timeOffset="2776.8049">-881-1030 2017,'0'21'1378,"0"-21"-1026,0 0 417,0 0 64,0 22-33,0-22-223,0 20-193,0 1-63,0 1 31,0-22-96,0 20-32,0-20-64,0 0 97,0 0-1,0 0 64,21 0 97,-21-20-257,0 20-32,21-22-64,-21 1 0,20 1-96,-20-2 32,22 1 32,-22 21-32,0 0-64,0 0 96,0 21 160,20-21 129,-20 22-161,0-2 32,0 1-96,22 1-32,-22-2-96,0 1-481,20 1-1248,-20-22-4934</inkml:trace>
          <inkml:trace contextRef="#ctx0" brushRef="#br0" timeOffset="452.4008">-986-1009 1537,'0'0'2434,"0"-21"-672,0 21-257,0 0-287,0 0-418,0 0-351,0 0-321,0 0-96,0 21 320,0-21 65,0 22-129,0-2-160,0 1-64,-21 1-32,21-2 32,0-20-32,0 21-64,0-21-256,0 0-513,0 0-1313,0 0-2979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2:44.6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637EAED-FD47-456E-8143-4CDAA24BD8F3}" emma:medium="tactile" emma:mode="ink">
          <msink:context xmlns:msink="http://schemas.microsoft.com/ink/2010/main" type="writingRegion" rotatedBoundingBox="11919,5117 20291,4978 20450,14607 12079,14746">
            <msink:destinationLink direction="with" ref="{C81886DA-3ABC-485D-A949-C786DA001E89}"/>
          </msink:context>
        </emma:interpretation>
      </emma:emma>
    </inkml:annotationXML>
    <inkml:traceGroup>
      <inkml:annotationXML>
        <emma:emma xmlns:emma="http://www.w3.org/2003/04/emma" version="1.0">
          <emma:interpretation id="{5E2834F4-8275-472D-BF28-644180DE02F0}" emma:medium="tactile" emma:mode="ink">
            <msink:context xmlns:msink="http://schemas.microsoft.com/ink/2010/main" type="paragraph" rotatedBoundingBox="12422,5134 13995,5077 14022,5836 12450,589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1DD4935-70AD-4DCE-8D54-C0296FDB84EB}" emma:medium="tactile" emma:mode="ink">
              <msink:context xmlns:msink="http://schemas.microsoft.com/ink/2010/main" type="line" rotatedBoundingBox="12422,5134 13995,5077 14022,5836 12450,5893">
                <msink:destinationLink direction="with" ref="{64F9FB2C-1F99-4226-8646-06FED47056F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FE93187-F092-41FB-85FE-C70EDAF5F011}" emma:medium="tactile" emma:mode="ink">
                <msink:context xmlns:msink="http://schemas.microsoft.com/ink/2010/main" type="inkWord" rotatedBoundingBox="12422,5134 13995,5077 14022,5836 12450,5893"/>
              </emma:interpretation>
              <emma:one-of disjunction-type="recognition" id="oneOf0">
                <emma:interpretation id="interp0" emma:lang="en-US" emma:confidence="1">
                  <emma:literal>Compute</emma:literal>
                </emma:interpretation>
                <emma:interpretation id="interp1" emma:lang="en-US" emma:confidence="0">
                  <emma:literal>Compote</emma:literal>
                </emma:interpretation>
                <emma:interpretation id="interp2" emma:lang="en-US" emma:confidence="0">
                  <emma:literal>compute</emma:literal>
                </emma:interpretation>
                <emma:interpretation id="interp3" emma:lang="en-US" emma:confidence="0">
                  <emma:literal>compote</emma:literal>
                </emma:interpretation>
                <emma:interpretation id="interp4" emma:lang="en-US" emma:confidence="0">
                  <emma:literal>Compete</emma:literal>
                </emma:interpretation>
              </emma:one-of>
            </emma:emma>
          </inkml:annotationXML>
          <inkml:trace contextRef="#ctx0" brushRef="#br0">127 126 896,'0'0'1442,"0"0"672,0 0-321,0-21-639,0 21-610,0-21-416,0 21 0,0-21 32,0 21-63,21-21 63,-21 0 64,-21 21-32,21-21 160,0 21 33,0 0-129,-21 0-160,21 0-128,-21 21-32,0-21-32,21 21 32,-21 21 32,21-21-32,-21 21 96,21-1 96,-21 2 0,21-1 0,0-21-160,21 21 64,-21-21 32,21-21 32,21 21 32,-21-21-31,0 0-33,21 0 32,-21 0-256,21-21-673,-21 21-993,0-21-1537</inkml:trace>
          <inkml:trace contextRef="#ctx0" brushRef="#br0" timeOffset="280.8004">296 294 1665,'-22'0'1570,"22"0"31,0 0-480,0 0-480,0 0-385,0 0-128,0 21 256,0-21-127,0 21 159,0-21-160,22 21 129,-22 0-193,20-21 64,2 0 129,-22 0-65,20 0 160,-20 0-63,22 0 95,-22 0-31,0-21-33,0 21-32,0-21-95,0 0-225,0 21 0,-22-21-64,2 21-32,-2-21-96,22 21-96,-20 0-449,-2 0-288,22 0-993,0 21-2914</inkml:trace>
          <inkml:trace contextRef="#ctx0" brushRef="#br0" timeOffset="842.4013">484 252 2338,'0'0'480,"0"0"33,0 21 800,0-21-288,0 21-417,0-21-31,22 21-193,-22-21-95,0 21-33,0-21-64,0 0 0,0 0-96,0 0 97,0 0 287,0 0-64,0-21-127,20 21-225,-20-21-32,21 0 96,-21 0 64,21 0-96,-21 0 0,21 21-32,-21 0-64,0 0-32,0 0-64,0 0 96,0 0 224,0 21-63,0 0-97,0 0-64,0-21 96,0 21-96,0-21 0,0 0 0,0 0 0,21 0 96,-21 0 0,0 0 128,0 0-96,21 0-32,0-21-32,-21 0-64,21 21 32,-21-21-64,0 21 0,21 0-64,-21 0 32,0 0 0,0 0 64,0 21 96,0-21 32,0 21-96,0 0 0,0 0 32,0 0-480,21 0-737,-21 0-1217,21 0-3300</inkml:trace>
          <inkml:trace contextRef="#ctx0" brushRef="#br0" timeOffset="1326.0022">841 252 5893,'0'0'1473,"0"0"-1280,0 0-97,0 21 320,0 0-160,0 0-160,0 0 65,0 0-65,0 21 160,0-21-64,-21 21-128,21 0 64,0 0-128,0-21 32,0 0-32,0 0 0,0-21 128,0 0 65,0 0 127,0 0 513,0 0-32,0-21-737,0 0-32,0 0-32,0-21 0,0 0 0,0 0 32,0 0-96,21 0 64,-21 0-64,21 0-1,0 21 33,-21 0 32,21 21 0,-21 0 0,0-22-64,21 44 32,-21-22 96,21 21 65,-21-21 31,0 21 0,0 0 0,0 0-96,0 0 64,0-21 96,0 21-31,-21-21 31,21 0-64,-21 21-64,0-21-192,0 0-256,21-21-737,-21 0-1954</inkml:trace>
          <inkml:trace contextRef="#ctx0" brushRef="#br0" timeOffset="1778.403">1072 252 4772,'0'0'1121,"0"0"-1089,0 0 160,0 0 321,0 0-97,0 0-31,0 0 31,0 21-64,0-21-95,0 21 63,0 0-128,-21 0 32,21 0-128,0 0-64,0-21-64,0 21 257,21-21 95,-21 0 128,21 0 161,1 0-1,-22-21-159,20 21-97,2-21 33,-2 0-65,-20 0-64,0 0-64,0 0-128,0 0 0,0 0-64,0 21-64,0-21-288,0 21-225,0-22-608,0 22-1249,0 0-3780</inkml:trace>
          <inkml:trace contextRef="#ctx0" brushRef="#br0" timeOffset="2480.4043">1219 147 7078,'0'21'256,"0"-21"-544,0 0 1249,22 0 224,-2 0-384,2 20-192,-2-20-161,22 0-192,-20 0-128,20 22-32,-22-22-64,2 0 33,-2 0 31,2 0-32,-2 0 96,-20 0-64,22 0 64,-22-22 64,0 22 289,0-20-161,0 20-128,0-21-64,0 0-160,0 21 129,0-21-1,-22 21-96,22 0-128,-20 0-97,20 21 129,-22 0 0,2 0 0,20-1 96,0 2-32,0-1 0,0 0 0,0 0 96,0 0 0,20 0-31,22-21-97,-20 21-1410,20-21-4003</inkml:trace>
          <inkml:trace contextRef="#ctx0" brushRef="#br0" timeOffset="2106.0037">1303-147 6117,'0'-21'353,"0"21"127,0 0 737,0 0-320,0 0-288,0 0-545,0 0-128,0 21 224,0-21 320,22 42-223,-22-21 63,0 21 0,0 21-64,0-21 33,0 21-65,-22-1-64,22-19-128,0-1 32,0 0-32,0-21 0,0 0 32,0 0-32,0-21 0,0 0-64,0 0-512,0 0-225,0 0-1729,0-21-5830</inkml:trace>
        </inkml:traceGroup>
      </inkml:traceGroup>
    </inkml:traceGroup>
    <inkml:traceGroup>
      <inkml:annotationXML>
        <emma:emma xmlns:emma="http://www.w3.org/2003/04/emma" version="1.0">
          <emma:interpretation id="{4352B669-1A17-42C3-9F94-D7F0CFF6EB1A}" emma:medium="tactile" emma:mode="ink">
            <msink:context xmlns:msink="http://schemas.microsoft.com/ink/2010/main" type="paragraph" rotatedBoundingBox="12936,5990 13865,5888 13922,6409 12993,651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B47D240-226C-4B3E-8DC1-1DA110C9FE7F}" emma:medium="tactile" emma:mode="ink">
              <msink:context xmlns:msink="http://schemas.microsoft.com/ink/2010/main" type="line" rotatedBoundingBox="12936,5990 13865,5888 13922,6409 12993,6511">
                <msink:destinationLink direction="with" ref="{64F9FB2C-1F99-4226-8646-06FED47056F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8E91C6B-00A3-425F-BAA4-74289E902318}" emma:medium="tactile" emma:mode="ink">
                <msink:context xmlns:msink="http://schemas.microsoft.com/ink/2010/main" type="inkWord" rotatedBoundingBox="12936,5990 13865,5888 13922,6409 12993,6511"/>
              </emma:interpretation>
              <emma:one-of disjunction-type="recognition" id="oneOf1">
                <emma:interpretation id="interp5" emma:lang="en-US" emma:confidence="0">
                  <emma:literal>VCr)</emma:literal>
                </emma:interpretation>
                <emma:interpretation id="interp6" emma:lang="en-US" emma:confidence="0">
                  <emma:literal>VCR)</emma:literal>
                </emma:interpretation>
                <emma:interpretation id="interp7" emma:lang="en-US" emma:confidence="0">
                  <emma:literal>Vlr)</emma:literal>
                </emma:interpretation>
                <emma:interpretation id="interp8" emma:lang="en-US" emma:confidence="0">
                  <emma:literal>very</emma:literal>
                </emma:interpretation>
                <emma:interpretation id="interp9" emma:lang="en-US" emma:confidence="0">
                  <emma:literal>VHF)</emma:literal>
                </emma:interpretation>
              </emma:one-of>
            </emma:emma>
          </inkml:annotationXML>
          <inkml:trace contextRef="#ctx0" brushRef="#br0" timeOffset="3229.2055">506 777 2690,'0'-21'3844,"0"21"-3268,0-21 193,0 21-64,0 0-257,0 0-224,0 0-64,0 21 97,0-21 223,0 21 129,0 0 63,20 0-63,-20 0-161,0 22-127,21-1 31,0-1 0,-21-19-127,21 19-1,-21 1-32,21 1-64,-21-23-64,21 0 32,-21 3-96,21-3 32,-21-20 32,0 21 64,0-21 65,21 0 191,-21-21 225,0 1-257,0-3-256,0-17-64,21-3 0,-21-20 0,21 21-32,-21-21 0,0 21-32,21 0-96,-21 0 128,21 21-128,-21 21-321,0-21-255,21 21-546,-21 0-671,21 0-994,-21 0-3491</inkml:trace>
          <inkml:trace contextRef="#ctx0" brushRef="#br0" timeOffset="3556.8061">988 714 5028,'0'0'1698,"0"0"-833,0 0 256,21 0-64,-21 0-64,-21 0-385,21 0-255,0 21-97,-21 0-64,0 0 32,0 0-96,0 21-32,0 1-31,0 19 31,0 1 64,21-20-64,0-2-32,0 1-96,0-22 64,21 3 0,0-23-160,21 20-769,0-20-576,-21 0-1378,0 0-3267</inkml:trace>
          <inkml:trace contextRef="#ctx0" brushRef="#br0" timeOffset="3915.6067">1093 1008 5477,'0'0'1057,"0"0"-737,-21 0 801,21 21-224,0-21-256,0 22-321,0-2-32,21 1 64,-21-21-31,0 22 31,0-22-64,0 0 1,0 20 31,0-20-64,0 0 481,0 0-97,0-20-447,0 20-97,0-22-32,-21 1-32,21 1 0,0-23-160,0 23 96,0-23-96,0 23-1,0 20 1,0-22-128,21 22 0,1 0 128,-2-20-64,2 20 63,-2 0-223,2 0-256,-2-22-482,22 22-767,-20 0-2980</inkml:trace>
          <inkml:trace contextRef="#ctx0" brushRef="#br0" timeOffset="4227.6073">1283 651 4772,'0'0'993,"20"0"-1025,-20 0 1377,0 0-32,22 21-352,-2-21 32,2 21-32,-22 0-224,20 0-96,2 0-129,-2 0 0,-20 21-191,22-21 31,-22 22-192,0-1-32,0-1 1,0 1-1,0-21-96,-22 21-32,2-21-160,-22 21-449,20-22-896,-40 3-1506</inkml:trace>
        </inkml:traceGroup>
      </inkml:traceGroup>
    </inkml:traceGroup>
    <inkml:traceGroup>
      <inkml:annotationXML>
        <emma:emma xmlns:emma="http://www.w3.org/2003/04/emma" version="1.0">
          <emma:interpretation id="{DAC3F5DB-5AB3-4C2C-8C26-026C555107B4}" emma:medium="tactile" emma:mode="ink">
            <msink:context xmlns:msink="http://schemas.microsoft.com/ink/2010/main" type="paragraph" rotatedBoundingBox="13085,7144 13094,6597 13304,6600 13295,714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3076E610-0DED-48C1-A50D-C91E13A93376}" emma:medium="tactile" emma:mode="ink">
              <msink:context xmlns:msink="http://schemas.microsoft.com/ink/2010/main" type="line" rotatedBoundingBox="13085,7144 13094,6597 13304,6600 13295,7148"/>
            </emma:interpretation>
          </emma:emma>
        </inkml:annotationXML>
        <inkml:traceGroup>
          <inkml:annotationXML>
            <emma:emma xmlns:emma="http://www.w3.org/2003/04/emma" version="1.0">
              <emma:interpretation id="{BD347650-E919-49EC-B8DB-A31A2202A3F1}" emma:medium="tactile" emma:mode="ink">
                <msink:context xmlns:msink="http://schemas.microsoft.com/ink/2010/main" type="inkWord" rotatedBoundingBox="13085,7144 13094,6597 13304,6600 13295,7148"/>
              </emma:interpretation>
              <emma:one-of disjunction-type="recognition" id="oneOf2">
                <emma:interpretation id="interp10" emma:lang="en-US" emma:confidence="0">
                  <emma:literal>b</emma:literal>
                </emma:interpretation>
                <emma:interpretation id="interp11" emma:lang="en-US" emma:confidence="0">
                  <emma:literal>h</emma:literal>
                </emma:interpretation>
                <emma:interpretation id="interp12" emma:lang="en-US" emma:confidence="0">
                  <emma:literal>{</emma:literal>
                </emma:interpretation>
                <emma:interpretation id="interp13" emma:lang="en-US" emma:confidence="0">
                  <emma:literal>f</emma:literal>
                </emma:interpretation>
                <emma:interpretation id="interp14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8782.8153">715 1366 672,'0'0'897,"0"0"512,0-22-256,0 22-96,0 0-288,21 0-64,-21 0-65,0 0-95,0 0-225,0 0-128,0 0 97,0 0-1,0 22 32,0-1-31,0-1-97,-21 23-96,21-23 128,0 23-64,0-1-32,0-1 0,0 2-96,0-23 33,0 23-33,0-1 32,0-21 0,0 0 0,21 0 32,-21 0-32,0-21 32,0 0 0,0 0 0,0 20 192,0-20 65,-21-20-97,21 20-160,0-21-32,-21 21 0,21-21-64,-21 0 0,21 0 64,-21-1-32,21 2 32,0 20 129,0-21 31,0 21-160,0 0-64,0 0-64,0 0-128,0 0 31,0 21 129,0-1 96,0 2 1,0-1 63,21 0-32,-21 0-96,0 0 32,21-1 128,-21 2-64,21-22-32,-21 21-32,0-21 64,0 0 32,21 0 64,-21 0-31,21-21 31,-21-1-64,21 2-128,0-22-160,0 21-673,0-22-1121,0 2-2338</inkml:trace>
        </inkml:traceGroup>
      </inkml:traceGroup>
    </inkml:traceGroup>
    <inkml:traceGroup>
      <inkml:annotationXML>
        <emma:emma xmlns:emma="http://www.w3.org/2003/04/emma" version="1.0">
          <emma:interpretation id="{20FA949C-67F3-4673-BD69-DB23C79D430E}" emma:medium="tactile" emma:mode="ink">
            <msink:context xmlns:msink="http://schemas.microsoft.com/ink/2010/main" type="paragraph" rotatedBoundingBox="12237,7357 20328,7223 20343,8133 12252,826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0D67AC8-5FA6-41A3-81BD-382F939845D1}" emma:medium="tactile" emma:mode="ink">
              <msink:context xmlns:msink="http://schemas.microsoft.com/ink/2010/main" type="line" rotatedBoundingBox="12237,7357 20328,7223 20343,8133 12252,8267">
                <msink:destinationLink direction="with" ref="{49C6E57E-309D-41E1-8B56-D8C27B21B71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3C64E65-DBB4-432E-A6CC-CA6B0233A4B5}" emma:medium="tactile" emma:mode="ink">
                <msink:context xmlns:msink="http://schemas.microsoft.com/ink/2010/main" type="inkWord" rotatedBoundingBox="12238,7407 13247,7390 13258,8013 12249,8029"/>
              </emma:interpretation>
              <emma:one-of disjunction-type="recognition" id="oneOf3">
                <emma:interpretation id="interp15" emma:lang="en-US" emma:confidence="0">
                  <emma:literal>solve</emma:literal>
                </emma:interpretation>
                <emma:interpretation id="interp16" emma:lang="en-US" emma:confidence="0">
                  <emma:literal>Solve</emma:literal>
                </emma:interpretation>
                <emma:interpretation id="interp17" emma:lang="en-US" emma:confidence="0">
                  <emma:literal>salve</emma:literal>
                </emma:interpretation>
                <emma:interpretation id="interp18" emma:lang="en-US" emma:confidence="0">
                  <emma:literal>save</emma:literal>
                </emma:interpretation>
                <emma:interpretation id="interp19" emma:lang="en-US" emma:confidence="0">
                  <emma:literal>Salve</emma:literal>
                </emma:interpretation>
              </emma:one-of>
            </emma:emma>
          </inkml:annotationXML>
          <inkml:trace contextRef="#ctx0" brushRef="#br0" timeOffset="9687.617">22 2541 160,'0'0'2306,"0"0"-352,0-20-577,0 20-288,0 0-609,-21 0 65,21 0-193,0 0-127,-21 0-33,0 0-96,21 0 192,-21 0-128,0 0-32,0 0 129,0 20-193,0-20-64,21 22 32,-21-22 32,0 21-96,21-21 32,0 0-128,0 0 32,21 0-65,-21 21 225,21-21-96,0 0 64,-21 21-32,21-21 129,0 21-65,0 0-64,0 0 64,-21-21 0,0 21 128,0-21 96,0 21 97,0 0-33,-21-21-128,0 21-96,0-21-32,0 0 32,0 0-31,0 0-97,21 0-353,-21 0-864,21-21-1858,0 21-2850</inkml:trace>
          <inkml:trace contextRef="#ctx0" brushRef="#br0" timeOffset="10358.418">127 2647 3619,'-21'0'512,"21"0"161,-21 21 224,21-21-417,0 21-127,-21-21-225,21 21 64,0-21-128,21 21 32,-21-21 128,21 21-96,-21-21 225,21 0-97,0 0 128,-21 0 97,21-21-33,0 21-63,-21-21-33,0 21-96,21-21 65,-21 21 31,0-21-64,-21 0-128,21 21-128,-21 0 64,0-21-160,0 21 32,21 0 32,-21 0-32,21 0 0,0 0-64,0 0-128,0 0 128,0 0-32,21 0 128,-21 0 0,21 0 64,0 0-32,0 0-32,0-21 0,0 21 64,0-21 0,0 0 96,1-1 32,-22 2-32,20-22 65,2 21 31,-2-21-128,-20 0-32,22 0 0,-22 21 0,0-20-64,20-2 0,-20 22-32,0-21 96,0 42 1,-20-21-1,20 21 32,0 0-160,0 0-160,0 0-1,-22 21 65,22 0 160,0 21-160,-20 1 128,20-2 96,0 22-32,0 0 0,0 0-32,0-22-32,0 23 32,0-22-32,0-21-32,0 0 64,0-21-224,0 0-673,20 21-1281,-20-42-1761</inkml:trace>
          <inkml:trace contextRef="#ctx0" brushRef="#br0" timeOffset="10888.819">442 2541 4484,'0'0'160,"0"22"737,0-1 128,0-21-225,0 21-95,22 0-160,-22 0-97,0-21-96,0 21 1,20-21-97,-20 21 32,22-21-31,-22 0 63,0 0 32,0 0 65,20 0-33,-20-21-224,0 0 0,21 0-96,-21 0-32,0 0 32,21 0-64,-21-1 0,0 22 0,0-20 0,0 20-96,0 0-128,0 0 160,21 0-32,-21 20 64,0-20 0,21 0 96,0 0-64,-21 22 64,21-22-32,0 0-32,0 0 64,0-22 0,0 22 32,-21 0-64,0 0 64,21-20 32,-21 20 65,0 0-33,0 0 32,0-21-32,-21 21-96,21 0 32,-21-21-32,21 21 32,-21 21-64,21-21 0,0 41-32,0-19 0,0-1-32,0 0 64,0 0-32,21 0-64,21 0-256,-21 0-961,21-21-2403</inkml:trace>
        </inkml:traceGroup>
        <inkml:traceGroup>
          <inkml:annotationXML>
            <emma:emma xmlns:emma="http://www.w3.org/2003/04/emma" version="1.0">
              <emma:interpretation id="{8AC1DC95-D665-408D-9EAF-6C38D9C296E7}" emma:medium="tactile" emma:mode="ink">
                <msink:context xmlns:msink="http://schemas.microsoft.com/ink/2010/main" type="inkWord" rotatedBoundingBox="13923,7528 14680,7515 14687,7931 13930,7943"/>
              </emma:interpretation>
              <emma:one-of disjunction-type="recognition" id="oneOf4">
                <emma:interpretation id="interp20" emma:lang="en-US" emma:confidence="0">
                  <emma:literal>11-5</emma:literal>
                </emma:interpretation>
                <emma:interpretation id="interp21" emma:lang="en-US" emma:confidence="0">
                  <emma:literal>1&lt;-5</emma:literal>
                </emma:interpretation>
                <emma:interpretation id="interp22" emma:lang="en-US" emma:confidence="0">
                  <emma:literal>15-5</emma:literal>
                </emma:interpretation>
                <emma:interpretation id="interp23" emma:lang="en-US" emma:confidence="0">
                  <emma:literal>1-5</emma:literal>
                </emma:interpretation>
                <emma:interpretation id="interp24" emma:lang="en-US" emma:confidence="0">
                  <emma:literal>KOs</emma:literal>
                </emma:interpretation>
              </emma:one-of>
            </emma:emma>
          </inkml:annotationXML>
          <inkml:trace contextRef="#ctx0" brushRef="#br0" timeOffset="11372.4198">1513 2290 1153,'0'0'2562,"0"0"-1185,0 0 1,0 0-610,0 0-351,0 0-129,0 0 128,0 21 353,0 0 32,0 21-193,0 0-255,0 0-1,0 21-160,-20-21-128,20 0 32,0 0-63,0-21 31,0 0-32,0-21 0,0 0 0,0 0-192,0 0-481,0 0-256,0-21-1025,20 0-2370</inkml:trace>
          <inkml:trace contextRef="#ctx0" brushRef="#br0" timeOffset="11746.8205">1661 2290 3587,'20'-20'1281,"-20"20"-416,0 0-160,0 0-97,0 0 321,0 0-32,0 20-192,-20-20-257,20 21-224,0 0 0,-22 0-160,22 0 33,-20 0-1,20 0 0,-22 0-32,22 0 0,-20 0-64,-2 0 64,22-21-32,0 21-32,0-21 32,0 0-96,0 0-128,0 0 192,0 0-32,0 0 32,0 20 32,22-20 96,-22 22-96,20-22 96,-20 21-64,0 0 0,22-21-32,-22 21 0,0-21 96,20 21-64,-20-21-32,0 0 0,0 0 0,0 0-96,22 0-640,-22 0-1186,0 0-3235</inkml:trace>
          <inkml:trace contextRef="#ctx0" brushRef="#br0" timeOffset="11980.8209">1745 2500 2146,'0'21'3203,"0"-21"-3043,0 0 160,0 0 1089,0 0-63,20 0-289,2 0-449,-22 0-352,20 0-191,2 0-33,-2 0-321,2 0-1152,20-21-2819</inkml:trace>
          <inkml:trace contextRef="#ctx0" brushRef="#br0" timeOffset="12433.2218">2186 2332 896,'0'-21'3652,"0"21"-2243,0 0 385,0-21-577,0 21-512,0 0-289,-22 0-64,2 21-159,20-21-1,-22 0 32,2 21-96,-2-21 0,2 21-64,20 0 0,-22-21-64,22 0-32,0 21 0,22-21-32,-22 0 64,20 0 96,-20 21-64,22-21 32,-2 0-32,22 21-32,-20-21 32,-2 0 0,-20 21 65,22 0 223,-22 0 128,20 0 225,-20-1-32,0 23 31,-20-43-63,20 21-33,-22 0-159,2 0-193,-22-21-128,20 0-160,-20 0-192,22 0-1314,-2-21-2273</inkml:trace>
        </inkml:traceGroup>
        <inkml:traceGroup>
          <inkml:annotationXML>
            <emma:emma xmlns:emma="http://www.w3.org/2003/04/emma" version="1.0">
              <emma:interpretation id="{8CDFBEE7-E7FC-4949-9F3C-9FE60F6F16B5}" emma:medium="tactile" emma:mode="ink">
                <msink:context xmlns:msink="http://schemas.microsoft.com/ink/2010/main" type="inkWord" rotatedBoundingBox="16395,7359 17367,7343 17381,8183 16409,8199"/>
              </emma:interpretation>
              <emma:one-of disjunction-type="recognition" id="oneOf5">
                <emma:interpretation id="interp25" emma:lang="en-US" emma:confidence="0">
                  <emma:literal>(HE</emma:literal>
                </emma:interpretation>
                <emma:interpretation id="interp26" emma:lang="en-US" emma:confidence="0">
                  <emma:literal>EX</emma:literal>
                </emma:interpretation>
                <emma:interpretation id="interp27" emma:lang="en-US" emma:confidence="0">
                  <emma:literal>(E</emma:literal>
                </emma:interpretation>
                <emma:interpretation id="interp28" emma:lang="en-US" emma:confidence="0">
                  <emma:literal>{E</emma:literal>
                </emma:interpretation>
                <emma:interpretation id="interp29" emma:lang="en-US" emma:confidence="0">
                  <emma:literal>(Em</emma:literal>
                </emma:interpretation>
              </emma:one-of>
            </emma:emma>
          </inkml:annotationXML>
          <inkml:trace contextRef="#ctx0" brushRef="#br0" timeOffset="14773.2258">4434 2206 2049,'0'0'1762,"0"-21"-96,0 21-257,0 0-320,0 0-320,0 0-417,0 0-256,0 21 96,0 0 385,0 22-1,-22-2-159,22 1-129,0 21-96,0-21-96,0 0 1,0-1-97,0-19 32,0-1 32,0-21-64,0 21 64,0-21-257,0 0-351,0 0-577,0-21-1730,0 0-2594</inkml:trace>
          <inkml:trace contextRef="#ctx0" brushRef="#br0" timeOffset="16161.6283">4265 2731 4996,'0'0'737,"0"0"224,0 0 96,0 0 32,21 0-96,-21 0-192,21-21-225,0 21-63,0 0-161,0 0-288,0-21 0,22 21-64,-23 0-96,2 0-961,20 0-1505,-22 0-4101</inkml:trace>
          <inkml:trace contextRef="#ctx0" brushRef="#br0" timeOffset="17503.2307">4769 2458 288,'0'0'576,"0"0"-95,0 0 95,0 0 1,0 0 128,0 0-33,0 0 1,0 0-193,0 0-31,0 0-65,0 0 32,0 0 33,-21 21 63,21-21 1,0 0-65,0 0 65,0 0 63,21 0 1,-21 0 128,0 0-193,21 0 33,0 0-257,0 0-160,0 0-128,0 0-641,0 0-1665,21-21-4516</inkml:trace>
          <inkml:trace contextRef="#ctx0" brushRef="#br0" timeOffset="27518.4483">4181 2101 160,'-21'0'897,"21"0"127,0 0 98,0 20-65,-21-20-32,21 0-193,0 0-95,-21 22-128,21-22-97,-21 21-96,21 0 33,-21 0-33,0 21 33,21 0-1,-21 0 1,0 21-97,0 0-160,21 20-32,-21-19-32,21 20-32,0-21-128,0-21 64,0 0-32,21 0 32,0-21 0,0 0 1,0-21-162,0 21-896,21-21-1057,0 0-3747</inkml:trace>
          <inkml:trace contextRef="#ctx0" brushRef="#br0" timeOffset="14508.0254">4265 2248 2274,'0'0'1313,"0"0"-256,0 0 32,0 0-513,0 0-223,0 0-33,0 0-64,0 0 65,0 0 63,0 0 64,0 0 97,0 22 96,0-2-33,0 1 1,0 21-129,0 0-63,0 0-161,0 0-128,0 20-64,-21-40-32,21 20 0,0-42-32,21 21 32,-21-21 32,0 0-64,0 0-384,0 0-385,0-21-832,21 0-610,-21 0-895</inkml:trace>
          <inkml:trace contextRef="#ctx0" brushRef="#br0" timeOffset="15522.0272">4286 2815 4964,'-21'0'1378,"21"0"-770,21 0 737,-21 0 33,21 0-417,-21 0-129,42 0-255,-21-21-385,21 21-128,0 0-224,-20 0-1698,20 0-3971</inkml:trace>
          <inkml:trace contextRef="#ctx0" brushRef="#br0" timeOffset="14960.4261">4328 2374 1633,'-21'0'2530,"21"0"-1248,0 0-450,0 0-255,21 0 416,-21 0-224,21 0-321,0 0-320,21 0-96,-20 0 0,-2 0-192,2 0-929,-2 21-1569</inkml:trace>
        </inkml:traceGroup>
        <inkml:traceGroup>
          <inkml:annotationXML>
            <emma:emma xmlns:emma="http://www.w3.org/2003/04/emma" version="1.0">
              <emma:interpretation id="{5D5086B3-63FB-4FC4-A80F-E7C2D723583D}" emma:medium="tactile" emma:mode="ink">
                <msink:context xmlns:msink="http://schemas.microsoft.com/ink/2010/main" type="inkWord" rotatedBoundingBox="17730,7504 18085,7498 18092,7901 17736,7907"/>
              </emma:interpretation>
              <emma:one-of disjunction-type="recognition" id="oneOf6">
                <emma:interpretation id="interp30" emma:lang="en-US" emma:confidence="0">
                  <emma:literal>Q</emma:literal>
                </emma:interpretation>
                <emma:interpretation id="interp31" emma:lang="en-US" emma:confidence="0">
                  <emma:literal>£</emma:literal>
                </emma:interpretation>
                <emma:interpretation id="interp32" emma:lang="en-US" emma:confidence="0">
                  <emma:literal>f</emma:literal>
                </emma:interpretation>
                <emma:interpretation id="interp33" emma:lang="en-US" emma:confidence="0">
                  <emma:literal>{</emma:literal>
                </emma:interpretation>
                <emma:interpretation id="interp34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18361.2321">5463 2270 1185,'0'0'1825,"0"0"161,0 0-352,0 0-193,0 0-352,0 0-288,0 0-289,0 0-159,0-22-65,0 22-160,0 0-64,-22 0 32,22 0-64,-20 0 0,-2 0 0,2 0-32,-2 22-32,2-22 32,-2 20 0,22-20-32,0 21 0,-20 0 32,20-21 32,0 21 0,20-21-32,-20 0 64,22 21 33,-2-21-1,2 0-64,-2 0 64,2 0-64,-2 0 0,-20 0-32,0 0 0,0 0 32,0 21 0,0-21 96,0 0 128,0 0-96,-20 0-64,20 21-31,-22-21 31,2 21-128,20-21 64,-22 21 0,22 0 0,-20 0 64,20-21-128,0 21 32,0-1 0,20-20 0,-20 22 32,22-22 0,-2 21 32,2-21 32,-2 0-32,2 0-32,-2 0 32,-20 0-160,22 0-609,-2 0-480,2 0-961,-22 0-3171</inkml:trace>
          <inkml:trace contextRef="#ctx0" brushRef="#br0" timeOffset="19000.8332">5609 2521 288,'0'0'1986,"0"0"96,0 0-289,0 0-319,0 0-513,0 0-449,0 0 193,0 20 256,0-20-193,0 22-159,0-1-129,0 0-95,0-21-193,0 21-96,0-21-32,22 21-32,-22-21 32,0 0-224,0 0-833,0 0-256,0 0-1281,20-21-4293</inkml:trace>
          <inkml:trace contextRef="#ctx0" brushRef="#br0" timeOffset="19188.0336">5631 2416 5124,'0'0'1826,"0"-21"-545,0 21-128,0 0-352,0 0-224,0-21-193,0 21-352,0 0-64,0 0-416,20 0-1762,-20 0-4004</inkml:trace>
        </inkml:traceGroup>
        <inkml:traceGroup>
          <inkml:annotationXML>
            <emma:emma xmlns:emma="http://www.w3.org/2003/04/emma" version="1.0">
              <emma:interpretation id="{E3FA0117-8FE1-439F-A641-4FB5219D79B2}" emma:medium="tactile" emma:mode="ink">
                <msink:context xmlns:msink="http://schemas.microsoft.com/ink/2010/main" type="inkWord" rotatedBoundingBox="18331,7256 18923,7246 18936,8046 18344,8056"/>
              </emma:interpretation>
              <emma:one-of disjunction-type="recognition" id="oneOf7">
                <emma:interpretation id="interp35" emma:lang="en-US" emma:confidence="0">
                  <emma:literal>£5)</emma:literal>
                </emma:interpretation>
                <emma:interpretation id="interp36" emma:lang="en-US" emma:confidence="0">
                  <emma:literal>£2)</emma:literal>
                </emma:interpretation>
                <emma:interpretation id="interp37" emma:lang="en-US" emma:confidence="0">
                  <emma:literal>£4)</emma:literal>
                </emma:interpretation>
                <emma:interpretation id="interp38" emma:lang="en-US" emma:confidence="0">
                  <emma:literal>£1)</emma:literal>
                </emma:interpretation>
                <emma:interpretation id="interp39" emma:lang="en-US" emma:confidence="0">
                  <emma:literal>E)</emma:literal>
                </emma:interpretation>
              </emma:one-of>
            </emma:emma>
          </inkml:annotationXML>
          <inkml:trace contextRef="#ctx0" brushRef="#br0" timeOffset="24726.0434">6135 2270 288,'21'0'640,"-21"0"161,0 0 897,0 0-193,0 0-352,0 0-32,0 0-64,0 0-64,0-22-128,0 22-256,0 0-65,0 0-191,0-21-33,-21 21-128,0 0-32,21 0-32,-21 0-32,21-21-32,-21 21-32,0 0-32,-1 0-32,2 21 0,20-21 0,-22 0 0,2 21 0,-2-21 0,22 22 0,-20-2 0,20-20-32,0 21 32,0 0-32,0-21 64,0 21-32,20-21 32,-20 21 0,22-21 32,-2 21-32,2-21 0,-2 0 32,2 21 0,-1-21 0,-21 21 64,21 0-32,0-21 64,-21 21-96,0 0 97,0 0-33,0-1 64,-21-20 32,21 22-64,-21-22 32,0 0-64,-1 0-64,2 0 64,-2 0-192,2 0-128,-2 0-480,2-22-129,-2 22-448,22 0-1058,0 0-4099</inkml:trace>
          <inkml:trace contextRef="#ctx0" brushRef="#br0" timeOffset="25178.4442">5925 2668 2466,'0'0'2306,"0"0"-1601,0 0 384,20 0 512,-20 0-416,0 0-288,22-21-128,-2 21-128,2 0-65,-2 0 1,2 0-193,-1 0-96,0 0-128,21 0-96,-21 0 1,-1 0-33,2 0 0,-2 0-193,2 0-383,-2 0-513,-20 0-320,0 0-385,0 0-704,0 0-2275</inkml:trace>
          <inkml:trace contextRef="#ctx0" brushRef="#br0" timeOffset="25474.8447">5987 2773 2017,'0'0'2178,"0"0"-1409,0 0-96,0 0 224,0 0 160,0 0-289,22 0-63,-2 0 32,2 0-193,-1 0-159,21-21-289,-21 21-32,20 0-224,-19 0-1090,20 0-2561</inkml:trace>
          <inkml:trace contextRef="#ctx0" brushRef="#br0" timeOffset="23400.0411">6135 2227 160</inkml:trace>
          <inkml:trace contextRef="#ctx0" brushRef="#br0" timeOffset="28189.2494">6218 1996 5541,'0'0'384,"0"0"-256,0 0-64,0 0 321,0 0 255,22 0 129,-22 0-32,20 21-129,2 0-31,-2-21 95,2 21-31,-2 21 0,22-22-257,-20 2 32,-2 20-95,2 0-33,-2 1 32,2-2-128,-22 22-95,0 0-1,0 0 64,-22 0-256,22-21 32,-20 21-96,-2-42 31,2 21 97,-22-21-64,42 0-192,-22 0-545,2-21-1569,20-21-5830</inkml:trace>
        </inkml:traceGroup>
        <inkml:traceGroup>
          <inkml:annotationXML>
            <emma:emma xmlns:emma="http://www.w3.org/2003/04/emma" version="1.0">
              <emma:interpretation id="{E2A5F452-521E-4388-8313-D593EEFD28BA}" emma:medium="tactile" emma:mode="ink">
                <msink:context xmlns:msink="http://schemas.microsoft.com/ink/2010/main" type="inkWord" rotatedBoundingBox="19008,7504 20332,7482 20338,7864 19015,7886"/>
              </emma:interpretation>
              <emma:one-of disjunction-type="recognition" id="oneOf8">
                <emma:interpretation id="interp40" emma:lang="en-US" emma:confidence="0">
                  <emma:literal>4=0</emma:literal>
                </emma:interpretation>
                <emma:interpretation id="interp41" emma:lang="en-US" emma:confidence="0">
                  <emma:literal>I=0</emma:literal>
                </emma:interpretation>
                <emma:interpretation id="interp42" emma:lang="en-US" emma:confidence="0">
                  <emma:literal>d=0</emma:literal>
                </emma:interpretation>
                <emma:interpretation id="interp43" emma:lang="en-US" emma:confidence="0">
                  <emma:literal>Citgo</emma:literal>
                </emma:interpretation>
                <emma:interpretation id="interp44" emma:lang="en-US" emma:confidence="0">
                  <emma:literal>Ciao</emma:literal>
                </emma:interpretation>
              </emma:one-of>
            </emma:emma>
          </inkml:annotationXML>
          <inkml:trace contextRef="#ctx0" brushRef="#br0" timeOffset="30669.6538">7227 2541 4163,'0'0'1314,"21"0"-738,-21-20 737,21 20-95,0 0-610,0 0-448,0 0-32,21 0-352,-21 0-1922</inkml:trace>
          <inkml:trace contextRef="#ctx0" brushRef="#br0" timeOffset="30482.4534">7248 2395 6566,'0'0'576,"0"0"-352,21 0 930,-21 0-1,21 0-417,-21 0-319,21 0-97,0 0-224,-21 0-32,21 0-128,0 0-737,-21 0-1152,0 21-1250,0-21-2081</inkml:trace>
          <inkml:trace contextRef="#ctx0" brushRef="#br0" timeOffset="31122.0545">7773 2353 3363,'0'0'2882,"0"0"-1889,-21 0 353,21-21 63,-21 21-480,21 0-224,-22 0-225,22 0-288,-20 0 32,20 21-96,-22 0 33,2-21-1,20 21 32,-22 21 32,22-21-96,0 0-96,0 21 32,0-22-32,22 2 0,-2-1 65,2 0-1,-2-21 0,23 0 32,-22 0-32,21 0 32,-21 0-32,0-21 0,0 21 160,0-21 225,-21-1 63,0 2-223,0-1-129,0-21-96,0 21 0,-21 0 0,0 0-192,0 21-256,0 0-641,0-21-769,0 21-1505</inkml:trace>
          <inkml:trace contextRef="#ctx0" brushRef="#br0" timeOffset="29983.2525">6933 2395 5701,'0'0'1730,"0"-21"-289,0 21-256,0 0-448,0-21-289,0 21-256,21 0-192,-21 0-128,0 0-993,0-21-2498</inkml:trace>
          <inkml:trace contextRef="#ctx0" brushRef="#br0" timeOffset="29811.6522">6954 2500 4804,'0'0'1762,"0"0"-1602,0 0-96,0 21 512,0-21 257,0 20-256,-21-20-65,21 22-159,0-1-225,0 0 32,0-21-128,0 21 0,0-21 32,0 0-128,0 0-416,0 0-1250,0 0-2658</inkml:trace>
          <inkml:trace contextRef="#ctx0" brushRef="#br0" timeOffset="29484.0516">6806 2270 896,'0'0'833,"22"0"128,-22 0 224,0 0-128,0 0-160,0 0-192,0 0-65,0 0-31,0 0 64,0 0-161,0 0 0,0 0-159,0-22-33,0 22 0,-22 0-127,22 0-97,-20 0 32,20 0-64,-22 0 32,2 0 0,-2 0 0,2 0-32,-2 0 32,22 22-64,-20-22-64,-2 20 32,2 1 0,-2 0 0,22-21-32,-20 42 64,20-21 0,0 0 96,0 0-31,0 21-33,0-21 64,20 20-32,2-19 32,-2-22-96,2 21 64,-2-21 0,22 21-32,-20-21-32,-2 0-448,2 0-577,-22 0-513,20 0-1056,-20 0-3428</inkml:trace>
        </inkml:traceGroup>
      </inkml:traceGroup>
    </inkml:traceGroup>
    <inkml:traceGroup>
      <inkml:annotationXML>
        <emma:emma xmlns:emma="http://www.w3.org/2003/04/emma" version="1.0">
          <emma:interpretation id="{B6AF7ABA-6143-44F4-85B5-69B948DC7BC0}" emma:medium="tactile" emma:mode="ink">
            <msink:context xmlns:msink="http://schemas.microsoft.com/ink/2010/main" type="paragraph" rotatedBoundingBox="13196,8670 13247,9280 13044,9297 12993,868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64B114E-9243-4CC9-AF04-2FFCFB53D928}" emma:medium="tactile" emma:mode="ink">
              <msink:context xmlns:msink="http://schemas.microsoft.com/ink/2010/main" type="line" rotatedBoundingBox="13196,8670 13247,9280 13044,9297 12993,8688"/>
            </emma:interpretation>
          </emma:emma>
        </inkml:annotationXML>
        <inkml:traceGroup>
          <inkml:annotationXML>
            <emma:emma xmlns:emma="http://www.w3.org/2003/04/emma" version="1.0">
              <emma:interpretation id="{F82B45F2-0059-4065-AAE0-6AE7D37E87F1}" emma:medium="tactile" emma:mode="ink">
                <msink:context xmlns:msink="http://schemas.microsoft.com/ink/2010/main" type="inkWord" rotatedBoundingBox="13196,8670 13247,9280 13044,9297 12993,8688"/>
              </emma:interpretation>
              <emma:one-of disjunction-type="recognition" id="oneOf9">
                <emma:interpretation id="interp45" emma:lang="en-US" emma:confidence="1">
                  <emma:literal>h</emma:literal>
                </emma:interpretation>
                <emma:interpretation id="interp46" emma:lang="en-US" emma:confidence="0">
                  <emma:literal>k</emma:literal>
                </emma:interpretation>
                <emma:interpretation id="interp47" emma:lang="en-US" emma:confidence="0">
                  <emma:literal>{</emma:literal>
                </emma:interpretation>
                <emma:interpretation id="interp48" emma:lang="en-US" emma:confidence="0">
                  <emma:literal>b</emma:literal>
                </emma:interpretation>
                <emma:interpretation id="interp49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38344.8672">652 3425 1697,'0'0'1538,"0"0"-129,0 0-96,0 0-32,0 0-160,0 0-384,0 0-160,0 0-129,0 0-96,0 0-63,0 0-33,0 0-96,0 0-32,0 0-64,0 0-128,0 0 224,0 20 161,0 2-1,0 19-32,0 2-64,0-1 1,0-1-129,0 22 0,0-20-32,0-2-32,0 2-32,21-1 64,-21-1-64,0-18 0,0-23 64,0 20-32,0-20 64,0 0 128,0 0 33,0 0 159,0 0-224,-21 0-128,21-20 32,0-3-64,-21 23-32,21-41 0,-21 41 0,21-22 0,0 2 32,-21 20-32,21-21 0,0 21 32,0 0-64,0-22 0,0 22-64,0 0-64,0 0-128,0 22 64,0-22 192,21 21 96,-21-1 64,0 23-96,21-23 0,-21 23 32,21-23-64,-21 2 0,21-1 32,-21-1 32,0-20 0,21 0 0,-21 0 64,0 0 161,21 0-65,-21-20-192,21-1-32,0-21-673,0-1-896,0 23-2083</inkml:trace>
        </inkml:traceGroup>
      </inkml:traceGroup>
    </inkml:traceGroup>
    <inkml:traceGroup>
      <inkml:annotationXML>
        <emma:emma xmlns:emma="http://www.w3.org/2003/04/emma" version="1.0">
          <emma:interpretation id="{4EF0582A-E5E6-4F75-AC18-A36EC2320272}" emma:medium="tactile" emma:mode="ink">
            <msink:context xmlns:msink="http://schemas.microsoft.com/ink/2010/main" type="paragraph" rotatedBoundingBox="11995,9656 14195,9626 14203,10185 12002,102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77847A-CE09-40A4-99ED-B4B88627C8C0}" emma:medium="tactile" emma:mode="ink">
              <msink:context xmlns:msink="http://schemas.microsoft.com/ink/2010/main" type="line" rotatedBoundingBox="11995,9656 14195,9626 14203,10185 12002,10216">
                <msink:destinationLink direction="with" ref="{BAADEA96-FA17-4B9D-9FF8-89C9E55D9C5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49C53C6-A433-46E0-8732-1028C13B749F}" emma:medium="tactile" emma:mode="ink">
                <msink:context xmlns:msink="http://schemas.microsoft.com/ink/2010/main" type="inkWord" rotatedBoundingBox="11995,9656 14195,9626 14203,10185 12002,10216"/>
              </emma:interpretation>
              <emma:one-of disjunction-type="recognition" id="oneOf10">
                <emma:interpretation id="interp50" emma:lang="en-US" emma:confidence="1">
                  <emma:literal>Determine</emma:literal>
                </emma:interpretation>
                <emma:interpretation id="interp51" emma:lang="en-US" emma:confidence="1">
                  <emma:literal>Deter mine</emma:literal>
                </emma:interpretation>
                <emma:interpretation id="interp52" emma:lang="en-US" emma:confidence="0">
                  <emma:literal>De term ine</emma:literal>
                </emma:interpretation>
                <emma:interpretation id="interp53" emma:lang="en-US" emma:confidence="0">
                  <emma:literal>7 e term ine</emma:literal>
                </emma:interpretation>
                <emma:interpretation id="interp54" emma:lang="en-US" emma:confidence="0">
                  <emma:literal>The term ine</emma:literal>
                </emma:interpretation>
              </emma:one-of>
            </emma:emma>
          </inkml:annotationXML>
          <inkml:trace contextRef="#ctx0" brushRef="#br0" timeOffset="39015.6684">-356 4623 3042,'21'0'705,"-21"0"96,0 0-449,0 0-320,0 0 288,0 20 802,0 1-162,0 0-63,0 0-96,21 21-417,-21 0-127,0 0-161,0-21-64,0 20 32,0-41 32,21 22-96,-21-22 64,0 0-352,0 0-609,0 0-160,0 0-1922</inkml:trace>
          <inkml:trace contextRef="#ctx0" brushRef="#br0" timeOffset="39343.269">-419 4559 4772,'0'-21'96,"-21"21"481,21-21 544,0 21-321,0 0-127,0 0-256,0 0-289,0 0-32,21 0 96,0 0 128,0 0 97,0 0-161,21 0 96,-21 21-32,21 0 193,-21 0-97,21 22-31,-21-23-161,21 22-96,-21 0-32,0 0 96,-21-21-128,21 21 0,-21-21 129,-21 0-1,21-1-96,-21 2 96,-21-1-96,21 0 32,0-21-64,-21 0-256,21 0-480,0-21-1026,21 0-1761,-21-1-1634</inkml:trace>
          <inkml:trace contextRef="#ctx0" brushRef="#br0" timeOffset="39748.8698">22 4769 448,'0'0'4196,"0"0"-4164,0 0-192,0 0 256,0 0 673,21 0 192,0 0-161,-21 0-159,21 0-257,-21 0-128,21-21 97,-21 21-1,21 0 0,-21-21 1,0 21 63,0-21-31,-21 21-129,21 0-128,-21 0 32,21 0-64,-21 0-64,0 0 32,21 0-192,-21 0 64,21 21-64,0 0 32,0 0 96,0 0-128,21 0 224,-21 0 32,21 0-96,0 0 32,0-21 0,0 20 0,21-20-512,-21 0-705,0-20-1634,21 20-4067</inkml:trace>
          <inkml:trace contextRef="#ctx0" brushRef="#br0" timeOffset="40372.8709">274 4664 3395,'22'21'224,"-22"-21"1185,20 0 321,2 21-385,-2-21-320,2 0-96,-2 0-288,2 0-353,20-21-128,-22 21-64,-20 0 64,22-21-64,-2 0 33,-20 21 95,0-20-64,0 20-64,0-22 0,-20 1-32,20 21-32,-22-21 32,22 21 0,-20 0-64,20 0-128,-22 21 32,22 0 32,0 1 64,0 19 0,0-20 0,22 0 32,-22 21 0,20-21-32,2 0 64,-2-21-64,1 21-480,0-21-1026,0 0-1312,0 0-2467</inkml:trace>
          <inkml:trace contextRef="#ctx0" brushRef="#br0" timeOffset="40029.6702">338 4412 4452,'0'-21'672,"0"21"578,0 0 31,0 0-480,0 0-577,0 0-224,0 21 416,0-21 129,0 42-225,0-21 32,20 21-63,-20 0-129,0 0 32,0 0-128,0 21-32,0-21 0,0-21 0,0 0 0,22 0-32,-22 0-160,0-21-865,0 0-1409,0 0-1346</inkml:trace>
          <inkml:trace contextRef="#ctx0" brushRef="#br0" timeOffset="40669.2713">610 4706 2434,'0'0'737,"0"21"800,0-21-96,21 21-576,-21 0-96,0 0-257,0-21-31,21 21-321,-21-21 64,0 21-32,0-21 65,0 0-129,0 0 384,0 0 705,0 0-384,0-21-577,0 0-127,0 0 31,0 0-64,0 0-32,0 0 96,21 0-128,-21 0 64,21 21-32,-21-21-128,21 21 32,21 0-32,-21 0-288,21 0-1794,21 0-3300</inkml:trace>
          <inkml:trace contextRef="#ctx0" brushRef="#br0" timeOffset="41496.0728">925 4664 6374,'0'0'576,"0"0"-576,0 0 64,0 0 353,0 21 127,0 0-31,21 0-33,-21 0-64,0 0-63,0 0-33,0-21-128,21 21-96,-21-21 64,0 0-95,0 0 95,0 0 256,0 0 32,0 0-159,0-21-225,0 21 32,0-42-96,0 21 0,21 0 0,-21 0 0,21 0-32,-21 0 32,0 1 32,21 20-64,-21 0-32,0 0-32,0 0 32,21 0 128,-21 20 128,0 1-96,0-21-32,0 21 0,0 0 32,0 0-64,0-21 0,21 21-32,-21-21 0,0 0 32,0 0 96,0 0 33,21 0-1,-21-21-128,22 0 32,-22 0-64,20 0 32,2 0-32,-22 21-32,20-20 32,-20 20-64,0 0-64,0 0 96,22 20 64,-22-20 160,0 21-64,0 0-64,20 21 32,-20-21-64,0 0-32,0 0-320,22-21-609,-22 0-1537,0 21-2243</inkml:trace>
          <inkml:trace contextRef="#ctx0" brushRef="#br0" timeOffset="41714.4732">1325 4623 6342,'20'0'1921,"-20"0"-1600,0 0-289,0 20 672,0-20-63,0 21-321,0 0-160,0 0-64,0 0-96,0 0 97,0 0-97,0 0-193,0-21-511,0 0-513,0 0-673,0 0-769</inkml:trace>
          <inkml:trace contextRef="#ctx0" brushRef="#br0" timeOffset="41870.4735">1367 4517 7623,'0'-21'1537,"-22"0"1,22 21-545,0 0-577,0 0-320,0 0-160,0 0-673,0 0-1441,22 0-576,-22 0-738</inkml:trace>
          <inkml:trace contextRef="#ctx0" brushRef="#br0" timeOffset="42400.8744">1429 4643 1505,'0'21'1858,"0"0"-449,0 0-256,0 0-32,0-21-320,0 21-225,0 0-223,0-21-65,0 21-128,0-21-32,22 0-64,-22 0 161,0 0 287,0 0 289,0 0-513,0-21-160,0 0-96,20 0-64,-20 0 32,0 0-64,22 0 128,-22 0-64,20 21-128,-20 0 32,0 0 0,22 0 0,-22 0 96,0 21-32,0-21 32,0 21 32,20 0-32,-20-21 0,22 21 0,-22 0 0,20 0 32,2-21 0,-2 21 0,-20-21 64,22 0 0,-2-21-32,-20 21 160,22-21-31,-22 0 31,20 0-32,-20 0-128,0 0 32,0 0 32,0 1 64,0 20 97,-20-22 31,20 22-32,0 0-288,-22 0-128,22 22 96,-20-2 0,20 1 0,-22 21 32,22-21-32,0 21 0,0-21 0,22 0 32,-2-21-96,22 21-961,0-21-3427</inkml:trace>
        </inkml:traceGroup>
      </inkml:traceGroup>
    </inkml:traceGroup>
    <inkml:traceGroup>
      <inkml:annotationXML>
        <emma:emma xmlns:emma="http://www.w3.org/2003/04/emma" version="1.0">
          <emma:interpretation id="{F26EB60F-BA93-4D37-BF0B-E1D7635A6CFF}" emma:medium="tactile" emma:mode="ink">
            <msink:context xmlns:msink="http://schemas.microsoft.com/ink/2010/main" type="paragraph" rotatedBoundingBox="12933,10435 13432,11858 13019,12003 12520,1058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8A75178-491F-4F9C-AAA4-684680DF240B}" emma:medium="tactile" emma:mode="ink">
              <msink:context xmlns:msink="http://schemas.microsoft.com/ink/2010/main" type="line" rotatedBoundingBox="12933,10435 13432,11858 13019,12003 12520,10580">
                <msink:destinationLink direction="with" ref="{BAADEA96-FA17-4B9D-9FF8-89C9E55D9C5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17E3DA5-0CC6-40C7-B537-5FCFF21DF20D}" emma:medium="tactile" emma:mode="ink">
                <msink:context xmlns:msink="http://schemas.microsoft.com/ink/2010/main" type="inkWord" rotatedBoundingBox="12933,10435 13432,11858 13019,12003 12520,10580"/>
              </emma:interpretation>
              <emma:one-of disjunction-type="recognition" id="oneOf11">
                <emma:interpretation id="interp55" emma:lang="en-US" emma:confidence="0">
                  <emma:literal>in</emma:literal>
                </emma:interpretation>
                <emma:interpretation id="interp56" emma:lang="en-US" emma:confidence="0">
                  <emma:literal>Ear</emma:literal>
                </emma:interpretation>
                <emma:interpretation id="interp57" emma:lang="en-US" emma:confidence="0">
                  <emma:literal>"I</emma:literal>
                </emma:interpretation>
                <emma:interpretation id="interp58" emma:lang="en-US" emma:confidence="0">
                  <emma:literal>Eon</emma:literal>
                </emma:interpretation>
                <emma:interpretation id="interp59" emma:lang="en-US" emma:confidence="0">
                  <emma:literal>'it</emma:literal>
                </emma:interpretation>
              </emma:one-of>
            </emma:emma>
          </inkml:annotationXML>
          <inkml:trace contextRef="#ctx0" brushRef="#br0" timeOffset="43149.6756">422 5294 1825,'0'0'5253,"0"-21"-3875,0 21-193,0 0-32,0 0-288,0 0-97,-22 0-287,22 0-129,0 0-128,-20-20-96,-2 20-32,2 0-31,-2 0-33,2 0 32,-2 20-32,1-20 32,0 0 32,21 21-32,-21-21-32,21 0 0,0 0-32,0 0-32,0 22 0,0-22-32,0 0 64,0 0 32,0 20 96,0-20-64,0 21 32,0 0-32,0 0 32,0 0 32,0 22-32,-21-23-96,21 23 33,0-23-33,0 1 64,0 0-96,0 0 0,0 0 32,21-21-33,-21 22 66,0-22-33,21 20 64,0-20 32,-21 0-64,21 0 32,1-20 0,-2 20-96,2 0-321,-2-22-191,-20 22-353,22-21-736,-22 21-1442,0-21-2338</inkml:trace>
          <inkml:trace contextRef="#ctx0" brushRef="#br0" timeOffset="43368.076">211 5483 6149,'0'0'1666,"0"0"-1154,0 0-255,21 0 832,-21 0-257,21 0-351,0 0-257,21-20-128,-20 20-32,20 0-480,0 0-1762,-22 0-2947</inkml:trace>
          <inkml:trace contextRef="#ctx0" brushRef="#br0" timeOffset="43851.6769">442 5693 6149,'0'0'1282,"0"0"-450,0 0-447,0 0-161,0 0-32,22 0 0,-2 0-32,2 0 1,19 0-1891</inkml:trace>
          <inkml:trace contextRef="#ctx0" brushRef="#br0" timeOffset="43695.6766">610 5526 3587,'0'0'288,"0"-22"289,0 22 512,0 0 0,-21-21 64,21 21 0,0 0 64,0 0-416,-21 0-257,21 0-191,-21 0-257,21 0-32,0 21 32,0-21-64,0 22 128,-21-2-32,21 22 64,0-21 1,0 0-65,0 21-96,0-21 64,21 21-96,-21-21 32,0 21-192,0-21-321,0-21-255,0 22-417,0-22-769,0 0-1185,0 0-1570</inkml:trace>
          <inkml:trace contextRef="#ctx0" brushRef="#br0" timeOffset="49873.2875">673 5988 160,'0'0'1313,"0"0"-160,0 0-32,0-21-224,0 21-289,0 0-63,0 0 128,0 0-97,0 0-223,0 0-289,0 0 0,0 0-128,0 0 128,0 0 192,0 21-32,0-21 96,0 20 129,0 2-33,0 19-63,0-19-97,0 19 32,0 2-64,0-1-32,0 0-95,21 0 31,-21 0-32,0 0 64,0 0-32,0 0 0,0-21 0,0 21-128,21 0 64,-21-21 64,0 0 33,0 0 95,0 0-96,0 0-96,0-21 32,0 0 32,0 0 64,0 0 225,0 0-65,0 0-128,0 0-128,-21-21-63,21 0-1,0 0-32,0 0 0,-21 21 64,21-21-64,0 21 0,0-21 0,-21 21 32,21-21-32,0 21-32,0 0-32,0 0-1,0 0-127,0 0-64,0 21 96,0 0 160,0 0 0,21 0 32,-21 0-32,0 0 32,21 0-32,-21-21 32,0 0 64,21 21 128,-21-21-64,0 0 33,21-21 127,-21 21-128,21-21-96,0 0-128,0-21-32,0 21-512,0-21-674,21 0-1568,-21 21-5959</inkml:trace>
        </inkml:traceGroup>
      </inkml:traceGroup>
    </inkml:traceGroup>
    <inkml:traceGroup>
      <inkml:annotationXML>
        <emma:emma xmlns:emma="http://www.w3.org/2003/04/emma" version="1.0">
          <emma:interpretation id="{F7373D0C-D341-4D97-B168-AD275E09CFCE}" emma:medium="tactile" emma:mode="ink">
            <msink:context xmlns:msink="http://schemas.microsoft.com/ink/2010/main" type="paragraph" rotatedBoundingBox="12248,12116 14177,12001 14207,12503 12278,126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84DB81A-2BF9-4C38-9BAD-621CF8ED5941}" emma:medium="tactile" emma:mode="ink">
              <msink:context xmlns:msink="http://schemas.microsoft.com/ink/2010/main" type="line" rotatedBoundingBox="12248,12116 14177,12001 14207,12503 12278,12618">
                <msink:destinationLink direction="with" ref="{7B3893D8-4E6E-4BCC-9B9C-1E282CE4F78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ACF9E82-84BB-4310-94F1-09CFA05BB4BD}" emma:medium="tactile" emma:mode="ink">
                <msink:context xmlns:msink="http://schemas.microsoft.com/ink/2010/main" type="inkWord" rotatedBoundingBox="12248,12116 14177,12001 14207,12503 12278,12618"/>
              </emma:interpretation>
              <emma:one-of disjunction-type="recognition" id="oneOf12">
                <emma:interpretation id="interp60" emma:lang="en-US" emma:confidence="0">
                  <emma:literal>calculate</emma:literal>
                </emma:interpretation>
                <emma:interpretation id="interp61" emma:lang="en-US" emma:confidence="0">
                  <emma:literal>Calculate</emma:literal>
                </emma:interpretation>
                <emma:interpretation id="interp62" emma:lang="en-US" emma:confidence="0">
                  <emma:literal>calculated</emma:literal>
                </emma:interpretation>
                <emma:interpretation id="interp63" emma:lang="en-US" emma:confidence="0">
                  <emma:literal>calculates</emma:literal>
                </emma:interpretation>
                <emma:interpretation id="interp64" emma:lang="en-US" emma:confidence="0">
                  <emma:literal>Calculated</emma:literal>
                </emma:interpretation>
              </emma:one-of>
            </emma:emma>
          </inkml:annotationXML>
          <inkml:trace contextRef="#ctx0" brushRef="#br0" timeOffset="50965.2894">22 7080 928,'0'0'1282,"0"0"31,0 0-64,-21 0-352,21 0 0,0 0 0,0 0-33,0-21-223,0 21-32,0 0-257,0-21-64,0 21-32,0-21-95,-21 21 31,21-21-32,0 21-64,-21 0 64,21 0-96,-21 0-64,0 0-64,21 0 0,-21 0-64,21 21 96,-21 0 0,0 0 32,21 21-32,-21-21 32,21 21-32,0-21-64,0 0 160,0 0 0,21 0 0,0 0 0,0 0 0,0-21 32,0 0 32,0 0-256,21 0-865,-21 0-1697,0 0-3268</inkml:trace>
          <inkml:trace contextRef="#ctx0" brushRef="#br0" timeOffset="51870.091">211 7164 864,'0'0'1890,"0"0"-449,0 0-95,0-21-193,0 21-64,0 0-416,0 0-33,0-21-95,0 21-65,0 0-64,0 0-159,-21 0-65,21 0-160,0 0-64,-21 0-32,21 21 32,-21 0-32,0-21 64,21 21-64,0 0 32,-21 0-32,21-21 32,0 21 32,21-21 0,-21 0 0,21 0 128,0 0 64,0 0-96,0-21-32,-21 21 0,21-21-32,0 0 0,-21 21 0,0-21-32,21 21 0,-21 0 0,0 0 0,0 0-32,0 0-96,0 0-192,0 0 160,0 0 96,0 21 31,0-21 66,0 21-130,22 0 97,-22-21-32,20 0 32,2 21 0,-2-21 32,2 0 65,-2-21-1,2 21 128,-2-21-32,2 0-32,-2 0-32,2 0 0,-2 0 1,-20-21-33,21 21-32,-21-21 0,0 21 0,0-21-32,0 21 32,0 0-32,-21 0 0,21 21 32,-20-21-64,-2 21-96,22 21-32,-20-21 0,20 21 32,-22 21 32,22 0 31,-20 0 33,20 0 0,20 0 0,-20 0 0,22-21 97,-2 0-33,2 21-32,-2-42 64,1 21-32,0 0-288,0-21-609,-21 0-1730,21-21-3234</inkml:trace>
          <inkml:trace contextRef="#ctx0" brushRef="#br0" timeOffset="52104.0914">694 7122 3843,'0'0'1217,"0"0"-64,0 0 65,-21 0-386,21 0-319,0 0-193,-21 21-32,21-21-31,-21 21-65,21 0 128,0 0 64,0 0-95,0 0-97,0-21-96,0 21 0,21 0 0,0-21 32,-21 0-416,21 0-1313,0 0-1923</inkml:trace>
          <inkml:trace contextRef="#ctx0" brushRef="#br0" timeOffset="52494.0921">778 7143 4772,'0'0'1345,"0"0"-992,0 21-225,0-21 192,0 21 128,0-21 1,0 21-65,0 0-224,0 0 161,0 0-65,0-21 0,0 0 65,21 0 95,-21 0 96,21 0-127,0 0-33,-21-21-224,21 21 96,0-21-160,-21 0 33,21 0-1,-21 0-96,0 21 96,0-21-64,0 21 0,0 0 32,0 0-96,0 0-224,0 0-1,0 0 193,0 21-32,0 0 160,0 0-32,0 0-32,0 0 0,0 0 32,21 0-32,-21-21-32,21 0-640,-21 0-1635,21 0-2401</inkml:trace>
          <inkml:trace contextRef="#ctx0" brushRef="#br0" timeOffset="52790.4926">1030 6891 4067,'0'-21'1538,"0"21"-1,0 0-608,0 0-833,0 0-192,0 21 288,0 0 385,0 0-33,0 0-191,0 21-33,0 0 32,0 0-127,0 0-129,0 0 0,0 0 32,0-21-96,0 21 0,0-42-32,0 21-288,21-21-705,-21 0-1378,21 0-3522</inkml:trace>
          <inkml:trace contextRef="#ctx0" brushRef="#br0" timeOffset="53648.4942">1199 7185 5349,'0'0'1345,"0"0"128,-22-21-127,22 21-578,0 0-159,-20 0-289,20 0-224,-22 0-32,2 21-64,20-21-64,-22 21 128,22-21-160,0 21 64,0 0 0,0-21 0,22 21 96,-22-21-64,0 0 128,20 0-96,2 0 0,-22 0 0,20 0-64,-20-21 96,0 0-32,22 21-32,-22-21 0,0 0-32,0 0-32,0 21 0,0 0 64,0 0-64,0 0-96,20 0-224,-20 0 256,0 0 96,0 21 0,0-21-1,22 21 66,-22-21-66,0 0 66,20 0-1,-20 0 32,22 0 64,-22-21 128,20 21-32,2-21 32,-2 0-63,-20 0 63,22 0-64,-2 0 32,-20-21-96,22 0-64,-22 0-32,20 0 33,-20 0-33,0 0 32,22 21 128,-22 0 32,0 0 32,0 21-64,0 0-160,0 0-96,-22 0-96,22 0 96,0 42 64,-20-21 0,-2 21 0,22 0 0,-20-21-32,20 42 32,0-21 0,0-21 0,0 21 0,20 0-32,-20-21 32,22-21 32,-2 21 64,2-21-32,-2 0 32,2 0 0,-22-21-63,20 21 31,2-21-32,-2 0-32,2-21-32,-2 21 0,-20 0-65,0 0 33,0 0 32,0 21 0,0 0-64,0 0-256,0 0-32,-20 21 223,20-21 97,-22 21 0,2 21 32,20-21-64,0 0 64,0 0-32,0 0 64,20 0 0,2 0 0,-22-21 64,42 0 32,-22 0-32,2 0-64,20 0 0,-22-21-1057,2 21-1857,-2-21-4357</inkml:trace>
          <inkml:trace contextRef="#ctx0" brushRef="#br0" timeOffset="53851.2944">1261 6912 4676,'-20'0'1890,"20"0"-545,0 0-833,20 0 353,2 0 128,20-21-224,0 21-385,20 0-224,2 0-95,-2 0-1667,2 0-7495</inkml:trace>
        </inkml:traceGroup>
      </inkml:traceGroup>
    </inkml:traceGroup>
    <inkml:traceGroup>
      <inkml:annotationXML>
        <emma:emma xmlns:emma="http://www.w3.org/2003/04/emma" version="1.0">
          <emma:interpretation id="{D9A736AE-8A9E-4F16-A2B1-CCC75D9CC1FC}" emma:medium="tactile" emma:mode="ink">
            <msink:context xmlns:msink="http://schemas.microsoft.com/ink/2010/main" type="paragraph" rotatedBoundingBox="13357,12849 13477,14703 12774,14748 12655,1289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AA1B1A6F-3D30-4611-9E15-EB3130610084}" emma:medium="tactile" emma:mode="ink">
              <msink:context xmlns:msink="http://schemas.microsoft.com/ink/2010/main" type="line" rotatedBoundingBox="13357,12849 13477,14703 12774,14748 12655,12895">
                <msink:destinationLink direction="with" ref="{7B3893D8-4E6E-4BCC-9B9C-1E282CE4F78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C77BD85-007A-4334-B049-8F7116FF7FA6}" emma:medium="tactile" emma:mode="ink">
                <msink:context xmlns:msink="http://schemas.microsoft.com/ink/2010/main" type="inkWord" rotatedBoundingBox="13357,12849 13477,14703 12774,14748 12655,12895"/>
              </emma:interpretation>
              <emma:one-of disjunction-type="recognition" id="oneOf13">
                <emma:interpretation id="interp65" emma:lang="en-US" emma:confidence="0">
                  <emma:literal>sit</emma:literal>
                </emma:interpretation>
                <emma:interpretation id="interp66" emma:lang="en-US" emma:confidence="0">
                  <emma:literal>Pit</emma:literal>
                </emma:interpretation>
                <emma:interpretation id="interp67" emma:lang="en-US" emma:confidence="0">
                  <emma:literal>Pit.</emma:literal>
                </emma:interpretation>
                <emma:interpretation id="interp68" emma:lang="en-US" emma:confidence="0">
                  <emma:literal>Pits</emma:literal>
                </emma:interpretation>
                <emma:interpretation id="interp69" emma:lang="en-US" emma:confidence="0">
                  <emma:literal>pit</emma:literal>
                </emma:interpretation>
              </emma:one-of>
            </emma:emma>
          </inkml:annotationXML>
          <inkml:trace contextRef="#ctx0" brushRef="#br0" timeOffset="54615.6958">316 8194 256,'0'21'1409,"-20"-21"-544,20 0 256,0 0 96,0 20-32,0-20 417,0 0-161,0 0-480,0-20-384,-22 20 31,22 0-191,0-21-33,0-1-64,0 2 1,0-23-1,0 2-128,0-1-32,0-1-32,0-20-96,0 22 32,22-22-64,-2 20 0,-20 1 0,22 21-32,-2-21 0,2 21 32,-2 21-128,2-20 32,-2 20 0,2 0 0,-2 0 32,2 20 32,-22 1 32,20-21-32,1 22 32,-21-2 32,0 1-32,-21 1 64,21-2 32,-20 1-32,-22-21 0,20 22 0,-20-2-32,0-20 64,0 21-128,0-21-320,21 0-801,0 0-2178,21 0-4517</inkml:trace>
          <inkml:trace contextRef="#ctx0" brushRef="#br0" timeOffset="57454.9009">862 7836 7815,'0'0'833,"0"0"-97,0 0-319,0 0-257,0 21 224,-21-21-127,21 22-33,0 19-32,0-20-64,0 21-64,0 1 0,0-1-32,0-21-32,0 21 0,0-21-160,0-21-416,0 20-1282,0-20-1922</inkml:trace>
          <inkml:trace contextRef="#ctx0" brushRef="#br0" timeOffset="57220.9005">610 8152 4292,'0'0'2050,"0"0"-1666,0 0-384,0 20 128,0-20 32,0 22 225,0-22 31,0 21-32,21-21-95,-21 0 95,0 20-64,0-20-32,21 0-31,-21 0-1,0 0 224,21 0-63,-21-20-129,0-1 0,21-1 97,-21 2-257,0-23 0,0 23-96,0-1 32,0 21-64,0-22-64,0 22-545,0-20-928,0 20-1250,21-21-2754</inkml:trace>
          <inkml:trace contextRef="#ctx0" brushRef="#br0" timeOffset="56908.8998">442 8172 2146,'0'-20'1057,"0"20"-513,0 0 673,0 0-96,0 0-320,-20 0-385,20 0 65,0 20-193,0-20 225,-22 22-1,22-1-95,0-1-161,0 2-32,22-1-96,-22-21 32,20 20 32,-20-20-95,22 0 95,-2 0 0,-20 0-32,22 0 96,-22-20 1,20 20-1,-20-21-32,0 21 32,0-22 97,-20 2-97,20 20-32,-22-21-32,2 21-64,-2 0-96,22 0-64,-20-22-480,20 22-737,0 0-1570,0 22-1954</inkml:trace>
          <inkml:trace contextRef="#ctx0" brushRef="#br0" timeOffset="57610.901">736 8026 7879,'21'0'737,"-21"0"-865,21 0 224,0-21 224,21 21-192,0-22-288,21 22-2947</inkml:trace>
          <inkml:trace contextRef="#ctx0" brushRef="#br0" timeOffset="62821.3103">610 8509 800,'0'0'1121,"0"0"-64,0 0 32,0 0-128,0 0-224,0 0-353,0 0-63,0 0-97,0 0-32,0 0 64,-21 0 33,21 21 95,0-21 0,0 21 33,0 0-65,0 0 257,0 0-1,0 21-127,0-21-193,0 21-32,0 0-96,0 0 0,0 21-63,21-21 31,-21 0 32,0 0-128,0 0 64,0 0-32,0-21 32,0 0 0,0 0 160,0 21-95,0-21 63,0 0-128,0 21 0,0-21-32,0 0 0,0 21-32,0-21 0,0 0 0,0-21 0,0 21-32,0 0 0,0-21 0,0 0 64,0 21-64,0-21 32,0 0-32,0 0 32,0 0-32,0 21 32,0-21 32,0 0 0,0 0 33,0 0 191,0 0-160,0 0-32,0-21-32,0 21-32,0 0-32,-21-21 0,21 21 0,0-21 0,0 21 0,0 0 0,0 0 0,0-21 0,0 21 0,-21 0 0,21 0 0,0-21 32,0 21 0,0 0-64,0 0 32,0-21 0,0 21 0,0 0 0,0 0-32,-21 0 0,21 0-128,0 0-64,0 0 160,21 21 32,-21-21 32,0 21 0,0-21 0,0 21 32,21-21-32,-21 21 0,0-21 0,0 0 32,0 21-32,0-21 32,0 0 64,0 0 0,0 0-64,0 0 0,0 0-32,0 0-32,0 0 0,0 0 0,0 0-32,0 0 64,0 0-32,0 0 32,21 0 0,-21 0 0,0 21 0,0-21 32,0 0-32,0 0 0,0 0 32,0 0-32,0 0 0,21 0 0,-21 0 64,0 0 0,0-21 32,21 21-64,-21-21-32,21 0-256,0-21-929,21 0-2787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5:09.5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C7DEE6B-A41F-49C5-B071-98FCF41F114D}" emma:medium="tactile" emma:mode="ink">
          <msink:context xmlns:msink="http://schemas.microsoft.com/ink/2010/main" type="writingRegion" rotatedBoundingBox="21126,6016 23982,6002 23999,9726 21144,9740"/>
        </emma:interpretation>
      </emma:emma>
    </inkml:annotationXML>
    <inkml:traceGroup>
      <inkml:annotationXML>
        <emma:emma xmlns:emma="http://www.w3.org/2003/04/emma" version="1.0">
          <emma:interpretation id="{0C96222E-CC0F-4C3B-96A0-B8C97B9E5825}" emma:medium="tactile" emma:mode="ink">
            <msink:context xmlns:msink="http://schemas.microsoft.com/ink/2010/main" type="paragraph" rotatedBoundingBox="21449,6010 22899,6011 22898,6622 21448,66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A88D4F-CE1F-4B27-9DB0-6C45DE345D94}" emma:medium="tactile" emma:mode="ink">
              <msink:context xmlns:msink="http://schemas.microsoft.com/ink/2010/main" type="line" rotatedBoundingBox="21449,6010 22899,6011 22898,6622 21448,6620"/>
            </emma:interpretation>
          </emma:emma>
        </inkml:annotationXML>
        <inkml:traceGroup>
          <inkml:annotationXML>
            <emma:emma xmlns:emma="http://www.w3.org/2003/04/emma" version="1.0">
              <emma:interpretation id="{0C19A4CD-8EFE-48BE-A4C7-D1B4D0643309}" emma:medium="tactile" emma:mode="ink">
                <msink:context xmlns:msink="http://schemas.microsoft.com/ink/2010/main" type="inkWord" rotatedBoundingBox="21449,6010 22899,6011 22898,6622 21448,6620"/>
              </emma:interpretation>
              <emma:one-of disjunction-type="recognition" id="oneOf0">
                <emma:interpretation id="interp0" emma:lang="en-US" emma:confidence="1">
                  <emma:literal>Matrix</emma:literal>
                </emma:interpretation>
                <emma:interpretation id="interp1" emma:lang="en-US" emma:confidence="0">
                  <emma:literal>Mat fix</emma:literal>
                </emma:interpretation>
                <emma:interpretation id="interp2" emma:lang="en-US" emma:confidence="0">
                  <emma:literal>Matrix /</emma:literal>
                </emma:interpretation>
                <emma:interpretation id="interp3" emma:lang="en-US" emma:confidence="0">
                  <emma:literal>Mat Fix</emma:literal>
                </emma:interpretation>
                <emma:interpretation id="interp4" emma:lang="en-US" emma:confidence="0">
                  <emma:literal>Matrix '</emma:literal>
                </emma:interpretation>
              </emma:one-of>
            </emma:emma>
          </inkml:annotationXML>
          <inkml:trace contextRef="#ctx0" brushRef="#br0">-3 463 1697,'0'0'1570,"0"0"31,0 0-127,0 0-482,0-22-287,0 2 64,0 20-225,0-21-31,21-1 288,-21 1-65,21-21-191,-21 1-193,21-2-160,-21 23-160,21-23-32,-21 1 64,21 1-96,-21 19 64,0 1-64,21 21 32,-21-20 0,0 20-32,0 0-32,0 0-224,0 20 128,0-20 64,21 21 32,-21 1 0,0 19 32,21-19 32,-21 19 0,0-19 0,0 18 32,21-40-32,-21 23 64,0-23 0,0 0 96,21 0 128,-21-23-128,21 3-96,0 0-32,-21-2 33,21-19-33,-21 19-32,21-19 32,-21 19-32,0 1 0,0 1 0,0-2 0,0 22-32,0 0-161,0 0-191,21 22 352,-21-2-32,0 1 0,0 21 64,0 1 0,0-2 0,0 21 0,0-19 32,0-22 0,0 21-64,21-42 64,-21 21 32,21 1-609,-21-22-1665,22 0-2786</inkml:trace>
          <inkml:trace contextRef="#ctx0" brushRef="#br0" timeOffset="748.8012">502 337 2274,'-22'0'608,"22"-22"289,0 22 448,0 0-320,0-21-416,0 21-129,0-20-159,0 20-225,0 0 64,0-23 0,0 23-128,0 0-64,-20 0-64,-2 0 32,22 23 32,-20-3 32,-2-20 0,22 21 0,-20 1 0,20-2 64,0 1-32,0-21 64,20 22 128,-20-22-32,22 0 129,-2 0 31,2 0 0,-2-22-95,-20 22-193,22 0 32,-22-21 32,20 21-32,-20-20-32,0 20-32,0 0 0,0 0-32,0 0-128,0 0-128,0 0 128,0 0 32,0 0 96,22 20-32,-22-20 64,0 21-32,20-21 0,-20 0 64,22 0 96,-2 0 352,-20 0-31,22 0-1,-2-21-127,2 1-33,-22-2-160,20 1 32,2 1-64,-22-3-64,20-17-32,-20 18 32,22-19-32,-22-2-32,0 1 0,0 1 32,0-1 1,0-1-33,0 22 0,0-21 32,0 21-64,0 21 32,0 0 0,0 0-65,0 0-191,0 0-64,0 0 224,0 42 0,-22-21 32,22 43 32,0-22 0,0 41 32,0-20 64,0 0 64,-20 0-96,20-20 0,0-2 0,0-19-32,0-1 32,0-21 0,0 0-64,0 0-609,0 0-608,0 0-2562</inkml:trace>
          <inkml:trace contextRef="#ctx0" brushRef="#br0" timeOffset="967.2017">586 168 4644,'0'-20'897,"0"20"512,0 0-160,20 0-480,2 0-64,-2-22-289,22 22-160,-20 0-160,20 22-96,-22-2-192,22-20-737,-20 21-960,-2 1-962,22-2-961</inkml:trace>
          <inkml:trace contextRef="#ctx0" brushRef="#br0" timeOffset="1326.0022">900 274 1537,'0'0'1666,"0"0"-674,0 0-415,0 0 96,0 20 448,0-20-321,0 21-191,0 1-128,0-2-65,0-20 32,0 21-95,0-21-193,0 22 128,0-22-64,0 0 321,0 0 672,0 0-256,0-22-705,22 22-64,-22-21-96,0 1-32,0-23 1,0 23-65,0-23 32,0 23 0,0-2-64,0 1 32,20 21-32,-20 0-1,0-20-63,0 20-128,0 0 96,22 20 64,-22-20 64,20 0 0,2 21-480,-2-21-866,2 22-960,-2-22-1153,2 0-2114</inkml:trace>
          <inkml:trace contextRef="#ctx0" brushRef="#br0" timeOffset="1513.2026">1152 211 4964,'0'0'1602,"0"0"-609,0 0-705,0 0-32,0 20 417,0 0-129,0 3-191,-20-3-161,20 1-64,0 1-64,0-22 0,0 20 32,0-20-224,0 0-769,0 0-1665,20 0-2883</inkml:trace>
          <inkml:trace contextRef="#ctx0" brushRef="#br0" timeOffset="1684.8028">1152 63 5829,'0'-21'416,"0"1"705,0-2-96,0 22-704,0-20-257,0 20-160,22 0-993,-22 0-1474,0 0-992</inkml:trace>
          <inkml:trace contextRef="#ctx0" brushRef="#br0" timeOffset="2106.0037">1447 189 4708,'0'0'1473,"0"0"-800,0 0-64,-22 22 127,2-22-159,-2 20-193,2 23-192,-2-23-128,-19 23 33,-1-23-226,21 23-1792,-21-22-5541</inkml:trace>
          <inkml:trace contextRef="#ctx0" brushRef="#br0" timeOffset="1934.4033">1279 105 2786,'0'21'737,"0"-21"-32,21 22 1441,-21-22-897,0 20-449,0 1-159,21 1-225,-21-2-159,0 0-161,20 23 32,-20-22-32,0 1 0,22-22-32,-2 20 0,-20-20-288,22 0-641,-22 0-1121,0 0-1953</inkml:trace>
        </inkml:traceGroup>
      </inkml:traceGroup>
    </inkml:traceGroup>
    <inkml:traceGroup>
      <inkml:annotationXML>
        <emma:emma xmlns:emma="http://www.w3.org/2003/04/emma" version="1.0">
          <emma:interpretation id="{DE5116E7-2D63-47FA-8E3A-81E5350C91CE}" emma:medium="tactile" emma:mode="ink">
            <msink:context xmlns:msink="http://schemas.microsoft.com/ink/2010/main" type="paragraph" rotatedBoundingBox="21384,6734 23043,6634 23092,7439 21433,75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4D158D-7368-4721-BFB2-42D7E50E926C}" emma:medium="tactile" emma:mode="ink">
              <msink:context xmlns:msink="http://schemas.microsoft.com/ink/2010/main" type="line" rotatedBoundingBox="21384,6734 23043,6634 23092,7439 21433,7539"/>
            </emma:interpretation>
          </emma:emma>
        </inkml:annotationXML>
        <inkml:traceGroup>
          <inkml:annotationXML>
            <emma:emma xmlns:emma="http://www.w3.org/2003/04/emma" version="1.0">
              <emma:interpretation id="{AE8E04A9-8F02-43F2-9256-6E8D6B364CE6}" emma:medium="tactile" emma:mode="ink">
                <msink:context xmlns:msink="http://schemas.microsoft.com/ink/2010/main" type="inkWord" rotatedBoundingBox="21384,6734 23043,6634 23092,7439 21433,7539"/>
              </emma:interpretation>
              <emma:one-of disjunction-type="recognition" id="oneOf1">
                <emma:interpretation id="interp5" emma:lang="en-US" emma:confidence="1">
                  <emma:literal>algebra</emma:literal>
                </emma:interpretation>
                <emma:interpretation id="interp6" emma:lang="en-US" emma:confidence="0">
                  <emma:literal>algebr a</emma:literal>
                </emma:interpretation>
                <emma:interpretation id="interp7" emma:lang="en-US" emma:confidence="0">
                  <emma:literal>algeb ra</emma:literal>
                </emma:interpretation>
                <emma:interpretation id="interp8" emma:lang="en-US" emma:confidence="0">
                  <emma:literal>algebra a</emma:literal>
                </emma:interpretation>
                <emma:interpretation id="interp9" emma:lang="en-US" emma:confidence="0">
                  <emma:literal>Algeb ra</emma:literal>
                </emma:interpretation>
              </emma:one-of>
            </emma:emma>
          </inkml:annotationXML>
          <inkml:trace contextRef="#ctx0" brushRef="#br0" timeOffset="3135.6055">102 883 1761,'0'0'1121,"0"-21"-160,0 21 513,0 0-417,0 0-481,0-21 1,0 21-225,0-22 32,-21 22 1,21 0-193,0-20-96,-21 20 96,21 0-192,0 20-64,-21-20 32,0 22-32,0-1 32,21-21 32,-21 21-64,21 0 64,-21-21 0,21 21 32,0-1 32,0-20 64,21 0 32,0 0 161,-21 0-65,21 0 64,21-20-224,-21-1 0,0 21 0,-21-21-64,21 0 0,-21 21 0,21-21-32,-21 21 0,0 0 0,0 0-256,0 0-96,0 0 192,0 21 128,0-21 32,-21 21-32,21-21 0,0 21-64,21 0 128,-21-21-32,0 20 0,21-20 0,0 22 32,0-22 96,0 0 320,0 0-31,0-22-1,0 22-192,0-20 0,0-1-63,22 0-33,-43-21 32,20 0-160,2-1 64,-2 2-128,-20-1 64,0-1-96,0 23 32,0-1 128,0-1-64,0 2-64,0 20 32,0 0-193,-20 0-63,20 20 192,0 2 32,-22 19 32,22 2 0,-20-1 0,20-1 64,0 2-32,0-1-32,0 0 64,20-21-32,-20 0 32,22-1 64,-2 2-160,2-22-416,-22 0-802,20 0-1921</inkml:trace>
          <inkml:trace contextRef="#ctx0" brushRef="#br0" timeOffset="4352.4075">606 841 4099,'0'0'1506,"0"-22"-417,0 22 192,0 0-576,-20 0-225,20 0-160,0 0-287,-22 0-1,22 22-97,-20-22 1,-2 21 32,2 0 32,20-21 96,0 21-63,0 0-33,0-1 64,0-20-32,20 22 32,-20-22 32,22 0 96,-2 0-96,2 0-96,-2-22-224,-20 22 128,22-20 32,-22-1 64,0 21 32,0-21 0,20 0-32,-20 21 224,0-21 64,0 21 0,0 0-255,-20 0-290,20 21 129,0 0 256,0 0 0,0 0-32,20 21 97,-20 0 63,0 0 0,0 0-32,0 0-128,-20 21 33,20-21-65,0-21-32,0 0 96,-22 0-64,22 0 0,-20 0 32,20-21 64,-22 0-32,22 0-96,-20-21-224,20 0-128,-22 0-161,22-21-31,0 0-129,0 0 161,0 21 320,0 0 32,0 0 96,22 0 32,-22 0-33,20 21-31,2 0 225,-2-21-65,2 21-32,-2-21 32,2 21 32,-2 0-64,22-21 32,-20 0-64,-2 21 64,2-22 0,-22 2-96,20-1 128,-20 0-96,22 0 33,-22 0-33,0 21 32,0-22 32,0 2 32,0-1-32,0 21-32,0 0-128,-22 0-96,22 0 0,-20 21 96,20-1 32,-22 2-65,22-1 33,0 0 0,0 0 64,22 0-32,-22-21 64,20 20-32,2-20 0,-2 0 128,2 0 1,-2 0 95,22 0-32,-20-20-64,-2-1 32,2 0 32,-2-21-63,2 20-33,-2-19-64,-20-1 64,22-1-96,-22 2 64,0 19-32,0-19 0,0 19 0,0 22 64,0 0 64,0 0-288,0 0-64,-22 22 96,22-1 32,-20 21 64,-2-1 0,2 22 64,20-20-64,-22 20 0,22-21-64,0-1 64,0-19 96,22-1-96,-22 0 64,20 0 32,2-21 0,-22 21 64,20-21 64,-20-21-31,22 21-1,-22-21-96,20 0 0,-20 0-64,0-1 0,0 2-64,0-1 0,-20 0-32,20 0 32,-22 0 32,22 21-64,0 0-64,-20 0-65,20 0 65,0 0-64,-22 21 128,22-21 32,0 21 0,22-21 0,-22 21 96,20-21-64,2 0 32,-2 0-320,2 0-1025,-2 0-1154,2 0-3074</inkml:trace>
          <inkml:trace contextRef="#ctx0" brushRef="#br0" timeOffset="4758.0082">1258 841 6758,'0'0'1121,"0"0"-1025,0 0 224,0 0 225,0 21-193,0-21-31,0 21-129,0 0-32,0 0 32,0-21-96,21 20-64,-21-20 32,0 22 0,0-22 32,0 0 0,0 0 33,0 0 319,0 0 769,0 0-544,0 0-449,0-22-96,0 2-64,0 20 32,0-21-64,0-21-32,0 42 96,0-21 0,21-1 129,-21 2 127,21 20-96,-21-21-128,20 21-128,-20 0 0,22 0-96,-2 0 64,-20 0-32,22 0-256,-2 0-705,2 21-705,-2-21-2081</inkml:trace>
          <inkml:trace contextRef="#ctx0" brushRef="#br0" timeOffset="5179.2091">1573 819 6726,'0'0'833,"0"-20"544,0 20-352,-22 0-641,22-21-95,0 21-97,0 0-64,-20-22-128,20 22 0,-22 0-64,22-20 0,-20 20-32,-2 20 32,2 2 32,-2-22 64,22 21 32,-20-1 32,20 2-32,0-1-32,0-21 32,20 21 32,-20-21 96,22 0-32,-2 0-32,2 0-31,-22-21-65,20 21-64,2 0-33,-2-21-63,-20 21 64,22-22-32,-22 22 32,20 0-64,-20 0-32,0 22 0,0-22 96,0 21 64,22-21 0,-22 21 0,0 0 0,0-21-769,0 0-3972</inkml:trace>
        </inkml:traceGroup>
      </inkml:traceGroup>
    </inkml:traceGroup>
    <inkml:traceGroup>
      <inkml:annotationXML>
        <emma:emma xmlns:emma="http://www.w3.org/2003/04/emma" version="1.0">
          <emma:interpretation id="{BC9FAB60-D95A-48FD-BDC8-5B9D728DFE7B}" emma:medium="tactile" emma:mode="ink">
            <msink:context xmlns:msink="http://schemas.microsoft.com/ink/2010/main" type="paragraph" rotatedBoundingBox="21131,7439 23986,7408 23992,7934 21137,79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52F817-66F3-4784-8B2A-0562D7886EF6}" emma:medium="tactile" emma:mode="ink">
              <msink:context xmlns:msink="http://schemas.microsoft.com/ink/2010/main" type="line" rotatedBoundingBox="21131,7439 23986,7408 23992,7934 21137,7965"/>
            </emma:interpretation>
          </emma:emma>
        </inkml:annotationXML>
        <inkml:traceGroup>
          <inkml:annotationXML>
            <emma:emma xmlns:emma="http://www.w3.org/2003/04/emma" version="1.0">
              <emma:interpretation id="{309BDF98-4025-4708-A4A2-BED423FB6B4E}" emma:medium="tactile" emma:mode="ink">
                <msink:context xmlns:msink="http://schemas.microsoft.com/ink/2010/main" type="inkWord" rotatedBoundingBox="21132,7547 21717,7540 21722,7959 21137,7965"/>
              </emma:interpretation>
              <emma:one-of disjunction-type="recognition" id="oneOf2">
                <emma:interpretation id="interp10" emma:lang="en-US" emma:confidence="1">
                  <emma:literal>the</emma:literal>
                </emma:interpretation>
                <emma:interpretation id="interp11" emma:lang="en-US" emma:confidence="0">
                  <emma:literal>The</emma:literal>
                </emma:interpretation>
                <emma:interpretation id="interp12" emma:lang="en-US" emma:confidence="0">
                  <emma:literal>•he</emma:literal>
                </emma:interpretation>
                <emma:interpretation id="interp13" emma:lang="en-US" emma:confidence="0">
                  <emma:literal>thx</emma:literal>
                </emma:interpretation>
                <emma:interpretation id="interp14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10202.4178">-317 1618 1153,'0'0'1185,"0"0"-897,0 0-384,0 0 256,0 0 673,20 0 0,-20 0-65,22 0 161,-2 0-192,2 0 64,-2 0-33,2 0-159,-2-21-225,2 0-159,-2 0-65,-20 0-64,22 0 160,-22 21 96,0-21 1,20 0-97,-20 0-32,0 0-64,-20 0-64,20 0 1,0 21 31,0 0 32,0 0-128,0 0-32,0 0-96,0 0-32,0 21 96,-22 0-32,22 0 64,0 0 0,0 21 0,0 0 32,0 0 0,-20-1 0,20-19-32,0-1 32,0 0 0,20 0 32,-20-21-64,0 21 32,0-21 32,0 0 0,22-21-96,-22 21-96,20-21 0,1 0 32,-21 21 31,21 0 1,-21 0-32,21 0-32,-21 0 96,21 0-32,-21 21 32,21 0 32,-21-21 64,21 0-32,0 0-32,0 0 64,0 0 32,0 0-64,-21-21 0,21 21 32,-21-21 33,0 0-1,0 21-32,0-22 0,-21 2-64,21-1 64,-21 0-64,0 21 32,21 0 128,-21 0-128,21 0-64,-21 42 32,21-22 192,21 23 32,0-1-128,0-21 1,21 0-33,21 0-865,0-21-3235</inkml:trace>
          <inkml:trace contextRef="#ctx0" brushRef="#br0" timeOffset="9500.4166">-255 1450 2146,'0'0'1185,"0"0"384,0 0-160,0 0-255,0-21-226,0 21-383,0 0-321,0 0-192,0 21 32,0 0 289,0 0 159,0 0-96,0 21-191,0 0 31,0-1-160,0 23 0,0-22-64,0-21 96,0 0-192,0-21 64,0 21 64,0-21-448,0 0-897,0 0-1090,-20 0-928</inkml:trace>
        </inkml:traceGroup>
        <inkml:traceGroup>
          <inkml:annotationXML>
            <emma:emma xmlns:emma="http://www.w3.org/2003/04/emma" version="1.0">
              <emma:interpretation id="{B2B3F5A3-94CA-414D-92CF-97D1B3855FCE}" emma:medium="tactile" emma:mode="ink">
                <msink:context xmlns:msink="http://schemas.microsoft.com/ink/2010/main" type="inkWord" rotatedBoundingBox="22284,7426 23986,7408 23991,7928 22290,7946"/>
              </emma:interpretation>
              <emma:one-of disjunction-type="recognition" id="oneOf3">
                <emma:interpretation id="interp15" emma:lang="en-US" emma:confidence="1">
                  <emma:literal>matrices</emma:literal>
                </emma:interpretation>
                <emma:interpretation id="interp16" emma:lang="en-US" emma:confidence="0">
                  <emma:literal>Matrices</emma:literal>
                </emma:interpretation>
                <emma:interpretation id="interp17" emma:lang="en-US" emma:confidence="0">
                  <emma:literal>matrixes</emma:literal>
                </emma:interpretation>
                <emma:interpretation id="interp18" emma:lang="en-US" emma:confidence="0">
                  <emma:literal>Matrixes</emma:literal>
                </emma:interpretation>
                <emma:interpretation id="interp19" emma:lang="en-US" emma:confidence="0">
                  <emma:literal>materials</emma:literal>
                </emma:interpretation>
              </emma:one-of>
            </emma:emma>
          </inkml:annotationXML>
          <inkml:trace contextRef="#ctx0" brushRef="#br0" timeOffset="11076.0194">838 1638 2017,'0'-20'1025,"0"20"-224,0 0-224,0 0-193,0 0-64,0 0 225,0 0 256,0 20 63,0 2 322,0-1-354,0 0-351,0 0-161,0 0-128,0 0-32,0-21-95,0 21 31,0-21 0,0 0 64,20 0 32,-20 0 64,0-21-64,0 21-127,0-21 31,22 0-64,-22-21 64,0 21-96,20-1 0,-20 2 0,22-1-96,-22 0 96,0 21-96,20 0 31,-20 0-63,0 0 64,0 0 32,0 21 64,0 0 0,0-1 0,0-20 32,0 22-64,0-1 0,0-21 32,0 0 0,0 0 1,0 0 63,0 0 32,22 0-32,-22-21 0,20 21-64,2-22 0,-2 2-32,-20-1 0,22 21 0,-2-21-32,-20 21-64,22 0 0,-22 21 64,0-21 96,0 21 64,0 21-32,0-21 32,0 0-96,0 21 32,0-21-160,0 0-801,20-21-1505,-20 0-3011</inkml:trace>
          <inkml:trace contextRef="#ctx0" brushRef="#br0" timeOffset="11731.2206">1279 1660 4996,'0'0'1057,"0"0"-224,0-22 384,-21 22-544,21 0-289,0 0-128,-21 0-95,0 0-65,21 22-64,-21-22 32,21 0-96,-21 21 64,21 0 32,-22-21-64,22 21 0,0 0 0,22-21 96,-22 0 64,21 0 0,-21 0 0,21 0-96,0-21 33,0 21-130,-21-21 66,21 21-33,-21-21 32,0 21-64,21 0-1,-21 0 1,0 0-32,0 0-32,21 21 96,-21-21-32,0 21 32,20 0 32,-20-21-32,22 0 64,-2 21 0,-20-21-64,22 0 97,-22 0-33,20-21 32,2 21 128,-2-21 0,-20 0 192,22-21 65,-22 20-193,20-19-96,-20-1-63,0-21-97,0 21-32,22 0 0,-22 1 64,0 19-64,0-20 32,0 21 0,0 21 32,0 0 32,0-21-32,0 21-128,0 0-192,0 21 63,0 0 193,0 0 32,-22 22 0,22 19 65,0-20-33,0 21-32,-20 0 64,20-22-64,0 2-64,0-1 64,0-21 0,0-21-32,0 21-192,0-21-801,0 0-1025,0 0-1602</inkml:trace>
          <inkml:trace contextRef="#ctx0" brushRef="#br0" timeOffset="11918.4208">1363 1534 6694,'0'0'-64,"20"0"288,-20 21 1249,22-21-159,-2 0-257,2 0-385,20 0-255,-22 0-193,22 0-128,0 0-96,-20 0-929,-2 0-1281,2 0-1441,-22 21-1250</inkml:trace>
          <inkml:trace contextRef="#ctx0" brushRef="#br0" timeOffset="12214.8214">1657 1576 992,'0'21'2659,"0"-21"-961,0 21-129,0-1-416,0-20-256,0 22-128,0-1-97,0-21-255,0 21 31,0-21-31,0 0-33,0 0 0,0 0 97,0 0 127,0 0-191,0 0-97,-22-21-128,22 0-128,0-1 64,0 2-128,22-22 32,-22 0-32,0 21 32,20 0 0,-20 0-32,22 21 0,-22-21 0,20 21-96,-20 0-32,22 0 96,-22 21 0,20-21-352,2 21-801,-2-21-737,-20 0-1505,22 21-2179</inkml:trace>
          <inkml:trace contextRef="#ctx0" brushRef="#br0" timeOffset="12402.0218">1867 1513 2914,'20'0'2531,"-20"0"-1827,0 0 1,0 0 1121,0 21-641,0 0-416,0 0-193,0 0-256,-20 0-159,20-1-65,0 2-32,0-22-32,0 0-256,0 21-641,0-21-1057,0 0-1826</inkml:trace>
          <inkml:trace contextRef="#ctx0" brushRef="#br0" timeOffset="12559.022">1929 1387 8295,'22'-20'1185,"-22"-2"-31,0 22-258,0 0-703,0 0-193,0 0-161,0 0-767,20 0-962,-20 0-1794</inkml:trace>
          <inkml:trace contextRef="#ctx0" brushRef="#br0" timeOffset="13322.4234">2098 1492 5285,'-21'0'1441,"21"0"-544,0 0 512,0 0-384,0 0-480,-21 21-129,21-21-160,-21 21 0,-1 0 65,22 0-33,-20 0-64,20 0-64,0-1 33,0 2-1,20-22 64,2 21-96,-1-21 32,-21 0-96,21 0-32,0 0 33,21 0-1,-21 0-32,0 0 32,0-21-32,0-1-32,0 2 32,0-1 32,-21 0-32,0 0-32,21 0 32,-21-21-64,0 42 32,0-21 32,-21 21-64,21-21-32,0 21-64,-21 21 0,21-21 32,-21 21 32,0 0 0,21 0 32,0 21-32,0-21 0,0 0 32,0-1-32,0 2 32,0-22 32,21 21 32,0-21 32,0-21 0,0 21-64,0-22 32,0 2-64,0 20 32,0-42 0,21 21-32,-21 0 0,-21 21 0,21-21 0,-21 21-96,0 0 32,0 21 96,0-21 32,0 21 0,0 0 32,0 0-64,-21 0-32,21-1 32,0 2 0,0-1-32,0 0 32,-21 0 65,21-21-65,-21 21 64,21-21 0,0 21 32,-21-21-96,21 0 64,-21 0-32,0 0 32,21-21-64,-21 21 32,21 0-32,0-21-64,-21 21 0,21-21-64,21 21 0,-21 0-32,0 0 32,21 0 96,0 0-32,21 0-32,0-21-545,0 21-1120,21 0-2820</inkml:trace>
        </inkml:traceGroup>
      </inkml:traceGroup>
    </inkml:traceGroup>
    <inkml:traceGroup>
      <inkml:annotationXML>
        <emma:emma xmlns:emma="http://www.w3.org/2003/04/emma" version="1.0">
          <emma:interpretation id="{6A361A31-997C-4648-9D75-46BD57BFA9BC}" emma:medium="tactile" emma:mode="ink">
            <msink:context xmlns:msink="http://schemas.microsoft.com/ink/2010/main" type="paragraph" rotatedBoundingBox="21237,8243 22938,8235 22941,8716 21239,8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B5794E-A30F-4BE0-A351-9C387421F378}" emma:medium="tactile" emma:mode="ink">
              <msink:context xmlns:msink="http://schemas.microsoft.com/ink/2010/main" type="line" rotatedBoundingBox="21237,8243 22938,8235 22941,8716 21239,8724"/>
            </emma:interpretation>
          </emma:emma>
        </inkml:annotationXML>
        <inkml:traceGroup>
          <inkml:annotationXML>
            <emma:emma xmlns:emma="http://www.w3.org/2003/04/emma" version="1.0">
              <emma:interpretation id="{42FEFBA8-53EB-4201-8374-237B65017613}" emma:medium="tactile" emma:mode="ink">
                <msink:context xmlns:msink="http://schemas.microsoft.com/ink/2010/main" type="inkWord" rotatedBoundingBox="21237,8385 22014,8381 22016,8720 21239,8724"/>
              </emma:interpretation>
              <emma:one-of disjunction-type="recognition" id="oneOf4">
                <emma:interpretation id="interp20" emma:lang="en-US" emma:confidence="0.5">
                  <emma:literal>can</emma:literal>
                </emma:interpretation>
                <emma:interpretation id="interp21" emma:lang="en-US" emma:confidence="0">
                  <emma:literal>Can</emma:literal>
                </emma:interpretation>
                <emma:interpretation id="interp22" emma:lang="en-US" emma:confidence="0">
                  <emma:literal>Cyan</emma:literal>
                </emma:interpretation>
                <emma:interpretation id="interp23" emma:lang="en-US" emma:confidence="0">
                  <emma:literal>Clan</emma:literal>
                </emma:interpretation>
                <emma:interpretation id="interp24" emma:lang="en-US" emma:confidence="0">
                  <emma:literal>Chan</emma:literal>
                </emma:interpretation>
              </emma:one-of>
            </emma:emma>
          </inkml:annotationXML>
          <inkml:trace contextRef="#ctx0" brushRef="#br0" timeOffset="14071.2247">-87 2249 2370,'21'0'961,"-21"0"-129,0 0 1090,0 0-224,0 0-321,0 0-480,0 0-320,-21 0-97,21-22-192,0 22-63,0 0 31,0 0-96,0 0-64,-20 0-32,20 0-64,-22 0 0,2 22 0,-2-2 64,2 23-32,20-23 64,-22 23-64,22-2-32,0 1 0,0-21 0,22 1 64,-2-1 0,2-21 0,-2 20-64,22-40-480,0 20-929,-21-21-1698,21-1-3267</inkml:trace>
          <inkml:trace contextRef="#ctx0" brushRef="#br0" timeOffset="14414.4252">123 2375 3299,'0'-22'1121,"0"22"-256,-21 0 224,21 0 64,-21 0-224,21 0-225,-21 0-255,0 22-193,0-22-96,21 20 64,-21 1 97,21 1-97,-21-2 32,21 1-96,0 1 0,21-1-160,-21-21 160,21 0 33,0 0-33,0 0 0,0-21-96,0 21 32,-21-22-64,21 1 0,0 21-32,-21 0 32,0 0-96,0 0-32,0 0 64,0 0 32,0 0 0,0 21 0,0 1 0,21-1 0,-21-21 32,0 20-256,0-20-1025,21 22-1634,-21-22-2274</inkml:trace>
          <inkml:trace contextRef="#ctx0" brushRef="#br0" timeOffset="14726.4257">249 2416 4676,'0'-21'2434,"0"21"-1889,0 0-321,0 0 865,0 21-64,0 1-288,0-2-225,0 1-256,0 1-31,0-1-1,0-1-128,0-20 0,0 0-32,0 22 96,21-22 0,-21-22 129,0 22-97,21-20-96,-21-1 0,21-1-32,0-19-32,0 19-32,1 1 0,-2 1-64,-20-2 32,22 22-32,-22 0 32,20 22-32,-20-2 64,22 23 64,-2-23-64,2 23-513,-2-22-2337,22-1-6535</inkml:trace>
        </inkml:traceGroup>
        <inkml:traceGroup>
          <inkml:annotationXML>
            <emma:emma xmlns:emma="http://www.w3.org/2003/04/emma" version="1.0">
              <emma:interpretation id="{56274F6E-8A2F-4522-A634-CB956F389E51}" emma:medium="tactile" emma:mode="ink">
                <msink:context xmlns:msink="http://schemas.microsoft.com/ink/2010/main" type="inkWord" rotatedBoundingBox="22456,8238 22938,8235 22941,8700 22458,8702"/>
              </emma:interpretation>
              <emma:one-of disjunction-type="recognition" id="oneOf5">
                <emma:interpretation id="interp25" emma:lang="en-US" emma:confidence="1">
                  <emma:literal>be</emma:literal>
                </emma:interpretation>
                <emma:interpretation id="interp26" emma:lang="en-US" emma:confidence="0">
                  <emma:literal>ke</emma:literal>
                </emma:interpretation>
                <emma:interpretation id="interp27" emma:lang="en-US" emma:confidence="0">
                  <emma:literal>Ise</emma:literal>
                </emma:interpretation>
                <emma:interpretation id="interp28" emma:lang="en-US" emma:confidence="0">
                  <emma:literal>he</emma:literal>
                </emma:interpretation>
                <emma:interpretation id="interp29" emma:lang="en-US" emma:confidence="0">
                  <emma:literal>tse</emma:literal>
                </emma:interpretation>
              </emma:one-of>
            </emma:emma>
          </inkml:annotationXML>
          <inkml:trace contextRef="#ctx0" brushRef="#br0" timeOffset="15553.2273">1048 2101 7366,'20'-21'417,"-20"21"-289,-20 0 0,20 0 96,0 0 97,0 0-33,0 21 64,0 1 385,0-2-96,-22 23-161,22-2-128,0 1-63,-20 1 63,20-2-128,0 1 32,0 1-95,0-23 31,0 1-96,0-21-32,0 22-32,0-22 32,0 0 96,0 0 96,20-22-160,-20 1-31,22 1-1,-2-2-64,-20 1-32,22 1 32,-22 20-65,20 0 33,-20 0-96,0 20 96,22-20 32,-22 21 0,0 1 32,0-2 32,-22 1 0,22 1-64,0-1 65,-20-21 31,20 0-64,-22 0 64,22 0 0,-20 0-32,20 0-32,0-21-32,0 21-64,0-22 0,0 22-96,0 0 64,20 0-1,-20 0 97,22 0-32,-2 22 96,2-22-31,-2 0 95,2 0 64,-1 21-32,21-21 0,-21-21-64,0 21-32,0-22 64,-21 22-32,21-21 1,-21 21-1,0-20 96,0 20-96,0-22 0,-21 1-96,21 1 0,-21-2 32,0 22 0,21 0-96,-21 0-32,21 22 64,0-2-32,0 1 32,0 21 32,21-21-32,21 1 64,-1-1-32,1-1-705,0-20-2178,22 0-8646</inkml:trace>
        </inkml:traceGroup>
      </inkml:traceGroup>
    </inkml:traceGroup>
    <inkml:traceGroup>
      <inkml:annotationXML>
        <emma:emma xmlns:emma="http://www.w3.org/2003/04/emma" version="1.0">
          <emma:interpretation id="{E1DBBB84-4EFC-459D-98A0-312DCBF8BE35}" emma:medium="tactile" emma:mode="ink">
            <msink:context xmlns:msink="http://schemas.microsoft.com/ink/2010/main" type="paragraph" rotatedBoundingBox="21222,8866 23870,8903 23859,9738 21211,97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F9F778-E9F4-49EB-BBCD-0508F62ED6BA}" emma:medium="tactile" emma:mode="ink">
              <msink:context xmlns:msink="http://schemas.microsoft.com/ink/2010/main" type="line" rotatedBoundingBox="21222,8866 23870,8903 23859,9738 21211,9701"/>
            </emma:interpretation>
          </emma:emma>
        </inkml:annotationXML>
        <inkml:traceGroup>
          <inkml:annotationXML>
            <emma:emma xmlns:emma="http://www.w3.org/2003/04/emma" version="1.0">
              <emma:interpretation id="{86E06F16-8407-4365-969B-1F35EDE21A46}" emma:medium="tactile" emma:mode="ink">
                <msink:context xmlns:msink="http://schemas.microsoft.com/ink/2010/main" type="inkWord" rotatedBoundingBox="21220,9053 22123,9065 22116,9543 21213,9531"/>
              </emma:interpretation>
              <emma:one-of disjunction-type="recognition" id="oneOf6">
                <emma:interpretation id="interp30" emma:lang="en-US" emma:confidence="1">
                  <emma:literal>very</emma:literal>
                </emma:interpretation>
                <emma:interpretation id="interp31" emma:lang="en-US" emma:confidence="0">
                  <emma:literal>Very</emma:literal>
                </emma:interpretation>
                <emma:interpretation id="interp32" emma:lang="en-US" emma:confidence="0">
                  <emma:literal>very/</emma:literal>
                </emma:interpretation>
                <emma:interpretation id="interp33" emma:lang="en-US" emma:confidence="0">
                  <emma:literal>refry</emma:literal>
                </emma:interpretation>
                <emma:interpretation id="interp34" emma:lang="en-US" emma:confidence="0">
                  <emma:literal>terry</emma:literal>
                </emma:interpretation>
              </emma:one-of>
            </emma:emma>
          </inkml:annotationXML>
          <inkml:trace contextRef="#ctx0" brushRef="#br0" timeOffset="16473.6288">-233 2984 992,'0'0'1057,"0"0"-192,0 0 320,0 0 257,0 0-417,0 0-353,0 0-127,0 0-97,0 0 513,20 20 0,-20 3-224,0-3-129,0 22-95,22-21-161,-22 21-64,20-1-31,-20 2-161,22-1-32,-22-21-32,0 0 32,20-21-32,-20 0 96,0 0 256,0 0 225,0 0-96,0-21-353,0 0-96,22-21 32,-22-1-32,0 2-64,0-1 96,0-1-64,20 23-32,-20 0-32,0-3 32,0 23-64,0 0 64,21 0-96,-21-20 32,0 20-32,21 0 32,-21 0 0,21 20 64,0-20 0,-21 0 0,21 0 0,0 0 32,0 0 0,0 0 0,0 0 64,-21 0-32,21 0 0,0-20-32,-21 20 96,0-21-32,0 21-32,0-22 0,0 22 0,-21-20-96,21 20 0,-21-21-32,0 21-32,21 21-96,-21-21 128,21 20-32,0 2 32,-21 19 32,21 2 32,0-1 0,0-1 0,21 2 0,-21-23-64,21 2 96,0-1-96,0-1-129,21-40-671,-21 20-1186,0-21-1890,0-21-3779</inkml:trace>
          <inkml:trace contextRef="#ctx0" brushRef="#br0" timeOffset="16785.6294">291 3027 128,'0'0'5701,"0"0"-5188,0 20-546,0-20 674,0 20 672,0-20-416,21 22 0,-21-1 0,0-1-224,0 2-129,21-1-160,-21-21-223,0 20-65,0-20 64,0 0 32,0 0 160,0 0 97,0 0 63,0 0-224,0-20-159,0-1-129,0-1 64,-21 2-32,21-23 0,0 23-64,21 0 0,-21-3 0,21 3-96,-21 20-129,22-21-351,-2 21-321,22-22-352,-20 22-865,-2 0-961,2 0-1570</inkml:trace>
          <inkml:trace contextRef="#ctx0" brushRef="#br0" timeOffset="17019.6298">648 2963 2370,'0'21'1825,"0"-21"225,22 0-288,-22 0-481,0 0-352,0 0 0,0 0-32,0 20-224,-22 3-129,22-3-192,-20 22-95,20-21-65,-22 21-64,-20 21-64,22-22 0,-2 2-64,2-1 32,20-21-160,-22 0-320,22-21-577,0 0-897,0-21-1025,0 0-2434</inkml:trace>
          <inkml:trace contextRef="#ctx0" brushRef="#br0" timeOffset="17175.63">480 3027 5124,'22'-23'2210,"-22"23"-1217,0 0-160,0 0 256,0 0-448,0 0-289,20 23-192,-20-3-32,22-20-31,-2 20-130,2 2-1824,20-1-4966</inkml:trace>
        </inkml:traceGroup>
        <inkml:traceGroup>
          <inkml:annotationXML>
            <emma:emma xmlns:emma="http://www.w3.org/2003/04/emma" version="1.0">
              <emma:interpretation id="{F7FABA55-2FE6-4BD8-AADE-202491ADC30A}" emma:medium="tactile" emma:mode="ink">
                <msink:context xmlns:msink="http://schemas.microsoft.com/ink/2010/main" type="inkWord" rotatedBoundingBox="22777,8888 23870,8903 23859,9738 22766,9722"/>
              </emma:interpretation>
              <emma:one-of disjunction-type="recognition" id="oneOf7">
                <emma:interpretation id="interp35" emma:lang="en-US" emma:confidence="1">
                  <emma:literal>large.</emma:literal>
                </emma:interpretation>
                <emma:interpretation id="interp36" emma:lang="en-US" emma:confidence="0">
                  <emma:literal>large</emma:literal>
                </emma:interpretation>
                <emma:interpretation id="interp37" emma:lang="en-US" emma:confidence="0">
                  <emma:literal>Large.</emma:literal>
                </emma:interpretation>
                <emma:interpretation id="interp38" emma:lang="en-US" emma:confidence="0">
                  <emma:literal>barge.</emma:literal>
                </emma:interpretation>
                <emma:interpretation id="interp39" emma:lang="en-US" emma:confidence="0">
                  <emma:literal>Marge.</emma:literal>
                </emma:interpretation>
              </emma:one-of>
            </emma:emma>
          </inkml:annotationXML>
          <inkml:trace contextRef="#ctx0" brushRef="#br0" timeOffset="17628.0308">1341 2774 2562,'22'-21'3331,"-22"21"-2530,0-22 672,0 22 33,0 0-674,0 0-511,0 0-97,0 22 0,0-1 129,0-1 95,0 23-128,0-2-160,-22 2 1,22 20-129,0-20 32,-20-3 64,20 3-128,0-23-128,0 2-257,0-22-672,0 0-1249,20 0-2627</inkml:trace>
          <inkml:trace contextRef="#ctx0" brushRef="#br0" timeOffset="18018.0315">1489 3004 3587,'0'-20'1537,"0"20"-832,0 0 32,0 0 128,0 0-289,-22-21-127,22 21-1,-20 0 32,20 0-31,-22 0-161,22 0-64,-20 0 1,-2 21-1,22-21-32,0 20-64,-20-20-32,20 23 0,0-3 0,20 0-64,-20-20 64,22 0 1,-22 22-1,20-22 64,2-22 0,-2 22-96,-20-20-64,22 20 96,-2 0-96,-20-20 32,22 20 0,-22 0-64,0 0 32,0 0-64,0 0 0,0 0 32,0 20 64,0-20-32,0 20-64,0 2-192,20-1-545,-20-21-1089,0 0-1537</inkml:trace>
          <inkml:trace contextRef="#ctx0" brushRef="#br0" timeOffset="18330.0321">1635 2984 7366,'22'0'705,"-22"0"-609,0 0 641,0 20 32,0 3-289,0-3-96,0 0-223,0-20-33,0 22 0,0-22-64,0 0 32,0 0 0,0 0 64,0 0 129,0 0 191,0 0-320,0-22-32,20 2-64,-20 0-32,22-3 32,-22 3-96,20 20 32,-20-21-32,22 21-192,-22-22-384,20 22-610,2 0-671,-2 0-994,2 0-64</inkml:trace>
          <inkml:trace contextRef="#ctx0" brushRef="#br0" timeOffset="19063.2334">1909 2984 1,'20'0'2529,"-20"0"-31,0 0-480,0 0-705,0 0-384,0-21 64,0 21-288,0 0-257,-20 0-255,20-22-33,-22 22-96,2 0-64,-2 22 0,22-22 32,-20 0 0,20 21-32,0-1 32,-22 3 0,22-3 0,22 0 32,-22 2-32,20-1 0,2-21-32,-2 0 64,-20 0 32,22 0-32,-2 0 0,-20 0 32,22-21 0,-22 21-64,20 0 1,-20 0-1,0-22 32,22 22 64,-22 22 96,0-22 0,0 41 32,0-19-95,0 19-65,0 2-32,0-1 32,0 0-32,-22 0-32,22 21 32,-20-42-32,-2 21-32,2 0 64,-2-21-32,22-21 32,-20 21 32,-2-21-32,22 0 64,-20 0-128,20-21-192,-22 0 64,22 0-32,0-21 0,0 0-64,0-21 31,0 21 33,22 0 64,-2 0 32,2-1 64,-2 23 32,2-1 32,-2 21 64,2-22 64,-2 22-95,22 0-33,-20 0 32,-1 0 0,21 0 0,-21 0-64,0-20 64,0 20 0,0-21-64,0-1 0,-21 22 32,21-20 0,-21 0 64,0-3-31,0 3-33,-21-1-32,21 21 64,-21-22 32,0 22 96,0 0-32,0 22-128,21-22-32,-21 41-32,21-18 32,0 17-64,0 3 32,0-23 64,21 2-64,0-1 64,21-1-32,-21 2-480,21-1-801,-21-21-1217,0 0-4325</inkml:trace>
          <inkml:trace contextRef="#ctx0" brushRef="#br0" timeOffset="19250.4338">2392 3173 11659,'0'0'896,"0"0"-735,0 0-97,0 0-32,0 0-32,0 0-385,21 0-1472,-21 0-5030</inkml:trace>
        </inkml:traceGroup>
      </inkml:traceGroup>
    </inkml:traceGroup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5:36.0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0 2146,'0'0'800,"0"0"-383,0 0-353,0 0 64,0 0 384,0 21 770,0-1 95,0 2-96,0 19-416,0 22-224,0-20-321,0 20-64,0-21-128,0 0-96,0-21 64,0-21-32,0 21-64,0-21-384,0 0-705,0 0-256,0-21-1026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2:31.1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94D85D2-1190-4A9C-91CA-2FC083CCF776}" emma:medium="tactile" emma:mode="ink">
          <msink:context xmlns:msink="http://schemas.microsoft.com/ink/2010/main" type="inkDrawing" rotatedBoundingBox="11678,2565 11682,3237 11472,3238 11468,2566" semanticType="callout" shapeName="Other">
            <msink:sourceLink direction="to" ref="{96FEB766-A6E2-4AE2-A139-B082E9BE6F4D}"/>
            <msink:sourceLink direction="from" ref="{96FEB766-A6E2-4AE2-A139-B082E9BE6F4D}"/>
          </msink:context>
        </emma:interpretation>
      </emma:emma>
    </inkml:annotationXML>
    <inkml:trace contextRef="#ctx0" brushRef="#br0">-902-2689 1409,'0'0'416,"0"0"97,0 0 287,0 0-255,0 0-33,0 0 129,0 0 0,0 0-33,0 0 33,0 0 96,0 0 63,0 0-95,0 0-289,0 0-127,0 0-225,0 20 128,0-20-160,0 0 32,0 22-32,0-1 0,0-1 32,0 2 32,0-1 0,0-1 32,0 23-64,0-1-64,0-1 65,0 2-33,0-1 0,0 0 0,0-21-32,0 21 32,0-21-32,0 0 64,0 0-64,0 0 0,0 0 32,0 0 32,0 0-32,0-21-32,0 21-32,0-21 96,0 0 32,0 0 32,0 0-32,0 0 64,0 0 0,0 0 1,0 0 127,0 0-160,0 0-96,0 0-32,0-21 32,-21 21-32,21-21 0,-21 21-32,21-21 32,0 21 0,-21-21 32,21 21-32,0 0 32,0 0 0,0-21-32,0 21 0,0 0 0,0 0-32,0 0 32,0 0-64,0 0 32,0 0-32,0 0 64,0 21 0,0-21 160,0 21-32,21-21-32,-21 21-96,21 0 96,-21 0-64,0-21 0,0 21 1,21-21-66,-21 0 98,0 21-65,0-21 32,0 0 0,0 0 96,0 0 0,0 0 96,0 0 0,0-21-128,0 21 32,21 0-128,-21-21 0,21 21-32,-21-21 32,21 0 32,-1 21-64,2-21-480,-2 0-545,2 0-1570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5:44.3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9A241AF-B673-453C-96B3-8D4F34065707}" emma:medium="tactile" emma:mode="ink">
          <msink:context xmlns:msink="http://schemas.microsoft.com/ink/2010/main" type="writingRegion" rotatedBoundingBox="1015,17254 2629,17702 2431,18417 817,17969"/>
        </emma:interpretation>
      </emma:emma>
    </inkml:annotationXML>
    <inkml:traceGroup>
      <inkml:annotationXML>
        <emma:emma xmlns:emma="http://www.w3.org/2003/04/emma" version="1.0">
          <emma:interpretation id="{B8F19893-2292-4F68-AA25-8D739E093FA9}" emma:medium="tactile" emma:mode="ink">
            <msink:context xmlns:msink="http://schemas.microsoft.com/ink/2010/main" type="paragraph" rotatedBoundingBox="1015,17254 2629,17702 2431,18417 817,179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BA210C-C4DB-40F7-82D6-8C078A439AF1}" emma:medium="tactile" emma:mode="ink">
              <msink:context xmlns:msink="http://schemas.microsoft.com/ink/2010/main" type="line" rotatedBoundingBox="1015,17254 2629,17702 2431,18417 817,17969"/>
            </emma:interpretation>
          </emma:emma>
        </inkml:annotationXML>
        <inkml:traceGroup>
          <inkml:annotationXML>
            <emma:emma xmlns:emma="http://www.w3.org/2003/04/emma" version="1.0">
              <emma:interpretation id="{B4887B63-FAB6-4D8D-9A64-D1905B5FCF46}" emma:medium="tactile" emma:mode="ink">
                <msink:context xmlns:msink="http://schemas.microsoft.com/ink/2010/main" type="inkWord" rotatedBoundingBox="1015,17254 2629,17702 2431,18417 817,17969"/>
              </emma:interpretation>
              <emma:one-of disjunction-type="recognition" id="oneOf0">
                <emma:interpretation id="interp0" emma:lang="en-US" emma:confidence="1">
                  <emma:literal>These</emma:literal>
                </emma:interpretation>
                <emma:interpretation id="interp1" emma:lang="en-US" emma:confidence="0">
                  <emma:literal>Those</emma:literal>
                </emma:interpretation>
                <emma:interpretation id="interp2" emma:lang="en-US" emma:confidence="0">
                  <emma:literal>these</emma:literal>
                </emma:interpretation>
                <emma:interpretation id="interp3" emma:lang="en-US" emma:confidence="0">
                  <emma:literal>Thresh</emma:literal>
                </emma:interpretation>
                <emma:interpretation id="interp4" emma:lang="en-US" emma:confidence="0">
                  <emma:literal>Thus</emma:literal>
                </emma:interpretation>
              </emma:one-of>
            </emma:emma>
          </inkml:annotationXML>
          <inkml:trace contextRef="#ctx0" brushRef="#br0">-10 151 1121,'0'-22'704,"0"22"898,0 0-449,0 0-481,0 0-159,0 0-65,0 0 65,0 0 288,21 0 128,-21 0 31,21 0-95,21 0-96,0-21-192,0 21-65,22-20-128,20-2-95,-22 1-97,22 1-96,0 20-32,-20-22-32,-2 22-32,-20 0 0,0 22 0,-20-22-64,-2 20-288,-20-20-449,0 0-929,0 21-992,0-21-3108</inkml:trace>
          <inkml:trace contextRef="#ctx0" brushRef="#br0" timeOffset="265.2004">474 45 4772,'0'0'320,"0"0"-608,0 0 256,20 21 256,-20-21 705,0 22 288,22 19-352,-22 22-256,0 0-161,0 22-256,0-22-32,0 21 1,0-42-65,-22 0-96,22-21 32,0-21 0,0 21 0,0-21-705,22-21-2882</inkml:trace>
          <inkml:trace contextRef="#ctx0" brushRef="#br0" timeOffset="1372.8023">768-60 3171,'0'-21'768,"0"21"225,0 0-192,0 0-801,0 0 160,0 0 545,0 21-65,20 1 161,-20 19-160,22 1 63,-22 1-31,0 20-193,0 0-223,0 0-33,0 0-96,0 0-64,-22-42-32,22-1 0,0 2 64,0-22 64,0 0 225,0 0-129,0 0 0,0-22-256,0 22-288,22-20-128,-22-1 95,20 0 161,-20 0 32,22 21 0,-22 0-32,20 0 32,-20 0 64,21 21 64,-21-21 0,21 21 32,0-21 32,0 0 32,0 21-32,-21-21 96,21 0 32,0 0 32,-21-21-96,22 21 1,-22-21-65,20 0 32,-20 0-32,0-1-64,0 2 32,0 20 0,0-21 0,0-1-32,0 22-64,-20 0-160,20 22 31,0-22 97,-22 21 0,22 21 32,0-21 160,0 0-32,22 0 0,-22 0-32,0-1 129,20-20 159,2 0-128,-22 0 96,20 0-127,2-20-33,-2-1-32,2 0 0,-2 0-96,2 0 32,-2-1 32,-20 22-64,0-20 32,22 20-32,-22 0-128,0 0-257,0 0 257,0 20 96,0 2 96,0-1 0,0 21-64,0-21 32,0-1-32,20 2 0,-20-1 0,0-1 32,0-20 1,0 22-1,0-22-225,0 0 289,-20 0-288,20 0-128,-22 0 96,2-22-32,20 2 159,-22 20 1,2-21 96,20 21 32,0-22 32,0 22-128,0 0-256,0 22 320,20-22 288,-20 0-63,22 21 63,20-21 64,-22 0 97,22 0-97,-20 0-128,20-21-32,-22-1-64,22 22-96,-20-20 33,-22-1 31,20 21 32,-20-21 0,0 0-32,0 21 0,0-21-64,0 21-64,-20-22-32,20 22 0,-22 0 0,22 0-160,-20 22 96,20-1 63,0 0 1,0 0 64,20 0 0,2-1 64,-2 2-32,22-1-64,0-21-1217,22 0-3523</inkml:trace>
        </inkml:traceGroup>
      </inkml:traceGroup>
    </inkml:traceGroup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5:46.34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DB41375-10DB-473C-B6B0-A6E05DC62528}" emma:medium="tactile" emma:mode="ink">
          <msink:context xmlns:msink="http://schemas.microsoft.com/ink/2010/main" type="writingRegion" rotatedBoundingBox="3681,17441 18257,17533 18251,18605 3675,18513"/>
        </emma:interpretation>
      </emma:emma>
    </inkml:annotationXML>
    <inkml:traceGroup>
      <inkml:annotationXML>
        <emma:emma xmlns:emma="http://www.w3.org/2003/04/emma" version="1.0">
          <emma:interpretation id="{03DF594D-F8D0-4635-AB97-D5B80C2C7A02}" emma:medium="tactile" emma:mode="ink">
            <msink:context xmlns:msink="http://schemas.microsoft.com/ink/2010/main" type="paragraph" rotatedBoundingBox="3681,17441 18257,17533 18251,18605 3675,185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66FBAC-FC0A-42AD-9CDF-1E79C6FA7231}" emma:medium="tactile" emma:mode="ink">
              <msink:context xmlns:msink="http://schemas.microsoft.com/ink/2010/main" type="line" rotatedBoundingBox="3681,17441 18257,17533 18251,18605 3675,18513"/>
            </emma:interpretation>
          </emma:emma>
        </inkml:annotationXML>
        <inkml:traceGroup>
          <inkml:annotationXML>
            <emma:emma xmlns:emma="http://www.w3.org/2003/04/emma" version="1.0">
              <emma:interpretation id="{1A43A9B7-D7B5-491C-B6CB-900998B6F413}" emma:medium="tactile" emma:mode="ink">
                <msink:context xmlns:msink="http://schemas.microsoft.com/ink/2010/main" type="inkWord" rotatedBoundingBox="3679,17797 4500,17802 4498,18117 3677,18111"/>
              </emma:interpretation>
              <emma:one-of disjunction-type="recognition" id="oneOf0">
                <emma:interpretation id="interp0" emma:lang="en-US" emma:confidence="0">
                  <emma:literal>Can</emma:literal>
                </emma:interpretation>
                <emma:interpretation id="interp1" emma:lang="en-US" emma:confidence="0">
                  <emma:literal>can</emma:literal>
                </emma:interpretation>
                <emma:interpretation id="interp2" emma:lang="en-US" emma:confidence="0">
                  <emma:literal>Car</emma:literal>
                </emma:interpretation>
                <emma:interpretation id="interp3" emma:lang="en-US" emma:confidence="0">
                  <emma:literal>Cam</emma:literal>
                </emma:interpretation>
                <emma:interpretation id="interp4" emma:lang="en-US" emma:confidence="0">
                  <emma:literal>Carr</emma:literal>
                </emma:interpretation>
              </emma:one-of>
            </emma:emma>
          </inkml:annotationXML>
          <inkml:trace contextRef="#ctx0" brushRef="#br0">2889 340 960,'0'-22'2211,"0"22"-1219,0 0 386,0 0-289,0 0-160,0 0-161,0 0 1,0 0-128,0-20-257,0 20-96,-21 0-127,21 0-97,0-21 32,0 21 96,-21 0-32,21 0-32,-21 0-160,21 0 0,-21 21 32,0-21 0,21 20-32,-21 23 64,21-22-32,0 0 32,0 0 32,0-1-32,0 23 0,21-23 32,0 2 0,0-1 32,0 0-64,21-21-128,0 21-416,-21-21-385,21-21-897,0 21-1537</inkml:trace>
          <inkml:trace contextRef="#ctx0" brushRef="#br0" timeOffset="343.2006">3183 424 4900,'0'0'1762,"-21"0"-1090,21 0 289,-21 0-320,0-21 192,0 21-353,0 0-159,21 21-193,-21-21-96,21 20-64,-21 2 0,21-1 64,0-1 0,0-20 0,0 22 0,0-1 96,21-21-64,0 0 96,-21 0 64,21 0-64,0 0-31,0-21 63,0 21-128,-21-22 64,21 22-96,-21 0 32,0-20-64,0 20-64,0 0-160,0 0-321,0 20 353,0-20 96,0 22-32,0-1-609,21-21-960,-21 21-898,21-21-95,-21 0-480</inkml:trace>
          <inkml:trace contextRef="#ctx0" brushRef="#br0" timeOffset="624.001">3309 487 4708,'0'-21'2018,"0"21"-1089,0 0-737,0 0 32,0 0 417,21 21 127,-21-1-383,0-20-97,0 22-160,0-22 32,0 21-128,0-21 65,0 0-33,21 0 128,-21 0 192,0 0-128,0-21-160,21-1-31,-21 2-33,21-1-32,-21-1 32,21 2-32,-21 20-64,21-21-65,0 21-63,-21 21 192,21-1-32,1-20 64,-2 43 32,2-23-256,-2 23-1634,2-22-2274</inkml:trace>
        </inkml:traceGroup>
        <inkml:traceGroup>
          <inkml:annotationXML>
            <emma:emma xmlns:emma="http://www.w3.org/2003/04/emma" version="1.0">
              <emma:interpretation id="{11D9DF0B-CEA3-41DE-BA9D-1B6A4425BD75}" emma:medium="tactile" emma:mode="ink">
                <msink:context xmlns:msink="http://schemas.microsoft.com/ink/2010/main" type="inkWord" rotatedBoundingBox="5279,17498 6371,17505 6366,18197 5274,18190"/>
              </emma:interpretation>
              <emma:one-of disjunction-type="recognition" id="oneOf1">
                <emma:interpretation id="interp5" emma:lang="en-US" emma:confidence="1">
                  <emma:literal>take</emma:literal>
                </emma:interpretation>
                <emma:interpretation id="interp6" emma:lang="en-US" emma:confidence="0">
                  <emma:literal>fake</emma:literal>
                </emma:interpretation>
                <emma:interpretation id="interp7" emma:lang="en-US" emma:confidence="0">
                  <emma:literal>Take</emma:literal>
                </emma:interpretation>
                <emma:interpretation id="interp8" emma:lang="en-US" emma:confidence="0">
                  <emma:literal>taka</emma:literal>
                </emma:interpretation>
                <emma:interpretation id="interp9" emma:lang="en-US" emma:confidence="0">
                  <emma:literal>hake</emma:literal>
                </emma:interpretation>
              </emma:one-of>
            </emma:emma>
          </inkml:annotationXML>
          <inkml:trace contextRef="#ctx0" brushRef="#br0" timeOffset="2293.2039">4380 507 5220,'-20'-20'641,"20"20"672,0 0-960,20 0-257,2-21 352,-2 21 353,22 0-96,0 0-225,0-22-256,22 22-64,-22 22-128,0-22 65,0 0-97,0 0 64,-22 21 0,-20-21-32,22 0-32,-22 0 64,0 0 160,0 0 128,0 0-63,0 0-193,-22 0-64,2 0 32,-2 0-64,2 0-64,-2 0 0,22 20-32,-20-20 31,-2 22 33,22-1 32,0 0-96,0 0 96,0-21-64,0 0 96,0 0 0,22 0 64,-2-21 1,2 21-33,-2-21-32,2 0-32,-2-1 32,2 22-64,-22 0 32,0-20-32,20 20-65,-20 0-31,0 0 64,0 20 32,0-20 32,22 22-64,-22-1 160,0 0-128,20 0 32,-20 0-64,22-21 160,-2 21-96,-20-21 32,22 0 0,-2 0 96,-20-21 1,22 0-65,-2 0 32,-20-21-96,22 0 64,-22 21 0,20-21-32,-20-21-32,0 20 64,0-20-64,0 22 32,0-1 0,0-22-32,0 44 32,0-23 0,0 1 160,0 21 193,0 21 31,0 0-192,0 0-320,0 0-160,0 0 160,0 21 0,0 1 96,0 19 0,0 22 32,0 0 0,0 0 32,0 22-32,0-1 0,0-21 32,0 0-32,0-21-32,21-21 0,-21 0 64,0-21-32,21 0 128,-21 0 96,0 0 1,0-21-129,21 0-64,-21-21-64,21-1-64,-21 2-64,21 19-32,-21-19 96,22 20 31,-22 21-63,20-21-128,-20 21 32,22 0 96,-22 21 96,20 0-64,-20-21 64,0 21 0,0-1 0,0 2 32,0-22 0,-20 21-32,20-21-32,-22 20-32,2-20 64,20 0 0,-22 0 0,22 0 0,0 0 32,0 0-64,0 0-160,0 0-97,0 0 193,0 22 96,22-22 96,-2 21 0,2-21 33,-2 0-33,22 0 32,-20 0 0,-2 0-32,2 0 32,-2-21 0,2 21 0,-22-22-32,20 22-31,-20-20 63,0 20 32,0-21 0,0 21-64,0-22 0,-20 22 32,20 0 32,0 0-160,-22 0-128,22 22 64,0-22 32,0 41 32,-20 2 64,20-1-64,20-21-320,2 21-673,-2-21-480,22-21-2051</inkml:trace>
          <inkml:trace contextRef="#ctx0" brushRef="#br0" timeOffset="1107.6018">4548 25 5060,'0'0'225,"0"0"447,0 0-255,0 0-257,0 0-160,0 0 96,0 20 576,0 1 193,0 1 128,0 41-384,22-22-225,-22 22-96,0 22-192,0-1 33,0-21-65,0 0 0,0-21 32,0 0-96,0-21 64,0-21-64,0 0 96,0 0 32,0 0-32,0 0-416,0 0-961,-22 0-2883</inkml:trace>
        </inkml:traceGroup>
        <inkml:traceGroup>
          <inkml:annotationXML>
            <emma:emma xmlns:emma="http://www.w3.org/2003/04/emma" version="1.0">
              <emma:interpretation id="{B140DEAA-BE6D-47CF-A354-9F3F06BE275A}" emma:medium="tactile" emma:mode="ink">
                <msink:context xmlns:msink="http://schemas.microsoft.com/ink/2010/main" type="inkWord" rotatedBoundingBox="7547,17495 9185,17505 9181,18220 7542,18210"/>
              </emma:interpretation>
              <emma:one-of disjunction-type="recognition" id="oneOf2">
                <emma:interpretation id="interp10" emma:lang="en-US" emma:confidence="1">
                  <emma:literal>minutes</emma:literal>
                </emma:interpretation>
                <emma:interpretation id="interp11" emma:lang="en-US" emma:confidence="0">
                  <emma:literal>minutest</emma:literal>
                </emma:interpretation>
                <emma:interpretation id="interp12" emma:lang="en-US" emma:confidence="0">
                  <emma:literal>Minutes</emma:literal>
                </emma:interpretation>
                <emma:interpretation id="interp13" emma:lang="en-US" emma:confidence="0">
                  <emma:literal>minute</emma:literal>
                </emma:interpretation>
                <emma:interpretation id="interp14" emma:lang="en-US" emma:confidence="0">
                  <emma:literal>minuets</emma:literal>
                </emma:interpretation>
              </emma:one-of>
            </emma:emma>
          </inkml:annotationXML>
          <inkml:trace contextRef="#ctx0" brushRef="#br0" timeOffset="3182.4056">6628 466 5829,'0'0'833,"0"0"-193,0 0-543,0 0-162,0 0-31,0 0 385,20 21 191,-20-1 33,0 2-129,0-1-128,22 21 0,-22-21-95,0 0-33,0 0-96,0 0 32,0-21 256,0 0 161,0 0 351,0 0-159,20-21-481,-20 0-64,22-21-64,-2 21 0,2-21-96,-22 0 64,20-1 0,-20 23-32,22-1 0,-22 21 0,0 0-96,0 0-160,0 0 160,0 0 0,0 21 96,20-1 0,-20 2 0,0 19 0,0-19 0,0-1 32,22 21 32,-22-42-64,0 21-32,0-21 128,21 0 0,-21 0 96,0 0-32,21-21-63,0 0-1,-21 0-32,21 0 0,0-21-64,0 21-32,-21 21 0,21-22-32,-21 22-96,0 0 31,21 22 97,-21-22 32,0 21 64,0 21-32,21-21 65,-21 0-97,0 21 32,0-21 0,0-21-32,0 21 32,21-21-321,-21 21-704,0-21-1281,21-21-1954</inkml:trace>
          <inkml:trace contextRef="#ctx0" brushRef="#br0" timeOffset="3385.2058">7153 424 5669,'21'0'1665,"-21"0"-1248,0 0-577,0 0 448,0 20 481,0 2 63,0-1-191,0-1-257,0 2-191,0 20-65,0-21 0,0 0-64,21 0-128,-21-21-673,0 0-832,0 0-705,21 0-3876</inkml:trace>
          <inkml:trace contextRef="#ctx0" brushRef="#br0" timeOffset="3525.6061">7216 298 5349,'0'-43'2722,"0"43"-1889,0-20-64,0 20-417,0 0-288,0 0-96,0 0-609,0 0-1537,0 0-1409</inkml:trace>
          <inkml:trace contextRef="#ctx0" brushRef="#br0" timeOffset="3915.6067">7300 444 2690,'21'43'865,"-21"-43"704,0 20-223,0 2-385,0-1 288,0 0-384,0-21-353,0 21-224,0 0-96,0-21 1,0 21-1,0-21-64,0 0 224,0 0 385,0 0-160,0-21-449,0 0-64,21 0-32,-21 0-32,0 0-32,21-1 32,-21 2 32,21-1-64,-21 21-64,21 0 0,-21 0-1,0 0 1,21 0 96,-21 21 32,0-21 0,21 42 0,-21-21 65,0 0-97,0 0 64,0 0-32,0 0-32,0 0-193,0-21-479,0 0-1314,0 0-961,21 0-2722</inkml:trace>
          <inkml:trace contextRef="#ctx0" brushRef="#br0" timeOffset="4196.4072">7573 487 6726,'0'20'1665,"0"-20"-1472,0 0-97,-21 0 288,21 22 161,0-1-161,0 0 64,0 0-191,21 0-1,-21-21-160,0 21 64,21 0 0,0-21 32,-21 0 129,22-21-1,-22 21 0,20-21-159,2 0-33,-22 0 64,0 0-96,20 0-32,-20-1 0,0 2 0,0-1-96,0-1 32,0 22-288,0-20-737,0-1-1602,0 0-2562</inkml:trace>
          <inkml:trace contextRef="#ctx0" brushRef="#br0" timeOffset="5179.2091">7763 444 2178,'0'22'5285,"20"-22"-5285,-20 0 1217,22 0 416,-2 0-704,22 21-288,-21-21-385,21 0-96,-21-21-32,0 21-32,21 0 0,-21-22-31,0 2-65,-21 20-65,21-21-63,-21 0 64,0 21 32,0-21-64,-21 21 32,21 0-32,-21-21 0,21 42 32,-21-21 32,0 21 96,0-21 64,21 42-32,-21-22 96,21 23-128,0-1 0,21-21 0,-21 0 33,21 0 127,0-21-64,0 0 32,0 0-32,0-21-64,0 21-32,0-21 0,0 0-64,0-1 32,0 2 1,0-1-33,0-1 32,0 22-32,-21-20 0,21 20 0,-21 0 0,0 0-97,0 0-63,0 0 160,0 20 64,0 2-32,-21-1-32,21 21 32,0-21-32,0 0 32,-21 21-32,21-21 0,0 0 32,0 0-32,-21-21-32,21 0 129,0 0-1,0 0 0,0 0 128,-21 0-160,21-21-32,-21 0 32,0 0-128,21 0-32,-21 0-32,21 0 128,-21 0 0,21 21 0,0 0-96,0 0-96,21 0 95,-21 0 65,21 0 32,21 0-64,-21 21-224,42-21-1954</inkml:trace>
          <inkml:trace contextRef="#ctx0" brushRef="#br0" timeOffset="4492.8078">7825 25 5445,'0'-22'800,"0"1"-63,0 21 320,0 0-416,22 0-481,-22 0 160,0 21 225,0 1-161,20-2 64,-20 1-159,0 21 127,0 22 97,0-22 31,0 42-192,0 0-95,-20 0-161,20-21 32,-22 0-96,22-21 0,0-21-32,22 0 96,-22-21-64,0 0 0,0 21-576,0-21-802,20-21-2241</inkml:trace>
        </inkml:traceGroup>
        <inkml:traceGroup>
          <inkml:annotationXML>
            <emma:emma xmlns:emma="http://www.w3.org/2003/04/emma" version="1.0">
              <emma:interpretation id="{8CE993A1-914A-43B1-884B-9B38AA03F9DE}" emma:medium="tactile" emma:mode="ink">
                <msink:context xmlns:msink="http://schemas.microsoft.com/ink/2010/main" type="inkWord" rotatedBoundingBox="10108,17482 10614,17485 10610,18094 10104,18091"/>
              </emma:interpretation>
              <emma:one-of disjunction-type="recognition" id="oneOf3">
                <emma:interpretation id="interp15" emma:lang="en-US" emma:confidence="1">
                  <emma:literal>to</emma:literal>
                </emma:interpretation>
                <emma:interpretation id="interp16" emma:lang="en-US" emma:confidence="0">
                  <emma:literal>Ho</emma:literal>
                </emma:interpretation>
                <emma:interpretation id="interp17" emma:lang="en-US" emma:confidence="0">
                  <emma:literal>•o</emma:literal>
                </emma:interpretation>
                <emma:interpretation id="interp18" emma:lang="en-US" emma:confidence="0">
                  <emma:literal>too</emma:literal>
                </emma:interpretation>
                <emma:interpretation id="interp19" emma:lang="en-US" emma:confidence="0">
                  <emma:literal>Xo</emma:literal>
                </emma:interpretation>
              </emma:one-of>
            </emma:emma>
          </inkml:annotationXML>
          <inkml:trace contextRef="#ctx0" brushRef="#br0" timeOffset="6099.6107">9190 382 7046,'0'0'609,"0"0"-609,22 0 160,-22 0 609,20 0 224,22-21 0,1 21-257,-1 0-191,0 0-161,0 0-128,0 0-192,0 21 0,-22-21-64,2 21 32,-2-21-32,-20 21 65,0-21 31,0 20 32,-20 2-64,20-1 0,-22-1 0,22 2-64,0-1 32,0-21 0,0 21 0,0-21 128,22 0 32,-2 0-64,2-21-31,-2 21-1,2-21-32,-22 21 64,20-22-32,-20 22 32,22-20 64,-22-1 32,0 21-63,-22-22-97,2 2-64,-2 20-32,2-21-321,-22 0-576,20 21-1281,-20-21-3939</inkml:trace>
          <inkml:trace contextRef="#ctx0" brushRef="#br0" timeOffset="5694.01">9317 3 3779,'0'-21'1185,"0"1"-1153,0 20 64,0 0 577,0 0-609,0 0-64,0 0 513,0 20 319,20-20 193,-20 21-64,0 21-128,22 1-256,-22-2-33,0 2-160,0 40-223,0-20 31,0 1-128,-22-22 32,22 21-64,0-43 32,-20 23-32,20-43-64,0 21-32,0-21-481,0 0-640,0 0-64,0 0-2466</inkml:trace>
        </inkml:traceGroup>
        <inkml:traceGroup>
          <inkml:annotationXML>
            <emma:emma xmlns:emma="http://www.w3.org/2003/04/emma" version="1.0">
              <emma:interpretation id="{0FD7A291-DC27-491B-9D77-91EB074FDB73}" emma:medium="tactile" emma:mode="ink">
                <msink:context xmlns:msink="http://schemas.microsoft.com/ink/2010/main" type="inkWord" rotatedBoundingBox="11495,17559 13113,17569 13109,18143 11491,18133"/>
              </emma:interpretation>
              <emma:one-of disjunction-type="recognition" id="oneOf4">
                <emma:interpretation id="interp20" emma:lang="en-US" emma:confidence="1">
                  <emma:literal>weeks</emma:literal>
                </emma:interpretation>
                <emma:interpretation id="interp21" emma:lang="en-US" emma:confidence="0">
                  <emma:literal>week,</emma:literal>
                </emma:interpretation>
                <emma:interpretation id="interp22" emma:lang="en-US" emma:confidence="0">
                  <emma:literal>woks</emma:literal>
                </emma:interpretation>
                <emma:interpretation id="interp23" emma:lang="en-US" emma:confidence="0">
                  <emma:literal>week's</emma:literal>
                </emma:interpretation>
                <emma:interpretation id="interp24" emma:lang="en-US" emma:confidence="0">
                  <emma:literal>wicks</emma:literal>
                </emma:interpretation>
              </emma:one-of>
            </emma:emma>
          </inkml:annotationXML>
          <inkml:trace contextRef="#ctx0" brushRef="#br0" timeOffset="8018.4139">10577 424 3138,'0'0'1634,"0"0"-737,0 0-545,0 0-320,0 0 224,0 0 193,0 20 159,0 2-95,0-1-289,0-1 129,0 2 255,0-1-159,0 0-193,21 0 32,-21-21-32,21 21 1,-21-21 63,21 0-64,-21 0-32,21 0-64,0-21-63,-1 21-1,-20-21-64,22 0 64,-2 21-32,-20-21 0,22 21-32,-22-22 0,0 22-32,0 0 0,0 0-64,0 0-128,0 0 128,0 0 64,0 22 0,0-22 64,0 21-96,20-21 64,-20 21 32,22-21-64,-22 21 64,20-21 0,-20 0 64,22 0 0,-22 0 96,20-21-32,-20 21 1,22-21-97,-22 21 0,20-21 32,-20-1-32,0 22 0,0-20-64,0-1 64,0-1-64,0 22-32,0-20 0,0 20 0,0-21 0,0 21-32,0 0-96,0 0 64,22 0 0,-2 0 32,-20 0 0,22 0-32,-1 0 64,0 0 0,0 21 0,0-21 0,0 0 64,-21 0-64,21 0 32,0-21 0,0 21 32,-21-21-32,21 21 32,-21-21 0,21 21-32,-21-21 0,0-1 0,0 22 0,0-20-32,0 20 32,-21-21-32,21 21-96,-21 0 32,21 21-32,-21-21 32,0 20 0,21 2 32,-21-1 32,21 21 0,0-21 0,0 21 32,0-21 0,0-1 0,21 2-32,0-1 96,0-21 32,0 21-32,0-21 0,21 0 65,-21 0-97,21 0 64,-21-21-64,0 21 0,0-21 32,0-1-96,-21 2 96,21-1-32,-21-1-32,0 2-64,0-1 64,0 0-32,0 21 0,-21-21 0,21 21 0,-21 0-96,21 0 0,-21 21 64,21-21-32,-21 21-32,21 0 96,0 21-32,0-21 0,0 21 32,21-21 0,-21 0 0,21 0 0,0 0 64,0-21-32,21 0 0,-21 0 32,0-21 0,0 21-32,0-21 32,0 0-32,0 0 0,0-21-32,0-1 32,0 23-32,-21-43 32,21 20-32,-21 2 0,21-22 0,-21 21 0,0-1 0,0 22-32,0 1 32,0-2-32,0 22 64,0-21-128,0 21-32,-21 0 32,21 21 32,0 1-64,0-2 128,0 1-64,-21 22 32,21-1 64,0-1-32,0 2 0,0-1 0,0 0 0,0 0 32,21 0-32,-21-21 0,0 21 32,0-42-64,0 21 64,0-21-32,0 0 64,0 21 32,0-21 64,0-21-64,0 21-96,21-21-128,-21-1-32,0-19-96,21 19 95,0-19 97,0 20 0,0 0 32,-21 0 0,21 21-64,0 0 0,-21 0-64,0 0 96,22 21 64,-22 0 32,0 0 0,0 0 0,0-1 0,-22 2 32,22-1-32,-21-21 32,0 20-32,0-20 64,21 22-32,-21-22 0,21 0 0,-21 0-64,21 0 97,0 0 63,0 0 0,0 0-160,0 0-32,0 0 64,0 0 0,21 0 64,0 21 0,0-21-32,0 21 0,22-21 0,-1 0-416,0 0-961,0 0-2851</inkml:trace>
          <inkml:trace contextRef="#ctx0" brushRef="#br0" timeOffset="8408.4147">12173 403 6342,'-21'0'896,"21"-21"-95,-21 21 480,21 0-192,0 0-544,-21 0-225,21 0-160,-21 21-64,21-21-96,-21 0 32,21 0 0,0 21 1,0-21-66,0 0 66,0 0 95,0 20 64,0-20-96,21 0 64,-21 0-64,21 22 96,-21-22-32,21 0 97,0 21 31,-21-1 64,21-20-159,-21 22 31,21-1 96,-21-21 32,0 21-31,-21-21-33,21 0 0,-21 21-128,0-21-64,-21 0-352,0 0-897,0 0-1986</inkml:trace>
        </inkml:traceGroup>
        <inkml:traceGroup>
          <inkml:annotationXML>
            <emma:emma xmlns:emma="http://www.w3.org/2003/04/emma" version="1.0">
              <emma:interpretation id="{89C00901-B6E4-42FD-A9B7-2F4C1CCF62F8}" emma:medium="tactile" emma:mode="ink">
                <msink:context xmlns:msink="http://schemas.microsoft.com/ink/2010/main" type="inkWord" rotatedBoundingBox="14603,17523 14940,17525 14936,18177 14599,18175"/>
              </emma:interpretation>
              <emma:one-of disjunction-type="recognition" id="oneOf5">
                <emma:interpretation id="interp25" emma:lang="en-US" emma:confidence="1">
                  <emma:literal>to</emma:literal>
                </emma:interpretation>
                <emma:interpretation id="interp26" emma:lang="en-US" emma:confidence="0">
                  <emma:literal>fo</emma:literal>
                </emma:interpretation>
                <emma:interpretation id="interp27" emma:lang="en-US" emma:confidence="0">
                  <emma:literal>t.</emma:literal>
                </emma:interpretation>
                <emma:interpretation id="interp28" emma:lang="en-US" emma:confidence="0">
                  <emma:literal>t,</emma:literal>
                </emma:interpretation>
                <emma:interpretation id="interp29" emma:lang="en-US" emma:confidence="0">
                  <emma:literal>t0</emma:literal>
                </emma:interpretation>
              </emma:one-of>
            </emma:emma>
          </inkml:annotationXML>
          <inkml:trace contextRef="#ctx0" brushRef="#br0" timeOffset="9750.017">13685 403 6566,'0'21'672,"0"-21"-672,0 0 96,0 0 545,22 0 448,-2 20-288,2-20-257,20 0-319,-22 0-97,2 0 0,-2 22-64,2-22 32,-2 0-96,-20 21 96,22-21 128,-22 20 161,0 2-1,0-1 0,0 0-191,0 0-65,0-21-32,0 21-32,0-21 32,20 0 0,2 0 96,-2 0 0,-20 0-96,22-21 97,-2 0-97,-20 0 224,0 21-64,0-21 65,0-1-65,0 2-128,-20 20-32,-2-21-96,2 21 0,-2 0-352,2 0-769,20 0-1378,0 0-5188</inkml:trace>
          <inkml:trace contextRef="#ctx0" brushRef="#br0" timeOffset="9375.6164">13811 3 5861,'22'0'705,"-22"0"-385,0 0-192,-22 0 321,22 22 447,0-2 33,0 23-160,0-23-256,0 23-129,-20-2 32,20 22-63,0 0-129,0 1-96,-22-2-96,22 1 64,0-20-96,-20 20 0,20-42-32,0 0-96,0-21-224,0 0-673,0 0-833,0 0-1922</inkml:trace>
        </inkml:traceGroup>
        <inkml:traceGroup>
          <inkml:annotationXML>
            <emma:emma xmlns:emma="http://www.w3.org/2003/04/emma" version="1.0">
              <emma:interpretation id="{097206C6-438A-438D-AF30-DA3332581B19}" emma:medium="tactile" emma:mode="ink">
                <msink:context xmlns:msink="http://schemas.microsoft.com/ink/2010/main" type="inkWord" rotatedBoundingBox="16096,17575 18257,17589 18251,18605 16089,18591"/>
              </emma:interpretation>
              <emma:one-of disjunction-type="recognition" id="oneOf6">
                <emma:interpretation id="interp30" emma:lang="en-US" emma:confidence="1">
                  <emma:literal>complete</emma:literal>
                </emma:interpretation>
                <emma:interpretation id="interp31" emma:lang="en-US" emma:confidence="1">
                  <emma:literal>com plate</emma:literal>
                </emma:interpretation>
                <emma:interpretation id="interp32" emma:lang="en-US" emma:confidence="0">
                  <emma:literal>Com plate</emma:literal>
                </emma:interpretation>
                <emma:interpretation id="interp33" emma:lang="en-US" emma:confidence="0">
                  <emma:literal>come plate</emma:literal>
                </emma:interpretation>
                <emma:interpretation id="interp34" emma:lang="en-US" emma:confidence="0">
                  <emma:literal>tom plate</emma:literal>
                </emma:interpretation>
              </emma:one-of>
            </emma:emma>
          </inkml:annotationXML>
          <inkml:trace contextRef="#ctx0" brushRef="#br0" timeOffset="11029.2193">15303 444 5893,'0'0'256,"0"0"-192,0-20 65,0 20 223,0 0 96,0 0 1,-21-21 159,21 21 1,0 0-65,0 0-63,-21 0 95,21 0-287,-21 0-161,21 0-32,-21 21-64,21-1 64,-21 2 32,21 19-64,-21 2 0,21-22-64,0 21 64,21-21-128,-21 0 160,21-21-64,21 21 96,-21-21-63,21-21 63,-21 21-32,0-21-96,0 0 96,0 0-64,0 21 32,-21-21-32,21 21 32,-21-21 0,0 21 449,0 0-225,-21 0-224,21 21-64,-21-21 64,21 21-64,-21 0 0,21 0 0,0 0-32,0 0 64,0 0-64,21 0 64,-21 0-64,21-21 32,0 0 96,-21 0-32,21-21 64,0 0-128,-21 0 128,21 0-96,-21 0-64,0 0-96,-21-21-64,21 21 160,-21 21 32,21-21 32,-21 21-64,21 0 32,-21 0 0,21 0-64,0 0-96,21 0 64,-21 0 64,21 0 64,0 0 32,0-22-64,0 22-64,0 0 32,0 22 64,0-22 64,-21 21-32,0 0 96,21 0-32,-21 0 32,0 0 0,-21-21-128,21 21 32,0 0-31,0-21 31,0 0-64,0 0 0,0 0 32,0 0 0,0 0 0,0-21-32,21 0-96,0 0 32,-21 0-33,21 0 65,0 0-32,0 0 64,-21 21-32,21 0-32,-21 0-32,0 0 32,0 0 128,0 21 32,0 0-32,-21 0 0,21 0-64,0 0 32,0 0-32,0 0 0,0-21-32,0 0 64,0 0 0,21 0 0,0-21 0,0 0 1,0 0-33,0 0-65,0 0 97,0 0-32,-21 21-32,21-21 32,-21 21-32,0 0-32,0 21 96,0-21 32,0 21-64,0 0 97,0 0-97,0 0 0,0-21-161,21 21-832,-21-21-1633,21 0-3684</inkml:trace>
          <inkml:trace contextRef="#ctx0" brushRef="#br0" timeOffset="12526.822">16101 550 6758,'0'-21'1313,"0"21"-864,0 21 95,0-21-224,0 0 225,0 21 63,-20 0-191,20 21-65,0-21 97,0 21-65,0 0-224,-22 21-32,22 0-32,-20 0-96,20 0 64,-22-42-32,22 21-32,0-42 65,0 22-1,0-22 256,0-22-256,0 22-96,0-42-32,0 0 64,0 0-96,22 0-32,-22-21 0,20 0-1,2 21 1,-22-21 96,20 42-64,2-21 64,-2 42 0,2-21 32,-22 21 0,20 0 0,-20 0 32,22 0 0,-22 21 96,0-21-32,0 21 32,0 0-31,0 0-33,-22-21 32,22 21-64,-20 0 32,20-21 0,-22 0-32,2 0-96,20 0 64,-22 0-32,22 0 32,0-21 0,0 21-32,0 0-32,0 21-32,0-21 192,22 0 0,-22 21 32,20-21-32,2 0 0,-2 0 32,2 0-32,-2 0 64,2-21-31,-2 0-33,1 0 64,0 0 32,0 0-32,0 0 96,0 0-95,0-21 31,0 0-64,0-1-64,0 2 96,0-1-128,-21-21 0,21 0 32,-21 20 32,0 2 225,0 19 63,0 1-128,0 21-32,0-20 1,0 20-321,0 0 320,-21 0-224,21 20-160,-21 23 128,0-2-161,21 2 386,-21 20-193,0-21 0,21 21 32,0 0-257,0-22 450,0 2-450,0-1 610,0-21-802,21 0 642,-21 0-225,21-21 32,0 21-32,0-21-225,0 0 450,0-21-289,0 0-97,-21 0-31,21 0 32,-21 0 32,21 0-96,-21 0 64,0 21 160,0-22 0,0 22-97,0 0-63,-21 22 32,21-22 32,-21 21 32,21 0 0,-21 0 96,21 0-64,0 0-32,0 0 64,21 0 0,-21 0 0,21-21 0,0 0-32,-21 0 64,21 0 64,0 0 0,0-21-64,0 0 32,21 0 0,-21 0 0,0-21 64,1 0-31,-2 0-65,22-21 96,-20 0-192,-2 0 160,2 0 0,-2 20 32,-20 2 64,22-2 0,-22 23-192,0 20 417,0-22-257,0 22-128,0 0-32,-22 0-128,22 0-32,0 22 96,-20-2 32,20 23-161,-22-2 386,2 2-226,20 20 66,-22 0 127,22 0-288,0-21-97,0 21 385,0-42-352,0 21 288,22-21-160,-2 0-320,-20 0 352,22-21 0,-2 0 64,-20 0 0,22-21 32,-2 21-64,2-21 32,-22 0-32,20 0 0,-20 0 32,22 0 0,-22-1-32,0 22-32,-22-20-32,22 20-32,-20 0-32,20 20 32,-22-20 0,2 22 64,20-1-64,-22 0 63,22 0-31,22 0 32,-22 0 32,20-21 0,2 21 64,20-21-96,-22 0 96,2 0-64,-2 0 33,2 0-33,-2 0-33,-20-21-287,22 21-705,-22-21-1153,0 0-3427</inkml:trace>
          <inkml:trace contextRef="#ctx0" brushRef="#br0" timeOffset="12760.8224">16689 318 10089,'0'0'1409,"0"0"-1216,21 0 159,21 0 833,0 0-512,22 0-353,20 0-160,0 0-96,0 0-416,42 0-1986,-22-20-5254</inkml:trace>
        </inkml:traceGroup>
      </inkml:traceGroup>
    </inkml:traceGroup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6:44.9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571A4D1-00F2-48E5-9F2C-694BAB143A8D}" emma:medium="tactile" emma:mode="ink">
          <msink:context xmlns:msink="http://schemas.microsoft.com/ink/2010/main" type="writingRegion" rotatedBoundingBox="1048,683 23249,713 23227,16921 1026,16891"/>
        </emma:interpretation>
      </emma:emma>
    </inkml:annotationXML>
    <inkml:traceGroup>
      <inkml:annotationXML>
        <emma:emma xmlns:emma="http://www.w3.org/2003/04/emma" version="1.0">
          <emma:interpretation id="{2C3868CA-7591-49C5-885D-C7AC7A14EBFF}" emma:medium="tactile" emma:mode="ink">
            <msink:context xmlns:msink="http://schemas.microsoft.com/ink/2010/main" type="paragraph" rotatedBoundingBox="1223,899 10812,571 10857,1902 1269,22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05D89F-87D6-409E-9F25-8871B175345D}" emma:medium="tactile" emma:mode="ink">
              <msink:context xmlns:msink="http://schemas.microsoft.com/ink/2010/main" type="line" rotatedBoundingBox="1223,899 10812,571 10857,1902 1269,2229"/>
            </emma:interpretation>
          </emma:emma>
        </inkml:annotationXML>
        <inkml:traceGroup>
          <inkml:annotationXML>
            <emma:emma xmlns:emma="http://www.w3.org/2003/04/emma" version="1.0">
              <emma:interpretation id="{0C56DC63-5EE0-4107-A8AD-DE20A4911B5A}" emma:medium="tactile" emma:mode="ink">
                <msink:context xmlns:msink="http://schemas.microsoft.com/ink/2010/main" type="inkWord" rotatedBoundingBox="1223,899 2491,855 2518,1627 1250,1671"/>
              </emma:interpretation>
              <emma:one-of disjunction-type="recognition" id="oneOf0">
                <emma:interpretation id="interp0" emma:lang="en-US" emma:confidence="1">
                  <emma:literal>What</emma:literal>
                </emma:interpretation>
                <emma:interpretation id="interp1" emma:lang="en-US" emma:confidence="0">
                  <emma:literal>what</emma:literal>
                </emma:interpretation>
                <emma:interpretation id="interp2" emma:lang="en-US" emma:confidence="0">
                  <emma:literal>wheat</emma:literal>
                </emma:interpretation>
                <emma:interpretation id="interp3" emma:lang="en-US" emma:confidence="0">
                  <emma:literal>Wheat</emma:literal>
                </emma:interpretation>
                <emma:interpretation id="interp4" emma:lang="en-US" emma:confidence="0">
                  <emma:literal>•What</emma:literal>
                </emma:interpretation>
              </emma:one-of>
            </emma:emma>
          </inkml:annotationXML>
          <inkml:trace contextRef="#ctx0" brushRef="#br0">-1 13 576,'0'0'1057,"0"0"-256,0 0 128,0 0-257,0 0 97,0-21-96,0 21 63,0 0 97,0 0-128,0 0-257,0 0 65,0 0-193,0 0-224,0 0-160,0 0-32,0 0 64,0 0 32,0 21 96,0 21 0,0 0 32,0 0 96,0 21-95,0-20-33,22 19-32,-22-20 0,0 0-32,20-21-64,-20 0 64,0 1-64,22-22 32,-22 0 192,20 0-64,-20 0 128,22-22-63,-2 1-97,-20-21 32,22 0-64,-22 0 0,20 21-64,-20-21 32,22 42 0,-22-21 0,0 21-32,0 0-96,0 0-128,0 21 192,0 1 64,0-2 0,20 22 32,-20 0-96,0 0 128,22-21-192,-2 22 96,-20-43 32,22 0-32,-22 20 96,20-40-32,-20 20 224,22-22 161,-22 1-129,0-21-160,20 0 32,-20 0-128,0 1-32,0-2 0,0-20-128,0 21-416,22 0-930,-22 21-1248,0-21-2723</inkml:trace>
          <inkml:trace contextRef="#ctx0" brushRef="#br0" timeOffset="421.2006">419-197 2178,'0'0'1921,"0"-21"-1664,0 21 351,0 0-608,0 0-160,0 21 544,22 0 321,-22 0-64,0 21-33,0 0 97,20 0-96,-20 42-97,0-21-288,0 21-64,0 0-32,0-21-95,0-21 31,22 0 0,-22-20 128,0-22 545,0 0 287,0-22-415,0 1-353,20-21-96,-20 21-128,22-21 33,-22 0-33,20 22-32,-20-2 0,0 1-32,0 21-65,0 0-31,21 0 32,-21 21 96,0 1 32,21 19-32,-21 1 64,0 0-64,21 0 0,-21-21-224,0 1-288,21-22-1090,0 0-1921</inkml:trace>
          <inkml:trace contextRef="#ctx0" brushRef="#br0" timeOffset="1092.0018">818 265 3843,'-42'0'577,"42"0"255,-20 0 258,20 0-322,-22 0-95,22 0-353,-20 21-192,20-21-160,0 21 64,0 0 0,-22 0 0,22 0-64,0 0 160,0 0-63,22-21-33,-22 21 64,0-21 96,20 0-96,2-21 0,-22 0 64,20 0-64,2 21-64,-22-21-32,0 0 32,20 21 32,-20-21-64,0 21-32,0 0-32,0 0-32,0 0 96,0 21 0,0 0 0,22-21-32,-22 21 64,20 0-32,-20 0 0,22-21 0,-22 21-32,20-21 128,2-21 0,-2 21 97,-20-21 127,22-21 64,-2 21-128,-20-21 1,22 1 31,-22-23-32,20 1-64,-20 0-96,0 0 33,0 0-97,0 0 0,0 0 64,0 21 0,0 21 0,-20 0 64,20 0 64,0 0 33,0 21-33,0 0-128,0 0-192,0 21-32,0 0 64,0 21 32,0 21 64,0 21 0,20 0 32,-20 21 32,0-21-96,22-20 32,-22-23-32,20 1-32,-20-21 64,0 0-64,22-21-225,-22 21-447,0-21-962,0-21-1473</inkml:trace>
          <inkml:trace contextRef="#ctx0" brushRef="#br0" timeOffset="1326.0022">756 97 5252,'0'0'1090,"20"-21"-578,-20 21 225,22-21 832,20 0-320,20 21-416,2-21-448,-2 0-161,22 21-384,0 0-2275,-20 0-3554</inkml:trace>
        </inkml:traceGroup>
        <inkml:traceGroup>
          <inkml:annotationXML>
            <emma:emma xmlns:emma="http://www.w3.org/2003/04/emma" version="1.0">
              <emma:interpretation id="{71EEB63C-085B-446D-8E4C-30A5FDBCFA3C}" emma:medium="tactile" emma:mode="ink">
                <msink:context xmlns:msink="http://schemas.microsoft.com/ink/2010/main" type="inkWord" rotatedBoundingBox="3299,843 5003,785 5048,2100 3343,2159"/>
              </emma:interpretation>
              <emma:one-of disjunction-type="recognition" id="oneOf1">
                <emma:interpretation id="interp5" emma:lang="en-US" emma:confidence="1">
                  <emma:literal>exactly</emma:literal>
                </emma:interpretation>
                <emma:interpretation id="interp6" emma:lang="en-US" emma:confidence="0">
                  <emma:literal>Exactly</emma:literal>
                </emma:interpretation>
                <emma:interpretation id="interp7" emma:lang="en-US" emma:confidence="0">
                  <emma:literal>earthy</emma:literal>
                </emma:interpretation>
                <emma:interpretation id="interp8" emma:lang="en-US" emma:confidence="0">
                  <emma:literal>early</emma:literal>
                </emma:interpretation>
                <emma:interpretation id="interp9" emma:lang="en-US" emma:confidence="0">
                  <emma:literal>exact</emma:literal>
                </emma:interpretation>
              </emma:one-of>
            </emma:emma>
          </inkml:annotationXML>
          <inkml:trace contextRef="#ctx0" brushRef="#br0" timeOffset="2542.8043">2099 202 768,'0'0'321,"0"0"-257,0 21 832,0-21 386,22 0-321,-22 0 256,0-21-352,20 21-65,2 0-191,-22-21-225,20 0-160,2 0-127,-22 0 127,20 0-64,-20 0-96,22 0 256,-22 21 33,-22-21 127,22 21-96,-20 0-159,20 0-161,-22 0-32,2 0 0,-2 21-64,2 0 0,-2 0 0,22 21 0,-20-21 32,20 21 32,0 1 32,0-2-96,0 1 96,20 0-64,2-21 64,-2 0 0,2-21 32,-2 0-32,22 0-128,-20 0-416,20-21-1410,-22 0-2819</inkml:trace>
          <inkml:trace contextRef="#ctx0" brushRef="#br0" timeOffset="2792.4048">2373 160 4228,'0'0'896,"0"0"-960,0 21 385,0-21 640,0 21-321,21-21-288,-21 21 65,21 1-1,0-22-192,0 20 1,0-20-161,0 21 96,0-21-128,0 0-384,0 21-1218,0-21-1985</inkml:trace>
          <inkml:trace contextRef="#ctx0" brushRef="#br0" timeOffset="3010.8053">2499 118 4163,'0'-21'1474,"0"21"191,0 0-800,-21 0-352,21 21 95,0 21 65,-21-21-193,0 21-287,0 0-97,0 0 0,21 0 0,-21 0-64,-1-21-32,22 0-417,0 1-1664,22-44-2692</inkml:trace>
          <inkml:trace contextRef="#ctx0" brushRef="#br0" timeOffset="4914.0086">2772 160 2370,'-21'0'672,"21"0"97,0-21 384,-21 21-192,21 0 96,0 0-320,-21 0-257,21 0-95,-21 0-193,21 21-192,-21 0 128,0 0-64,21 0 32,0 21 0,-21-21 160,21 21-159,0-21-33,21-21-64,-21 0 96,21 0 0,0 0 0,0-21 64,0 0-64,0 0-32,0 0 0,0 1-64,-21-2 96,0 1-96,0 21 64,0-21 64,0 21-128,0 0 0,0 0-32,0 21-64,0-21 96,0 21-64,0-21 32,0 22 32,0-2 0,0-20-32,0 21 32,0-21 0,21 21 32,-21-21-64,21 0 96,0 0-64,0 0 64,0 0 32,0-21-128,0 21 64,-21-21 0,21 21 1,0-20-66,0 20 130,-21-22-97,21 22 0,-21-21 0,0 21 32,0-21 0,21 21 0,-21 0 0,0 0 32,0 0 160,0 0-96,0 0-160,0 0 64,-21 21-64,21-21 0,0 21 0,-21 1 32,21-2 0,0 1-32,0 0 32,0 0-32,21-21 0,-21 21 0,21-21-32,0 0 0,-21 0 64,21 0-32,21 0 64,-21-21 32,1 0-128,-2 0 128,2-20 0,-2 19-32,2-20 32,-22 0-64,20 0 0,-20-21 64,22 0-64,-22 0 32,0 0-64,0 0 32,0 21 32,0 0 0,0 0 64,0 21 32,0 21-64,0-21 129,0 21-1,0 0-96,0 0-96,0 0-96,-22 21-32,22 21 160,0 0-64,-20 21 32,20 0 0,0 21-32,0-21 96,0 21-96,20-21 32,-20-21-32,22 0 32,-2-20-32,2-22 32,-2 20 0,1-20 64,0 0-32,0-20 64,0-2 0,0 1 0,0-21-64,0 0 32,0 0-96,0 0 64,0-21 32,-21 0-64,0 0 0,0 21 32,21 0-32,-21 0 32,-21 21 0,21 0 160,0 21-96,0 0-64,-21 0-128,0 42 96,21-21 0,-21 21 0,0 21 0,21 0-32,-21 0 64,21 0-64,0 0 32,21-21-64,-21 0 64,21-21 0,-21 0 0,21-21-32,0 22 0,-21-22-96,21 0 96,-21 0 32,21-22 0,-21 1 0,21 0 0,-21 0-160,21 0 96,-21 0 32,21 0-64,-21 21-161,0 0 161,0 21 96,0 0 32,0 0 65,0 0-130,0 0 66,21 0-66,-21-21 33,0 22 0,21-22 0,-21 0 33,21 0 31,-21 0-32,21-22 32,-21 22 0,21-21 32,-21 21-32,0-21-32,21 21 0,-21-21 0,0 21-64,0 0 0,0 0 0,0 0 0,0 21 224,0 0 64,0 0-64,0 21-95,0 21-33,0 0 0,0 1 0,0-1-64,0 0 96,0 0-96,-21 0 64,21 0-32,0-22-32,0-19 96,-21-2 32,21 1 0,-21 1 64,21-1-63,-21-21 127,0 0-96,0-21-96,0-1-64,0-19-128,0-2-32,0-20-64,21 0-1,-21 21 97,21-21 32,0 22 32,0 19-32,0-19-32,0 19 32,21 1-96,0 21 63,0-21 33,0 21-96,0-21 0,0 21-385,0 0-287,0-21-738,-21 0-1537,21 0-2785</inkml:trace>
          <inkml:trace contextRef="#ctx0" brushRef="#br0" timeOffset="5194.8091">2961-29 4035,'0'0'160,"21"0"-224,0-21 161,0 21 1408,21 0 64,0-21-287,22 21-289,-2-21-385,22 21-320,0 0-159,-21 0-97,21 0-1314,-21 21-3907</inkml:trace>
        </inkml:traceGroup>
        <inkml:traceGroup>
          <inkml:annotationXML>
            <emma:emma xmlns:emma="http://www.w3.org/2003/04/emma" version="1.0">
              <emma:interpretation id="{F724A1C4-6523-4E3E-8948-D3B72D413DA8}" emma:medium="tactile" emma:mode="ink">
                <msink:context xmlns:msink="http://schemas.microsoft.com/ink/2010/main" type="inkWord" rotatedBoundingBox="6201,800 7064,771 7099,1806 6236,1835"/>
              </emma:interpretation>
              <emma:one-of disjunction-type="recognition" id="oneOf2">
                <emma:interpretation id="interp10" emma:lang="en-US" emma:confidence="1">
                  <emma:literal>gets</emma:literal>
                </emma:interpretation>
                <emma:interpretation id="interp11" emma:lang="en-US" emma:confidence="0">
                  <emma:literal>guts</emma:literal>
                </emma:interpretation>
                <emma:interpretation id="interp12" emma:lang="en-US" emma:confidence="0">
                  <emma:literal>gats</emma:literal>
                </emma:interpretation>
                <emma:interpretation id="interp13" emma:lang="en-US" emma:confidence="0">
                  <emma:literal>jets</emma:literal>
                </emma:interpretation>
                <emma:interpretation id="interp14" emma:lang="en-US" emma:confidence="0">
                  <emma:literal>gels</emma:literal>
                </emma:interpretation>
              </emma:one-of>
            </emma:emma>
          </inkml:annotationXML>
          <inkml:trace contextRef="#ctx0" brushRef="#br0" timeOffset="6552.0115">5124 118 896,'0'-21'1121,"0"21"-576,0-21 31,0 21 257,0 0-352,0-21-65,0 0-32,-20 21 129,20-21 31,-22 21 97,22-21 64,-20 21-97,20 0-191,-22 0-161,2 0-224,20 21-32,-22 0 0,22 0-96,0 0 96,-20 21-32,20-21-32,0 21 96,20-21-64,-20-21-64,22 0 32,-22 0 64,20 0 96,2 0-32,-2 0-32,-20-21 64,22 0-64,-22 0 96,20 21-32,-20-21 0,0 0 64,0 21 33,0 0-97,0 0 0,0 0-128,0 0 96,22 21 160,-22 21 64,0-21-63,20 43-97,-20-23 0,0 22-128,0 0 96,0 0-32,0-20-32,-20-2 64,20-19-64,-22-2 64,22 1 32,0 1-64,-20-22 96,20 0-192,-22-22-384,22 1-128,-20-21 95,20 1 129,0-2 192,0 1 128,0 21-64,0 0 32,0 0-64,20 0 63,-20 21-95,22 0 32,-2-21 96,-20 21-32,22 0 64,-2-21-32,2 21 0,20-21 0,-22 21 128,2-21-32,-2 1 1,2-2-1,-2 1-32,-20 0-32,22 0 128,-22 0-64,0 0 64,0 0 0,0 0 65,0 0 127,0 21-32,-22 0-160,22 0-128,-20 0-32,20 21-64,0 0-64,0 0 0,0 0 64,0 0 0,0 21 32,20-21 32,2 1-32,-2-22 0,2 20-64,-2-20 128,2 0 32,-2-20 32,2-2 0,-2-20 0,2 21-32,-2-42 128,2 21 1,-2 0-97,-20-21 32,0 0-64,0 0-32,0 21 0,0-21 0,0 21 32,0 0 0,0 21 256,0 0-63,0 21 31,0 0-64,0 0-224,-20 0-192,20 21 96,0 0 96,0 21 0,0 21-32,0 21 64,0-21-32,0 21 64,0 0-96,0-21 64,0 0-128,0-42 160,0 0-128,0 1-577,0-22-576,0 0-865,0 0-2082</inkml:trace>
          <inkml:trace contextRef="#ctx0" brushRef="#br0" timeOffset="6739.2118">5376-29 8103,'0'0'224,"0"0"-288,0 0-256,22 21 352,-22-21 224,20 0 97,2 0-65,-2 0-192,22 0 0,0-21-704,0 21-2243,0-21-2753</inkml:trace>
          <inkml:trace contextRef="#ctx0" brushRef="#br0" timeOffset="7020.0123">5818-71 8584,'-42'21'96,"21"0"64,0 0 288,0-21-127,21 21-289,0-21-32,0 21-64,0-21 32,0 21 0,21-21 96,0 0 32,0 21-32,-21-21 32,21 0 32,0 21-64,-21-21-32,21 0 128,-21 0 128,0 0 481,-21 21 192,21-21-545,-21 21-223,0-21-97,0 21-32,-21-21-160,21 0-1282,-1 0-4323</inkml:trace>
        </inkml:traceGroup>
        <inkml:traceGroup>
          <inkml:annotationXML>
            <emma:emma xmlns:emma="http://www.w3.org/2003/04/emma" version="1.0">
              <emma:interpretation id="{5E1D40E9-4954-456F-9C1D-F33E1469D274}" emma:medium="tactile" emma:mode="ink">
                <msink:context xmlns:msink="http://schemas.microsoft.com/ink/2010/main" type="inkWord" rotatedBoundingBox="8237,775 10816,687 10848,1636 8270,1724"/>
              </emma:interpretation>
              <emma:one-of disjunction-type="recognition" id="oneOf3">
                <emma:interpretation id="interp15" emma:lang="en-US" emma:confidence="0.5">
                  <emma:literal>expanded?</emma:literal>
                </emma:interpretation>
                <emma:interpretation id="interp16" emma:lang="en-US" emma:confidence="0">
                  <emma:literal>expanded p</emma:literal>
                </emma:interpretation>
                <emma:interpretation id="interp17" emma:lang="en-US" emma:confidence="0">
                  <emma:literal>expanded P</emma:literal>
                </emma:interpretation>
                <emma:interpretation id="interp18" emma:lang="en-US" emma:confidence="0">
                  <emma:literal>expanded ?</emma:literal>
                </emma:interpretation>
                <emma:interpretation id="interp19" emma:lang="en-US" emma:confidence="0">
                  <emma:literal>expanded !</emma:literal>
                </emma:interpretation>
              </emma:one-of>
            </emma:emma>
          </inkml:annotationXML>
          <inkml:trace contextRef="#ctx0" brushRef="#br0" timeOffset="7909.2138">7015 13 160,'0'0'1793,"0"0"-95,0 0 64,0 0-1122,0 0-544,0 0 0,0 0 289,21 21-1,-21-21-64,0 0 161,21 21 63,0-21 161,-21-21-96,21 21-193,0-21-160,0 0-128,0 21 1,0-21-97,-21 0 160,0 0-32,0 21 0,0-21-64,0 21-32,-21-21 32,0 21-96,0 21-96,21-21 32,-21 21 32,0 0-32,0 21 64,0-21-32,0 21 0,21 0 96,0-21 0,0 21 0,0-21-32,21-21-32,0 21 128,0-21-96,0 0-64,21 0-576,-21 0-1026,0 0-1216,21-21-2147</inkml:trace>
          <inkml:trace contextRef="#ctx0" brushRef="#br0" timeOffset="8127.6143">7288 13 4964,'0'0'1185,"0"0"-192,0 0-1089,0 0 96,0 21 320,22-21 97,-2 21-129,2 0-32,-2 0-127,2 0-1,-2 0-96,2 0 32,-2-21-288,-20 0-673,22 0-737,-22 0-1249</inkml:trace>
          <inkml:trace contextRef="#ctx0" brushRef="#br0" timeOffset="8299.2146">7436-8 5477,'0'0'897,"-22"0"-129,22 21 1,-20-21 0,20 42-129,-22-21-191,22 21-225,-20-21-160,20 21 32,-22 0-192,22-20-801,0-2-1409,22-20-1538</inkml:trace>
          <inkml:trace contextRef="#ctx0" brushRef="#br0" timeOffset="8564.4149">7603-8 6502,'0'21'608,"0"-21"-576,0 21 449,0 0 127,-21 0 1,21 21 64,0 0-225,0 21-160,0 0-96,0 0-96,0 0-31,21-20-130,-21-2-31,0-19-32,0-22-64,0 0-352,0 0-642,0 0-447,0-43-2819</inkml:trace>
          <inkml:trace contextRef="#ctx0" brushRef="#br0" timeOffset="8829.6154">7520-8 6726,'0'-21'833,"0"21"192,0 0-577,20-21-320,-20 21 192,21 0 65,21 0 31,-21 21-63,21-21 63,-21 21-64,0 0-95,0 0 31,0 0-64,-21 0 160,0 0 65,0-21-65,0 21-96,-21 0-95,0 0 31,0-21-288,0 0-449,-21 0-608,21 0-1345,0-21-4196</inkml:trace>
          <inkml:trace contextRef="#ctx0" brushRef="#br0" timeOffset="9344.4164">7939 34 2402,'-21'-21'1377,"21"21"-1153,0 0 1025,0 0 129,-21 0-65,21 0-320,0 0-160,0 0-289,0 0-320,-21 0-159,21 21-65,0 0 0,-21 0 32,21 0 32,-21 0 0,21 0 64,0 0-96,0-21-32,0 21 64,21-21 32,-21 0 64,21 0-32,0-21 64,0 0-127,0 0 31,0 0-128,-21 21 64,21-21-32,-21 21-96,0 0 31,0 0 33,0 0 96,0 21-31,0 0-33,0 0 64,0 0-32,0 0-64,0-21-129,21 21-703,-21-21-866,0 0-1761,21 0-1602</inkml:trace>
          <inkml:trace contextRef="#ctx0" brushRef="#br0" timeOffset="9672.0169">8086 34 1729,'0'0'3940,"0"0"-2883,0 0 192,0 0-544,0 0-481,0 0-32,0 21 321,0-21-129,0 42-160,0-21-96,0 0 0,0 0-31,0 0-97,0-21 32,0 21-32,21-21 64,-21 0 64,0 0 128,0-21 64,21 21-224,0-21 0,1 0-31,-22 0-65,20 0 0,2 0-65,-22 0 33,0 21-64,20 0 64,-20 0 64,0 21 0,0 0 96,22 0-95,-22 0-33,20 0 96,2 0-449,-2-21-1665,2 21-2370</inkml:trace>
          <inkml:trace contextRef="#ctx0" brushRef="#br0" timeOffset="10810.8189">8527 34 6245,'0'0'385,"0"0"-33,0 0 641,0-21-609,-20 21 289,20 0-417,0 0 1,-22 21-193,22-21 0,-20 0-64,20 21 64,-22 0-32,22 0-32,0 0 0,0 0 32,0 0-32,0 0 32,22-21-96,-2 21 64,-20-21 32,22 0 32,-22 0 96,20-21-32,2 0 64,-22 0-64,20 0 1,-20-21 255,22 0 64,-22 0-31,20 0-193,-20 0-96,0 0 64,0-21-128,0 21 128,0 0 161,0 21-161,0 0 0,0 0 32,0 0-95,0 0 31,0 21 64,0 0-128,0 0-160,0 0-256,0 21 256,0 0 64,0 0 0,0 21 0,0 21 64,-20-21-64,20 21 32,0-21-96,20 21 96,-20-21 0,0-21-64,22 0 32,-2 0-64,2 0 128,-2-21-32,2 0 32,-2 0-32,-20 0 96,22-21-128,-2-21 64,-20 21-32,22 0 0,-22 0 32,0-21-32,0 21 32,0 21-64,0-21 96,0 21-64,-22 0-64,22 0-64,0 0-64,-20 21 64,20 0 64,0 0-96,-22 0 128,22 0-96,22-21 0,-22 21 96,20-21-32,2 21 64,-2-21-32,2 0 32,-2-21 0,22 21 0,-20 0-32,-2-21 0,1 21 32,1-21-32,-22 21 32,20-21 0,-20 21 96,0 0-64,0-21 64,0 21-32,0 0 0,0-21-128,-20 21 64,20 0-128,-22 21-32,1-21 0,21 21 96,-20 0-32,20 21-32,0-21 32,0 0-97,0 0 1,0 21-96,20-42 96,-20 21 64,21-21 96,1 0-32,-2 0 32,2-21 32,-22 0 64,20 0-64,2-21 32,-2 0 64,2 0 32,-2 0-64,-20-21 0,22 0-63,-22 0-1,0 21 96,0-21 64,0 21 96,-22 21 96,22 0 33,0 0-225,0 21-32,-20 0-160,20 0-288,0 21 128,0 0 96,-22 0 32,22 21 0,0 21 32,0-21-32,0 21 32,0-21 32,0 21-32,0-21 0,0 0-321,0-21-640,22 0-704,-22 0-2179</inkml:trace>
          <inkml:trace contextRef="#ctx0" brushRef="#br0" timeOffset="11138.4194">9346 76 8584,'0'0'1505,"0"0"-1345,0 21 128,0-21 353,0 0 256,0 21-256,0 0-225,0-21-224,0 21-32,0-21-128,-20 21-32,20-21-64,0 0-576,0 0-321,20-21-224,-20 0-2050,0 0-3492</inkml:trace>
          <inkml:trace contextRef="#ctx0" brushRef="#br0" timeOffset="11528.4202">9368-71 7046,'0'0'1313,"-22"-21"-512,22 21 512,0 0-352,0 0-352,0 0-33,0-21-191,0 21-161,0 0 64,0 0-128,0-21 65,0 0-1,-20 21 32,20-21 0,0 0 33,0 21-193,0 0-32,0-21-96,0 21-96,20 0 64,-20 0 0,22-21-1,-2 21 65,2 0 0,-2 0 32,2 0-32,-2-21 0,2 21 65,-2-21-33,2 21 32,-2-21-32,-20 21 64,22-21 96,-22 0 192,0 21 33,0-21-65,-22 0-160,2 0-224,-2 0 160,-20 0-160,0 0-448,0 21-801,0-21-1410,22 21-4292</inkml:trace>
        </inkml:traceGroup>
      </inkml:traceGroup>
    </inkml:traceGroup>
    <inkml:traceGroup>
      <inkml:annotationXML>
        <emma:emma xmlns:emma="http://www.w3.org/2003/04/emma" version="1.0">
          <emma:interpretation id="{A3485A87-BB5F-42DC-92C1-7C42BDA17BB0}" emma:medium="tactile" emma:mode="ink">
            <msink:context xmlns:msink="http://schemas.microsoft.com/ink/2010/main" type="paragraph" rotatedBoundingBox="1022,2456 14629,1995 14691,3826 1085,42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4A5A9D-BBBF-47FA-89DB-7C3C2BC27F78}" emma:medium="tactile" emma:mode="ink">
              <msink:context xmlns:msink="http://schemas.microsoft.com/ink/2010/main" type="line" rotatedBoundingBox="1022,2456 14629,1995 14691,3826 1085,4288"/>
            </emma:interpretation>
          </emma:emma>
        </inkml:annotationXML>
        <inkml:traceGroup>
          <inkml:annotationXML>
            <emma:emma xmlns:emma="http://www.w3.org/2003/04/emma" version="1.0">
              <emma:interpretation id="{BF77C971-01E8-42E9-9C6F-0F56222988BF}" emma:medium="tactile" emma:mode="ink">
                <msink:context xmlns:msink="http://schemas.microsoft.com/ink/2010/main" type="inkWord" rotatedBoundingBox="1026,2568 2039,2533 2065,3309 1053,3343"/>
              </emma:interpretation>
              <emma:one-of disjunction-type="recognition" id="oneOf4">
                <emma:interpretation id="interp20" emma:lang="en-US" emma:confidence="0">
                  <emma:literal>Let's</emma:literal>
                </emma:interpretation>
                <emma:interpretation id="interp21" emma:lang="en-US" emma:confidence="0">
                  <emma:literal>let's</emma:literal>
                </emma:interpretation>
                <emma:interpretation id="interp22" emma:lang="en-US" emma:confidence="0">
                  <emma:literal>bet's</emma:literal>
                </emma:interpretation>
                <emma:interpretation id="interp23" emma:lang="en-US" emma:confidence="0">
                  <emma:literal>Leat's</emma:literal>
                </emma:interpretation>
                <emma:interpretation id="interp24" emma:lang="en-US" emma:confidence="0">
                  <emma:literal>Lets</emma:literal>
                </emma:interpretation>
              </emma:one-of>
            </emma:emma>
          </inkml:annotationXML>
          <inkml:trace contextRef="#ctx0" brushRef="#br0" timeOffset="47970.0842">-148 1421 352,'0'-22'640,"0"22"289,0-20 0,0 20-192,0 0 64,0 0 160,0 0-289,0 0-95,0 0-33,0 0-127,0 0-97,0 0-224,0 0 32,0 0-64,0 0 64,0 0 65,0 0 127,0 0-32,0 20-64,0-20 33,0 22-33,0-1 160,0-1-64,0 23-63,0 20 95,0 0-96,-21 21-32,21 0-95,0 0 31,-21-21-64,21 0 0,0-21-96,0 0 64,0-21-64,0 0 0,0 0 0,0-21 0,0 0 32,0 0-32,0 0-224,0 0-801,21 0-1185,-21-21-3171</inkml:trace>
          <inkml:trace contextRef="#ctx0" brushRef="#br0" timeOffset="48672.0855">-148 2072 1,'0'0'1248,"0"0"33,0 21-480,0-21 160,0 0-1,0 0-287,0 0 64,0 0-321,-21 0-95,21 0-161,21 0 96,-21 0 320,0 0 161,21 0-192,1 0-161,-2 0-160,2 0-32,-2 0-128,2 0 65,-2 0-33,2 0 32,-2 0-256,-20 0-801,22 0-2018,-22 0-3395</inkml:trace>
          <inkml:trace contextRef="#ctx0" brushRef="#br0" timeOffset="49358.4867">105 2009 256,'0'0'2210,"0"0"-2146,0 0-64,20 0 993,-20 0 32,22 0-192,-22 0-257,20-21-95,-20 0-289,22 21-96,-2-21 64,-20 0-96,0 21 96,0-21 193,0 21 223,0 0-192,0 0-127,-20 0-65,20 0-128,-22 0-64,2 0 0,-2 21 32,2 0-96,20 0 64,-22 0-64,22 0 32,0 0 32,0 0 64,22 0 0,-22 0-32,20-21 64,2 21-32,-2-21 32,22 0 32,-20 0 33,20-21-33,-22 0 0,2 0-32,20 0 96,-22-21 0,-20 21 32,22-21-63,-2 0-1,-20 0 32,0 0-128,0-21-32,0 21 32,0-21-64,0 20 32,0 2 160,-20-1-32,20 21 33,0 21 127,-22 0-64,22-22-32,0 22-288,0 22-224,0-22 192,0 21 64,0 21 0,22 21 64,-22 0-64,0 21 32,0 0 96,20 0-64,-20-21-64,0-21 64,0-21-64,0 0 64,0 0-32,0-21 32,22 0-160,-22 0-449,0-21-1825,0 0-3908</inkml:trace>
          <inkml:trace contextRef="#ctx0" brushRef="#br0" timeOffset="49530.0869">293 1799 3683,'0'0'1954,"0"0"-1538,0 0-256,22 0 577,-2-21-449,2 21-160,20-21-128,-22 21-480,22-21-3235</inkml:trace>
          <inkml:trace contextRef="#ctx0" brushRef="#br0" timeOffset="49717.2872">608 1547 6021,'0'0'1698,"0"0"-513,0 0-416,0 0-481,0 0-320,0 21-32,-21-1 128,21 2-32,0 19-32,0 2 32,0-1-448,0 0-1730,0-21-2147</inkml:trace>
          <inkml:trace contextRef="#ctx0" brushRef="#br0" timeOffset="50060.4879">734 1820 2049,'0'21'2114,"0"-21"-1153,-20 0 385,20 0-161,-22 0-320,22 21-321,-21-21-128,21 21-255,0-21-129,0 21 0,0-21-32,21 0 32,-21 21 32,22-21-32,-2 0 64,2 21-64,-2-21-32,-20 0-32,22 21 64,-22 0 32,20-21 64,-20 21 321,0-21 479,-20 21-191,-2 0-288,2-21-257,-2 21-32,2-21-64,-23 21-256,22-21-1570,0 0-5349</inkml:trace>
        </inkml:traceGroup>
        <inkml:traceGroup>
          <inkml:annotationXML>
            <emma:emma xmlns:emma="http://www.w3.org/2003/04/emma" version="1.0">
              <emma:interpretation id="{04D8945A-0EAF-4681-8A94-84D724943D3E}" emma:medium="tactile" emma:mode="ink">
                <msink:context xmlns:msink="http://schemas.microsoft.com/ink/2010/main" type="inkWord" rotatedBoundingBox="2712,2671 4519,2610 4544,3327 2736,3388"/>
              </emma:interpretation>
              <emma:one-of disjunction-type="recognition" id="oneOf5">
                <emma:interpretation id="interp25" emma:lang="en-US" emma:confidence="1">
                  <emma:literal>consider</emma:literal>
                </emma:interpretation>
                <emma:interpretation id="interp26" emma:lang="en-US" emma:confidence="0">
                  <emma:literal>Consider</emma:literal>
                </emma:interpretation>
                <emma:interpretation id="interp27" emma:lang="en-US" emma:confidence="0">
                  <emma:literal>confider</emma:literal>
                </emma:interpretation>
                <emma:interpretation id="interp28" emma:lang="en-US" emma:confidence="0">
                  <emma:literal>•onsides</emma:literal>
                </emma:interpretation>
                <emma:interpretation id="interp29" emma:lang="en-US" emma:confidence="0">
                  <emma:literal>•onside</emma:literal>
                </emma:interpretation>
              </emma:one-of>
            </emma:emma>
          </inkml:annotationXML>
          <inkml:trace contextRef="#ctx0" brushRef="#br0" timeOffset="51292.89">1617 1925 1057,'0'-21'1345,"0"21"-192,0 0-160,0 0-32,0-21 128,0 21-321,0-21-159,0 0 0,0 21-225,0-21-32,-21 21-95,21-21 95,-21 21-32,21 0 1,-21 0-225,21 0-32,-22 0-128,22 21 32,-20 0-65,20 21 97,-22 0 33,22 0-33,0 0 0,0 0-33,0-21 1,0 0-32,22-21 32,-2 0 96,2 0 0,-1 0 33,21-42 63,-21 21-64,21 0-64,-21-21 0,0 21-32,0 21 32,-21-21-64,21 21 32,-21 0 64,0 0 32,0 0-128,-21 21 32,21 0-32,-21 0 64,21 0-32,-21 0-32,21 0 32,0 21 0,0-21-32,21-21 32,-21 21-32,21-21 32,0 0 64,0 0 32,0-21 0,-21 21-32,21-21 64,-21 0-64,0 0 32,0 0 1,0 0-97,0 0 32,-21 0 0,21 0-32,-21 21 32,21 0-32,0-21 64,-21 21-64,21 0-64,0 0-161,21 0 97,-21 0 0,21 0 128,-21 0 0,21 0 64,0-21-128,0 21 0,0 21 0,0-21 32,-21 21 0,21 0 64,-21 0 0,0 21 32,0-21 0,0 0 0,0 0-128,0-21 192,0 0-96,0 0 32,0 0 33,0 0 63,0 0-32,21-21-96,-21-21-32,20 21 0,2 0 0,-22-21 0,20 42-64,-20-21 32,22 21-96,-22 0-1,0 0 65,20 21 64,-20 0 0,0 0 0,0 0 32,0 21 0,22-21 1,-22 0-1,0 0-64,0-21-449,20 0-992,-20 0-1250,22 0-3331</inkml:trace>
          <inkml:trace contextRef="#ctx0" brushRef="#br0" timeOffset="51636.0906">2247 1925 3555,'20'-21'1794,"-40"21"-609,20 0-256,0 0-225,-22 0-223,22 0-257,0 0-128,-20 0-32,20 21-32,-22-21-32,22 21 32,-20 0 0,20-21-32,0 0-64,0 0-32,0 21 32,20-21 96,2 0-32,-22 0 32,20 0-64,2 0 64,-2 21-32,-20-21-32,22 21 224,-22 0 160,0 0 1,0 0 63,0 0-31,0 0-33,-22-21 32,22 21-160,-20-21 33,-2 21-129,22-21-64,-20 0-577,20-21-1985,-22 0-5638</inkml:trace>
          <inkml:trace contextRef="#ctx0" brushRef="#br0" timeOffset="51870.091">2415 1946 1793,'0'0'3556,"0"0"-3556,0 0 96,0 21 704,0 0-127,0 0-225,0 0-159,0 0-97,-21 0-160,21 0 0,0 0 32,0-21-64,0 0-32,0 0-1153,21 0-673,-21 0-2114</inkml:trace>
          <inkml:trace contextRef="#ctx0" brushRef="#br0" timeOffset="52010.4912">2436 1820 5028,'0'-42'1602,"0"21"-705,0 21-513,0-21-384,0 0-32,0 21-224,21-21-1058,0 21-1152</inkml:trace>
          <inkml:trace contextRef="#ctx0" brushRef="#br0" timeOffset="52852.8928">2688 1925 3427,'0'-21'736,"-21"0"-447,21 21 544,-21 0-1,21 0-415,0 0-65,-21 0-160,21 21-160,-21-21 0,21 42-32,-21-21 0,21 0 0,0 21 0,0-21 32,0 0-64,0 0-32,0-21 32,21 0 32,0 0 160,-21 0 193,21-21 63,0 0-64,0-21 193,-21 0-129,21 0 65,-21 0-65,21-21-192,-21 21-96,0-21-128,21-21 0,-21 41 33,0-20 159,0 22 160,0 19 64,0 22-95,-21-20-33,21 20 32,0 0-288,0 0-160,-21 20 0,21 2 96,-21 19 32,21 22-32,0 0 64,0 22-32,0-22 0,0 0 0,0-21 0,21 0 0,-21-21-64,21 0 64,0 0-32,0-21 32,0 21 32,0-21 32,0-21-32,0 21 32,0-21 32,0 0-64,0 0 0,-21 0 32,21 0-64,-21-21 0,0 21 96,0 21-96,0-21 97,0 0-1,0 21-96,-21 0 0,21 21-128,-21-21 63,21 21-31,-21 0 64,21 21 0,0-21 0,0 21 0,0-21 0,0 0-32,0-21 64,21 21-64,0-21 128,-21-21 128,21 21-96,0-21-32,21 0 1,-21-21-1,0 21-32,-21 0-32,21 21 0,-21-21-32,21 21-32,-21 0-97,0 0 129,0 21 64,0 0 32,0 0-64,21 0 32,-21 21 1,21-21-33,0 0 0,1 0-65,-2-21-511,22 0-2275,22 0-6340</inkml:trace>
        </inkml:traceGroup>
        <inkml:traceGroup>
          <inkml:annotationXML>
            <emma:emma xmlns:emma="http://www.w3.org/2003/04/emma" version="1.0">
              <emma:interpretation id="{2B5B15F5-112F-4E08-B7C1-8519A8B848BC}" emma:medium="tactile" emma:mode="ink">
                <msink:context xmlns:msink="http://schemas.microsoft.com/ink/2010/main" type="inkWord" rotatedBoundingBox="5225,2989 5565,2977 5572,3186 5233,3198"/>
              </emma:interpretation>
              <emma:one-of disjunction-type="recognition" id="oneOf6">
                <emma:interpretation id="interp30" emma:lang="en-US" emma:confidence="1">
                  <emma:literal>a</emma:literal>
                </emma:interpretation>
                <emma:interpretation id="interp31" emma:lang="en-US" emma:confidence="0">
                  <emma:literal>A</emma:literal>
                </emma:interpretation>
                <emma:interpretation id="interp32" emma:lang="en-US" emma:confidence="0">
                  <emma:literal>or</emma:literal>
                </emma:interpretation>
                <emma:interpretation id="interp33" emma:lang="en-US" emma:confidence="0">
                  <emma:literal>on</emma:literal>
                </emma:interpretation>
                <emma:interpretation id="interp34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53523.6939">4179 1904 4003,'0'0'1634,"0"-21"-417,-20 21-64,20 0-256,0-21-288,0 21-65,0-21 33,0 21 31,0-21-95,0 21-129,-22-21-96,22 21 1,-20 0-97,-2 0-64,22 0-96,-20 0-64,-2 21 32,2 0-32,-2 0-32,22 0 32,-21 21 32,21-21 32,0 0-128,0 0 0,0 0 64,21-21 32,1 0 64,-2 0-32,2-21 64,-2 0 0,2 21-64,-2-21 0,2 0 0,-22 0-32,20 21-32,-20-21-32,22 21 32,-22 0 0,20 21 0,2-21 32,-2 0-257,2 21-1152,20-21-2499</inkml:trace>
        </inkml:traceGroup>
        <inkml:traceGroup>
          <inkml:annotationXML>
            <emma:emma xmlns:emma="http://www.w3.org/2003/04/emma" version="1.0">
              <emma:interpretation id="{68123200-993F-47BA-BD31-40787E7EFBE4}" emma:medium="tactile" emma:mode="ink">
                <msink:context xmlns:msink="http://schemas.microsoft.com/ink/2010/main" type="inkWord" rotatedBoundingBox="6698,2850 7873,2811 7883,3116 6708,3155"/>
              </emma:interpretation>
              <emma:one-of disjunction-type="recognition" id="oneOf7">
                <emma:interpretation id="interp35" emma:lang="en-US" emma:confidence="1">
                  <emma:literal>wave</emma:literal>
                </emma:interpretation>
                <emma:interpretation id="interp36" emma:lang="en-US" emma:confidence="0">
                  <emma:literal>ware</emma:literal>
                </emma:interpretation>
                <emma:interpretation id="interp37" emma:lang="en-US" emma:confidence="0">
                  <emma:literal>Wave</emma:literal>
                </emma:interpretation>
                <emma:interpretation id="interp38" emma:lang="en-US" emma:confidence="0">
                  <emma:literal>wane</emma:literal>
                </emma:interpretation>
                <emma:interpretation id="interp39" emma:lang="en-US" emma:confidence="0">
                  <emma:literal>wake</emma:literal>
                </emma:interpretation>
              </emma:one-of>
            </emma:emma>
          </inkml:annotationXML>
          <inkml:trace contextRef="#ctx0" brushRef="#br0" timeOffset="54834.0962">5482 1799 1985,'0'-21'577,"0"21"576,0-21-160,0 21-160,0 0-97,-22-21 33,22 21-32,0 0-321,0 0-159,0 0-33,0 0-288,0 0 64,0 21 256,0 0 224,0 0-95,22 21-161,-22-21-64,0 21-160,0-21 128,0 0-160,20 0 64,-20-21-32,0 0 96,22 0 129,-22 0-33,20-21 0,2 0-64,-22 0-32,20 0-32,-20-21 0,0 21-64,22 0 96,-22 21-128,0 0 64,0-21-32,0 21-96,0 0-96,0 21 32,0-21 128,0 21 64,0 0-32,20 0 32,-20 0-64,22 0 32,-22 0 0,20-21 0,2 21 0,-22-21 32,21 0 96,-21-21 64,21 21 161,-21-21-65,21 0-192,-21 0-32,0 0-32,0 0-224,-21 0-577,21 0-929,0 0-704,0 0-1986</inkml:trace>
          <inkml:trace contextRef="#ctx0" brushRef="#br0" timeOffset="55380.0971">6049 1778 4003,'0'-21'1185,"0"21"193,0-21-65,-21 21-480,21 0-193,0-21-31,-21 21 32,0 0-161,21 0-256,-21 0 0,0 0-127,0 21-97,0 0 32,0 0 32,0 0 0,21 21 32,-21-21-64,21 0-32,0 0 32,0-21-64,21 21 64,-21-21 0,21-21 128,0 21-64,0-21 32,0 0-32,21 0-96,-42 0 64,21 0-64,0 21 0,-21 0 0,0 0-128,0 0 32,0 0 64,0 0 32,0 21-32,0 0 96,21 0-160,-21 0-320,21 0-801,-21-21-994,21 21-1376</inkml:trace>
          <inkml:trace contextRef="#ctx0" brushRef="#br0" timeOffset="62197.3092">6175 1694 448,'0'0'1441,"0"0"-127,0 0-450,0 0-127,0 0 128,0 0 0,0 0-225,0 0 1,0 21-33,20 0 33,-20 0-225,0 0-159,0 0 95,22 21-224,-22-21 0,0 0-64,20-21-32,-20 21 64,0-21-63,0 0 31,0 0 32,22 0 160,-22 0 128,0-21-95,0 0-97,20 0-64,-20 0 32,22-21 0,-22 21-64,0-21 0,0 21-64,0 0-32,0 21 96,0 0-64,0-22 1,0 22-66,0 0-95,0 0-224,0 0-353,0 0-127,0 0 319,0 0 129,0 0 127,0 0-159,0 0-289,20 0-320,-20 0-1505</inkml:trace>
          <inkml:trace contextRef="#ctx0" brushRef="#br0" timeOffset="62649.7099">6363 1736 2178,'0'21'1153,"0"-21"-353,0 0-479,0-21 63,0 21 97,0 0 63,22 0 97,-22 0-97,20 0 33,2-21-33,-22 21-63,20-21-225,-20 0 0,22 21-32,-22-22 65,0 22-1,0 0 160,0 0-31,-22-20-193,22 20 0,0 0 0,-20 0-95,-2 20-97,22 2-32,-20-22-32,20 42 64,0-21-64,0 21 64,0-21-64,0 0 32,20 0 0,2-21 0,20 0 0,-22 0-385,23 0-800,-1-21-1506,21 21-3747</inkml:trace>
        </inkml:traceGroup>
        <inkml:traceGroup>
          <inkml:annotationXML>
            <emma:emma xmlns:emma="http://www.w3.org/2003/04/emma" version="1.0">
              <emma:interpretation id="{1CFDAB26-34C3-4E96-A3D2-F414BB8BE266}" emma:medium="tactile" emma:mode="ink">
                <msink:context xmlns:msink="http://schemas.microsoft.com/ink/2010/main" type="inkWord" rotatedBoundingBox="8554,2382 10418,2319 10474,3969 8610,4032"/>
              </emma:interpretation>
              <emma:one-of disjunction-type="recognition" id="oneOf8">
                <emma:interpretation id="interp40" emma:lang="en-US" emma:confidence="1">
                  <emma:literal>function</emma:literal>
                </emma:interpretation>
                <emma:interpretation id="interp41" emma:lang="en-US" emma:confidence="0">
                  <emma:literal>fund-ion</emma:literal>
                </emma:interpretation>
                <emma:interpretation id="interp42" emma:lang="en-US" emma:confidence="0">
                  <emma:literal>Function</emma:literal>
                </emma:interpretation>
                <emma:interpretation id="interp43" emma:lang="en-US" emma:confidence="0">
                  <emma:literal>functions</emma:literal>
                </emma:interpretation>
                <emma:interpretation id="interp44" emma:lang="en-US" emma:confidence="0">
                  <emma:literal>fund-iron</emma:literal>
                </emma:interpretation>
              </emma:one-of>
            </emma:emma>
          </inkml:annotationXML>
          <inkml:trace contextRef="#ctx0" brushRef="#br0" timeOffset="63632.5116">7330 1736 4452,'0'0'897,"0"0"-577,0 0-64,0-21 417,22 21-65,-2-21-159,2 21-193,20-21-128,-22 21-96,2 0-32,-2 0 128,2 0-128,-2 21 32,1-21 64,-21 0 65,0 21 159,0 0 192,21 0-159,-21 0-225,0-21-64,0 21 32,0-21-96,0 21 0,0-21 64,21 0-96,-21 0 96,21 0 32,0 0 0,0 0 0,0 0 96,-21-21-95,21 0-1,-21 0 0,21 0-32,-21 0 0,0 0-192,0-22-449,0 23-416,0-1-384,-21 21-1794</inkml:trace>
          <inkml:trace contextRef="#ctx0" brushRef="#br0" timeOffset="63258.111">7624 1358 2562,'0'-22'576,"0"22"1,0 0 384,0-20 256,0 20-320,0-21-160,0 21 95,-21-21-223,21 21 64,0-22-257,-21 2 32,21 20-255,-21-21 95,0 21-32,21-22 0,-20 22-31,20 0-1,-22 0-160,22 0-128,-20 22 32,20-1-32,-22-1 0,22 2 0,-20 20 64,20 0 160,0-1 96,0 22-32,0 22-64,-22-22-64,22 0-31,0 0-33,0-21 32,0 0-64,0-21 32,0 0-32,0 0 0,0-21-96,22 21-865,-22-21-1121,0 0-961,0-21-3267</inkml:trace>
          <inkml:trace contextRef="#ctx0" brushRef="#br0" timeOffset="64022.5123">7834 1631 5893,'0'20'897,"0"-20"-705,0 0 64,0 22 385,0-1-161,0 0-159,0 0-129,0 0-32,0 0-32,0 0-32,0-21-96,0 21 96,0-21 32,0 0 1,21-21 127,-21 21 96,0-21-224,21 0-32,-21 0 33,21 0-162,-21-21 98,21 20 31,-21 2 128,21 20-128,-21 0-32,0 0 32,0 0 160,21 20 33,-21 2 31,0-1-224,21 0 0,-21 21-32,0-21-96,0 21-705,21-42-704,0 0-929,-21 0-2371</inkml:trace>
          <inkml:trace contextRef="#ctx0" brushRef="#br0" timeOffset="64537.3133">8191 1715 4900,'22'0'1730,"-44"-21"-705,22 21 256,0 0-384,-20 0-257,20 0-191,-22 0-193,22 0-128,-21 21-160,21 0 64,-21 0-32,21 0 0,0 0-32,0 0 0,0 0 32,0 0 0,21-21 0,-21 21-96,21-21 64,1 0 32,-2 0-32,22 0 96,-20-21-32,-2 0 64,2 0 0,-2 0-32,2-21 64,-2 0 97,-20 0 63,22-21-96,-22 0-64,0 21 0,0-21-32,0 20 1,0-20-1,0 22 192,-22 20 192,22-1-31,0 2-97,0 20-192,0 0 32,-20 0-31,20 0-225,0 0-193,0 20 161,0 2 96,0 20-32,0 21 32,0 0 64,0 20-32,0 2-32,0-22 32,0 0-32,0 0 64,20-42-160,-20 0 64,22 0-512,-22-21-770,20 0-1088,-20 0-2306</inkml:trace>
          <inkml:trace contextRef="#ctx0" brushRef="#br0" timeOffset="64724.5136">8233 1610 6534,'22'0'1313,"-22"0"-1217,0 0 160,20 0 1314,2 0-705,20 0-481,-22-22-256,22 22-96,0 0 0,0 0-640,0-20-1410,-20 20-2210</inkml:trace>
          <inkml:trace contextRef="#ctx0" brushRef="#br0" timeOffset="64896.114">8591 1631 4772,'-22'20'993,"22"2"576,0-1-480,0 0-544,0 0-321,0 21-96,0-21-64,0 0-64,0 0-448,0-21-1025,22 0-2019</inkml:trace>
          <inkml:trace contextRef="#ctx0" brushRef="#br0" timeOffset="65067.7142">8611 1484 128,'0'-22'8360,"0"2"-7111,0 20-481,-20 0-351,20 0-289,0 0-160,0 0-449,0 0-1088,20 0-449,-20 0-128,22 0 545,-22 20-417</inkml:trace>
          <inkml:trace contextRef="#ctx0" brushRef="#br0" timeOffset="65613.7151">8695 1651 1537,'0'43'1858,"0"-43"-129,0 21-63,0 0-289,0 0-608,22 0-353,-22 0-223,0 0-65,0 0-128,20-21 96,-20 0-96,0 21 160,22-21 64,-22-21 64,0 21-95,20-21-33,-20 0 0,0 0 0,0 0-32,0-21-64,0 21 385,-20 0 95,20-1-63,0 22-129,0 0-128,0 0 32,0 0-192,-22 0-32,22 0-64,22 0-64,-22-20 32,0 20 64,20 0 32,2 0-32,-2 0 0,2 0 32,-2 0-64,2 0 0,-22 0 0,20 20 0,-20 2 96,0-22 0,0 42 64,0-21-95,0 0 95,0-21-32,-20 21 64,20-21-128,0 0 32,20 0 96,-20-21-32,22 0 32,-2 0-128,1 0 0,1 0 0,-2-1-32,-20 2 33,22 20-66,-2 0 66,-20 0 63,22 20 96,-22 23 32,20-22-96,-20 21-32,22 0 0,-2-21-512,2 0-1410,20-21-5893</inkml:trace>
          <inkml:trace contextRef="#ctx0" brushRef="#br0" timeOffset="165126.29">8401 2576 1377,'0'0'1089,"-20"-20"192,20 20-352,0 0 224,0 0-352,0 0-289,0 0-288,0 0 65,20 0 319,-20 20 193,0 2-128,0-1-161,22-1-256,-22 1-95,20 1-1,-20 19-96,0-19 0,22-2 32,-22 1-64,20-21 0,-20 22 96,0-22 0,0 0 96,0 0 321,0 0 352,0 0-160,22-22-417,-22 1-160,0 1-32,20-23-64,-20 1-32,22 1 0,-22 20-32,20-21 32,-20-1-64,0 22-128,22 0-513,-22 21-768,0 0-1634,0 0-2914</inkml:trace>
        </inkml:traceGroup>
        <inkml:traceGroup>
          <inkml:annotationXML>
            <emma:emma xmlns:emma="http://www.w3.org/2003/04/emma" version="1.0">
              <emma:interpretation id="{3773E561-E35C-4CBF-8C51-B0D080510A58}" emma:medium="tactile" emma:mode="ink">
                <msink:context xmlns:msink="http://schemas.microsoft.com/ink/2010/main" type="inkWord" rotatedBoundingBox="11195,2200 11638,2185 11679,3396 11236,3411"/>
              </emma:interpretation>
              <emma:one-of disjunction-type="recognition" id="oneOf9">
                <emma:interpretation id="interp45" emma:lang="en-US" emma:confidence="1">
                  <emma:literal>of</emma:literal>
                </emma:interpretation>
                <emma:interpretation id="interp46" emma:lang="en-US" emma:confidence="0">
                  <emma:literal>oh</emma:literal>
                </emma:interpretation>
                <emma:interpretation id="interp47" emma:lang="en-US" emma:confidence="0">
                  <emma:literal>d</emma:literal>
                </emma:interpretation>
                <emma:interpretation id="interp48" emma:lang="en-US" emma:confidence="0">
                  <emma:literal>ol</emma:literal>
                </emma:interpretation>
                <emma:interpretation id="interp49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81322.9427">10082 1610 2370,'0'-22'1473,"0"22"129,0 0-417,0 0 0,0 0-320,0 0-193,-21 0-287,21 0-161,-21 0-96,21 0 0,0 0-96,-21 22 64,21-1-96,-21-1 0,21 2 0,-21-1 0,21 0 0,0 0-32,21 0-32,-21-21 64,21 21 96,-21-21 32,21-21-64,0 21 97,0-21-33,-21 21 0,21-21-32,-21 0 32,0 0 0,0 21 0,0-22-32,0 2-64,-21 20 33,21-21-65,0 21 0,-21 0 32,21 0-64,0 0-129,0 0-95,0 0 64,21 0 160,-21 0 0,21 0 64,0 0 32,0 0 32,0-22 128,21 2 129,-21-23 63,21 23-64,-21-23-31,0 2-1,0-1-64,0-21-128,-1 21-32,-20-21 0,22 21-96,-22-21 65,0 20 31,0 23-96,-22-1 192,22-1-64,0 22-32,0 0-192,-20 0-64,20 22-64,-21 19 192,0 22 32,21 22 96,-21 20 0,0 21 32,-21 0-64,21 21 0,0 0-64,0-21 64,0-42-128,21-21-128,0-21-449,0-21-576,21 0-1922</inkml:trace>
        </inkml:traceGroup>
        <inkml:traceGroup>
          <inkml:annotationXML>
            <emma:emma xmlns:emma="http://www.w3.org/2003/04/emma" version="1.0">
              <emma:interpretation id="{3448D091-1211-4F7C-968D-ACB4ED8AB8E4}" emma:medium="tactile" emma:mode="ink">
                <msink:context xmlns:msink="http://schemas.microsoft.com/ink/2010/main" type="inkWord" rotatedBoundingBox="12265,2695 12810,2676 12817,2890 12272,2909"/>
              </emma:interpretation>
              <emma:one-of disjunction-type="recognition" id="oneOf10">
                <emma:interpretation id="interp50" emma:lang="en-US" emma:confidence="1">
                  <emma:literal>an</emma:literal>
                </emma:interpretation>
                <emma:interpretation id="interp51" emma:lang="en-US" emma:confidence="0">
                  <emma:literal>am</emma:literal>
                </emma:interpretation>
                <emma:interpretation id="interp52" emma:lang="en-US" emma:confidence="0">
                  <emma:literal>air</emma:literal>
                </emma:interpretation>
                <emma:interpretation id="interp53" emma:lang="en-US" emma:confidence="0">
                  <emma:literal>An</emma:literal>
                </emma:interpretation>
                <emma:interpretation id="interp54" emma:lang="en-US" emma:confidence="0">
                  <emma:literal>ah</emma:literal>
                </emma:interpretation>
              </emma:one-of>
            </emma:emma>
          </inkml:annotationXML>
          <inkml:trace contextRef="#ctx0" brushRef="#br0" timeOffset="82024.9439">11195 1547 3747,'0'0'705,"0"-22"288,0 22 32,0 0-289,0-20 33,-21 20-64,21 0-129,0 0 129,-21 0-321,0 0 1,21 0-225,-21 0-96,0 20-32,0 2 0,0-1 0,21-1 0,-21 2 32,21-1-64,0-1 32,21 2 64,-21-22 64,21 0 33,21 0-65,-21-22 64,0 2-96,0-1 0,0-1-32,0 2-32,-21 20 32,21-21 32,-21 21 64,0 0 1,0 0-161,0 21-97,-21-21 65,21 20 32,0 2 0,0 19-32,0-19 0,0-22-448,0 21-577,0 0-1506,21-21-2337</inkml:trace>
          <inkml:trace contextRef="#ctx0" brushRef="#br0" timeOffset="82352.5445">11363 1547 5925,'0'-22'1506,"0"22"-738,0 0-159,0 0-353,0 22 32,0-22 129,-21 21-129,21-1-128,0 2-64,0-1 32,0-1-96,0-20 0,0 22 0,0-22 1,0 0 191,21-22 128,-21 22 32,21-20-127,-21-1-65,21-1-64,0 2-32,-21-1 128,21 21-32,-21 0-127,0 0-98,0 0 1,21 0 32,-21 21 0,0 21 97,22-21-33,-2 21-225,22-21-1312,-20-21-4453</inkml:trace>
        </inkml:traceGroup>
        <inkml:traceGroup>
          <inkml:annotationXML>
            <emma:emma xmlns:emma="http://www.w3.org/2003/04/emma" version="1.0">
              <emma:interpretation id="{E2C0F8AB-3271-4214-A4B9-31575F1B7F2C}" emma:medium="tactile" emma:mode="ink">
                <msink:context xmlns:msink="http://schemas.microsoft.com/ink/2010/main" type="inkWord" rotatedBoundingBox="13460,2035 14629,1995 14665,3049 13495,3088"/>
              </emma:interpretation>
              <emma:one-of disjunction-type="recognition" id="oneOf11">
                <emma:interpretation id="interp55" emma:lang="en-US" emma:confidence="1">
                  <emma:literal>atom</emma:literal>
                </emma:interpretation>
                <emma:interpretation id="interp56" emma:lang="en-US" emma:confidence="0">
                  <emma:literal>aton</emma:literal>
                </emma:interpretation>
                <emma:interpretation id="interp57" emma:lang="en-US" emma:confidence="0">
                  <emma:literal>atomy</emma:literal>
                </emma:interpretation>
                <emma:interpretation id="interp58" emma:lang="en-US" emma:confidence="0">
                  <emma:literal>atm</emma:literal>
                </emma:interpretation>
                <emma:interpretation id="interp59" emma:lang="en-US" emma:confidence="0">
                  <emma:literal>at-on</emma:literal>
                </emma:interpretation>
              </emma:one-of>
            </emma:emma>
          </inkml:annotationXML>
          <inkml:trace contextRef="#ctx0" brushRef="#br0" timeOffset="83350.9463">12413 1547 1409,'0'0'1794,"0"-22"-1218,0 22 641,0 0-128,-20-20-320,20 20-224,0 0-97,0-21-96,-22 21 225,22 0-1,0 0-159,-20 0-257,-2 0-128,22 21-64,-20-1-32,-2 2 64,1-1 64,21-1-128,0 2 128,-21-1-160,21-1 32,0 2 0,21-22 32,-21 0 96,21 0-64,1 0 96,-2-22-64,2 2 64,-22 20-64,20-21 64,-20-1-32,0 2 0,0-1-32,0 21 0,0-22 32,0 22 64,0 0-31,0 0-194,0 0-31,0 0 32,0 22 0,0-1 64,0-21-32,0 20 64,0 2-64,22 19 96,-22-19-64,20-22 32,2 21-32,-2 0 64,2-21 128,20 0 160,-22 0 1,2-21 63,-2 0-96,2-21-63,-22-1 31,20 2-96,2-1-64,-2-21 128,-20 20-128,0-20-32,22-21-32,-22 21 65,0 0-97,0 0 64,0 0 96,0 22 32,0-1 0,0 21 0,0-1-96,-22 1 0,22 1 65,0 20-193,0 0-129,0 20-127,0 1 192,0 22 128,0 20-32,-20 0 64,20 42 32,0-21-64,-22 20-32,22-19 32,-20-1 32,20-21-96,0 0 32,0-43-32,20 23-64,-20-22-512,22-21-866,-22 0-1120,0 0-2211</inkml:trace>
          <inkml:trace contextRef="#ctx0" brushRef="#br0" timeOffset="83569.3467">12455 1358 8199,'0'0'385,"0"0"-513,0 0-97,22 0 450,-2 0 479,2 0-63,20 0-1,0 0-287,0 0-161,20 0-96,-20 0-64,0 0-801,0 21-1120,-20-1-1635,20-20-1407</inkml:trace>
          <inkml:trace contextRef="#ctx0" brushRef="#br0" timeOffset="84302.5479">12855 1505 3939,'-22'0'1986,"22"0"-961,-20 20-96,20-20 64,-22 0-320,22 22-161,0-1 1,-20-1-193,20 2-160,-22-1 0,22 21-128,0-42 96,22 21-96,-22 0 64,20-21 129,2 0 127,-2 0 0,2-21-128,-2 0-63,2-1-1,-2 2-64,-20-1 32,0-1 0,0 2 0,0-1 32,0-1-96,-20 22-64,20-20 97,-22 20-65,22 0-32,-20 0 0,20 0 32,0 0-161,0 0-63,0 0 160,20 0 0,2 0 64,-2 0-64,2 0 32,-2 20-64,-20-20 64,22 22 0,-2-1 96,-20-21 0,0 20-32,0 2 0,0-1 33,0-1-33,0 2 0,0-1-32,-20-21 96,20 0-128,0 0 96,20 0-32,-20 0 0,0-21 0,22-1-64,-2 2 32,-20-1-128,22-21-32,-2 21 96,-20-1-32,22 22-64,-22 0 32,21 0 0,-21 0 31,0 0 65,0 0-32,0 22-32,0-22 128,0 21-64,0-1 0,0 2 32,0-1 1,0-21-66,0 20 33,0-20-32,0 0 64,20 0 33,-20 0 95,22-20-128,20-1 96,-22-1-128,2-19 32,20 19-64,-22 2 32,2 20 0,-22 0-64,0 0-64,20 20 192,-20 2 32,0 19 0,22 22-96,-22 1 96,0-1-192,20 0-1762,2-42-10089</inkml:trace>
        </inkml:traceGroup>
      </inkml:traceGroup>
      <inkml:traceGroup>
        <inkml:annotationXML>
          <emma:emma xmlns:emma="http://www.w3.org/2003/04/emma" version="1.0">
            <emma:interpretation id="{7C07559B-96CF-42E0-B03A-1C0386B4A687}" emma:medium="tactile" emma:mode="ink">
              <msink:context xmlns:msink="http://schemas.microsoft.com/ink/2010/main" type="line" rotatedBoundingBox="5567,3447 8386,3287 8422,3921 5603,4081"/>
            </emma:interpretation>
          </emma:emma>
        </inkml:annotationXML>
        <inkml:traceGroup>
          <inkml:annotationXML>
            <emma:emma xmlns:emma="http://www.w3.org/2003/04/emma" version="1.0">
              <emma:interpretation id="{E8CCA523-3748-4E5F-A664-00E447F26E28}" emma:medium="tactile" emma:mode="ink">
                <msink:context xmlns:msink="http://schemas.microsoft.com/ink/2010/main" type="inkWord" rotatedBoundingBox="5573,3558 6392,3512 6411,3849 5592,3895"/>
              </emma:interpretation>
              <emma:one-of disjunction-type="recognition" id="oneOf12">
                <emma:interpretation id="interp60" emma:lang="en-US" emma:confidence="0">
                  <emma:literal>Core</emma:literal>
                </emma:interpretation>
                <emma:interpretation id="interp61" emma:lang="en-US" emma:confidence="0">
                  <emma:literal>Cove</emma:literal>
                </emma:interpretation>
                <emma:interpretation id="interp62" emma:lang="en-US" emma:confidence="0">
                  <emma:literal>core</emma:literal>
                </emma:interpretation>
                <emma:interpretation id="interp63" emma:lang="en-US" emma:confidence="0">
                  <emma:literal>Come</emma:literal>
                </emma:interpretation>
                <emma:interpretation id="interp64" emma:lang="en-US" emma:confidence="0">
                  <emma:literal>Cone</emma:literal>
                </emma:interpretation>
              </emma:one-of>
            </emma:emma>
          </inkml:annotationXML>
          <inkml:trace contextRef="#ctx0" brushRef="#br0" timeOffset="159307.4798">4495 2408 128,'0'0'2786,"0"0"-1857,0 0 0,0 0 192,0 0-160,0 0-416,0 0-33,0 0-160,0 0-95,0 0 159,0 0-160,0 0 32,0-21 1,0 21-65,-22 0 32,22-21 129,0 21-33,-20 0-160,20 0-128,-22 0-32,22 0-64,-20 21 32,-2 0-64,22 0 64,-20 0-32,-2 0 0,22 21 32,0 1 0,0-1 64,0-21-96,0 20 32,22-19 0,-22-22 32,20 20-32,2-20 32,-2 0 0,22 0 32,-20-20 64,-2 20-192,2-22-865,-2 1-1024,2 1-1475,-22-1-864</inkml:trace>
          <inkml:trace contextRef="#ctx0" brushRef="#br0" timeOffset="159603.8802">4579 2576 1953,'0'0'2114,"0"0"-640,0 0-385,0 0-417,0 0-127,0 0-161,0 22 97,0-1-33,0-1-63,0-20-193,0 21 0,20 1-64,-20-22 0,0 0 160,22 0 65,-2 0 191,-20 0 1,22-22-65,-22 22-127,20-21-1,-20 1 0,0 20-128,0-21-31,0-1-1,-20 22-64,20-20-96,-22 20-32,22 0-64,-20 0-288,20 0-545,0 0-705,-22 0-1441,22 0-2850</inkml:trace>
          <inkml:trace contextRef="#ctx0" brushRef="#br0" timeOffset="160118.6811">4746 2513 1249,'21'21'1601,"-21"-21"-800,0 0 512,0 22 0,0-22-448,0 20-224,0 2-257,0-22-160,0 21-127,0-21 95,0 0-32,0 0-32,0 0 96,0 0 129,0 0 127,0 0-160,21 0-192,-21-21-96,0-1 65,0-20-97,21 21 32,-21 0-96,0 0 128,21 21-64,-21 0-32,0 0 64,22 0-32,-22 0 64,20 0 32,2 0-64,-2 21 96,2-21-32,-2 0 0,2 0 64,-2 0 32,2 0-63,-22 0 95,20-21-128,-20 21 64,22 0 128,-22-21 33,0 21-1,-22-21-128,22 21-64,0 0 32,-20-21-128,-2 21 96,22 0-63,-20 0-98,-2 21 33,22 0-128,0 0 96,-20 0 0,20 21 32,20 0-32,2-20-64,-2-1 96,22-1-192,22-20-929,-2-20-2563</inkml:trace>
        </inkml:traceGroup>
        <inkml:traceGroup>
          <inkml:annotationXML>
            <emma:emma xmlns:emma="http://www.w3.org/2003/04/emma" version="1.0">
              <emma:interpretation id="{1BD4D92E-E624-492A-AF59-A9E50851CE0C}" emma:medium="tactile" emma:mode="ink">
                <msink:context xmlns:msink="http://schemas.microsoft.com/ink/2010/main" type="inkWord" rotatedBoundingBox="6962,3368 8386,3287 8422,3921 6998,4002">
                  <msink:destinationLink direction="with" ref="{067B703D-8480-4D3D-9FDC-945E988DBE6C}"/>
                </msink:context>
              </emma:interpretation>
              <emma:one-of disjunction-type="recognition" id="oneOf13">
                <emma:interpretation id="interp65" emma:lang="en-US" emma:confidence="1">
                  <emma:literal>region</emma:literal>
                </emma:interpretation>
                <emma:interpretation id="interp66" emma:lang="en-US" emma:confidence="1">
                  <emma:literal>reg ion</emma:literal>
                </emma:interpretation>
                <emma:interpretation id="interp67" emma:lang="en-US" emma:confidence="0">
                  <emma:literal>reg. ion</emma:literal>
                </emma:interpretation>
                <emma:interpretation id="interp68" emma:lang="en-US" emma:confidence="0">
                  <emma:literal>rug ion</emma:literal>
                </emma:interpretation>
                <emma:interpretation id="interp69" emma:lang="en-US" emma:confidence="0">
                  <emma:literal>rig ion</emma:literal>
                </emma:interpretation>
              </emma:one-of>
            </emma:emma>
          </inkml:annotationXML>
          <inkml:trace contextRef="#ctx0" brushRef="#br0" timeOffset="161054.6829">5734 2408 768,'0'0'1410,"0"0"-546,0 0 65,0 0 96,0 0-192,0 0-320,0 0-65,0 0 128,0 0 225,0 21-192,21 0-257,-21-21-128,0 21-31,0 0-97,0 0 0,0-21-96,0 21 64,0-21-32,0 0 64,0 0 128,0 0 257,0 0 95,0 0-352,0-21-160,0-21-128,0 21 128,0-21-64,21 21 0,-21-21 32,0 42-96,21-21 32,-21 21-32,0 0-64,21 0 128,-21 0 0,21 0 0,-21 21 0,21-21 32,0 21 0,0-21-64,0 0 64,0 21-32,0-21 128,21 0-128,-21 0 96,-21-21 1,21 21-65,0-21 160,-21 21-96,0-21 64,0 0 0,0 21 0,0-21 32,-21 21-95,21-21 95,-21 21-32,0 0-96,0 0-64,0 21-32,21 0 0,-21 0-32,21 0-32,0 0 32,0 0 0,21 0 64,0 0 0,0 0-64,21-21-513,-21 0-1057,21 0-2017</inkml:trace>
          <inkml:trace contextRef="#ctx0" brushRef="#br0" timeOffset="161631.8838">6301 2345 6502,'-22'-21'576,"22"21"-127,-20 0 383,20-21-159,-22 21 96,22 0-161,0 0-255,-20 0-193,20 0-128,0 21-64,-22-21 32,22 21-32,0-21-32,0 21 0,0-21-32,22 21 64,-22-21 32,20 0-64,2 21 64,-22-21 64,20-21-96,2 21 96,-2-21 0,-20 21-64,22-21 32,-22 21 96,20 0-128,-20 0 192,0 0 256,0 0 33,0 0-193,0 0 0,0 21 129,0 0 31,0 0-127,0 21-161,0 21-32,0-20-96,-20-1 32,20-1-32,-22 2 32,22-2-64,-20-19-64,20-2 64,-22 1 0,22-21 32,-20 0-64,20 0 64,-22 0-32,22 0-64,-20 0-128,20-21 0,0 1 63,-22-23 65,22 23-32,0-2 96,0-19-32,22 41-32,-22-21 0,0 21-32,20 0 32,2 0 0,-22 0 64,20 0-96,2-22-353,-2 22-1857,2 0-2562</inkml:trace>
          <inkml:trace contextRef="#ctx0" brushRef="#br0" timeOffset="161928.2843">6532 2366 7815,'0'0'544,"0"0"-223,0 0-193,0 0-64,0 0-128,0 0 32,0 21 32,-21-21 0,21 0 0,0 0 96,0 0 288,0 21 417,0-21 32,0 0-161,0 0-127,0 21-161,0 0-159,0 0-129,0 0 32,0 0-96,0 22 0,0-23-64,0-20-256,0 22-481,0-22-1089,21 0-1057,-21-22-2402</inkml:trace>
          <inkml:trace contextRef="#ctx0" brushRef="#br0" timeOffset="162084.2846">6511 2177 9064,'0'-21'737,"0"21"-225,0 0-416,0 0-160,0 0-192,21-21-961,-21 21-1121,21 0-1890</inkml:trace>
          <inkml:trace contextRef="#ctx0" brushRef="#br0" timeOffset="162630.2856">6658 2387 5413,'0'21'832,"0"-21"-127,-21 21 288,21 0-480,0 0-97,0 0-224,0 0-64,0 0-64,0 1-32,21-22 96,-21 20 33,21-20 31,-21 0 128,21 0 96,-21-20-95,21 20-33,-21-22-96,21 1-32,-21 0 1,0-21-97,0 21 0,0 0 32,0 0 32,-21 0 64,21 21 256,0 0-127,0 0-97,0 0-224,0 0-160,0 0-32,21-21 160,0 21 32,0 0-32,0 0 32,-21 0-64,21 21 64,0-21 32,0 21 32,-21 0 0,0 0 0,0 0 32,21-21 0,-21 21 32,0-21 32,0 0-160,0 0 128,0 0-128,0 0 32,0 0 64,0-21-32,21 0 1,-21 0-33,21 0-64,0 0 32,0 0 0,-21 0-32,21 21-1,0 0-63,0 0 96,0 21-32,0 0-96,0 0-384,0 0-930,21 0-4227</inkml:trace>
        </inkml:traceGroup>
      </inkml:traceGroup>
    </inkml:traceGroup>
    <inkml:traceGroup>
      <inkml:annotationXML>
        <emma:emma xmlns:emma="http://www.w3.org/2003/04/emma" version="1.0">
          <emma:interpretation id="{1CF81A42-71F2-49DA-A5B9-B0AB0634FAAC}" emma:medium="tactile" emma:mode="ink">
            <msink:context xmlns:msink="http://schemas.microsoft.com/ink/2010/main" type="paragraph" rotatedBoundingBox="14820,4841 22334,4629 22354,5340 14840,555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FCE303A-FC35-4201-A8B1-1C02C1F0E6EC}" emma:medium="tactile" emma:mode="ink">
              <msink:context xmlns:msink="http://schemas.microsoft.com/ink/2010/main" type="line" rotatedBoundingBox="14820,4841 22334,4629 22354,5340 14840,5552"/>
            </emma:interpretation>
          </emma:emma>
        </inkml:annotationXML>
        <inkml:traceGroup>
          <inkml:annotationXML>
            <emma:emma xmlns:emma="http://www.w3.org/2003/04/emma" version="1.0">
              <emma:interpretation id="{24923B55-F621-4B93-AA20-012E6568961E}" emma:medium="tactile" emma:mode="ink">
                <msink:context xmlns:msink="http://schemas.microsoft.com/ink/2010/main" type="inkWord" rotatedBoundingBox="14820,4841 15525,4821 15545,5532 14840,5552">
                  <msink:destinationLink direction="from" ref="{F42D80AC-3731-42FB-858B-E2369255900A}"/>
                </msink:context>
              </emma:interpretation>
              <emma:one-of disjunction-type="recognition" id="oneOf14">
                <emma:interpretation id="interp70" emma:lang="en-US" emma:confidence="0">
                  <emma:literal>tail</emma:literal>
                </emma:interpretation>
                <emma:interpretation id="interp71" emma:lang="en-US" emma:confidence="0">
                  <emma:literal>fail</emma:literal>
                </emma:interpretation>
                <emma:interpretation id="interp72" emma:lang="en-US" emma:confidence="0">
                  <emma:literal>trail</emma:literal>
                </emma:interpretation>
                <emma:interpretation id="interp73" emma:lang="en-US" emma:confidence="0">
                  <emma:literal>Hal</emma:literal>
                </emma:interpretation>
                <emma:interpretation id="interp74" emma:lang="en-US" emma:confidence="0">
                  <emma:literal>fat</emma:literal>
                </emma:interpretation>
              </emma:one-of>
            </emma:emma>
          </inkml:annotationXML>
          <inkml:trace contextRef="#ctx0" brushRef="#br0" timeOffset="98560.9731">13820 3669 3427,'0'-21'1057,"0"21"288,0 0-224,0 0-448,0 0-417,0 0-64,0 0 32,0 21 225,-20-1 63,20 23-31,0-1-65,-22 21-64,22 21-223,-20 0-1,20 0-64,-22-21 32,22 21-64,-20-42 64,20 0-96,0-21 0,0-21-224,0 21-641,0-21-1089,0-21-1185</inkml:trace>
          <inkml:trace contextRef="#ctx0" brushRef="#br0" timeOffset="99075.774">13610 4110 4900,'-20'0'641,"20"-21"63,0 21-351,0 0-161,20 0 64,2 0-128,-2 0 0,2 0-128,20 21 32,-22-21 33,22 21-1,-20 0 0,-2-21-32,22 21-64,-20-21-32,-22 0 128,20 0-32,2-21 64,-22 21 64,0 0 96,0 0 0,0-21 225,0 21 127,-22 0 97,22 0-481,-20 0-96,-2 0-31,2 21-1,-22 0-32,20 0 32,2 0 32,20 0-32,-22-1 0,22-20-32,0 22-32,22-22-32,-22 21 32,20-21 64,2 0 32,-2-21 1,22-1-65,-20 22-32,-2-20-128,2-1-1,-22 21 65,20 0 0,-20 0-32,0 0-32,0 0 64,0 21 64,0-21 32,0 20-64,0 2 32,0-1-64,0-21 32,0 21-288,0-21-1378,22 0-1088,-1 0-2851</inkml:trace>
          <inkml:trace contextRef="#ctx0" brushRef="#br0" timeOffset="99262.9743">14094 4152 4163,'0'0'2563,"0"0"-930,0 0-832,0 0-481,0 21-191,0 0 63,0 0-32,0 0-32,0-1-96,0-20 0,0 22-320,0-22-865,0 21-705,0-21-736</inkml:trace>
          <inkml:trace contextRef="#ctx0" brushRef="#br0" timeOffset="99418.9746">14136 3984 5925,'0'-42'1602,"0"42"-353,-21 0-224,21 0-609,0-21-288,0 21-128,0 0-288,0 0-1281,0-21-2659</inkml:trace>
          <inkml:trace contextRef="#ctx0" brushRef="#br0" timeOffset="99668.575">14283 3711 5477,'0'-22'1473,"0"22"-832,0 0 512,0-20-320,0 20-641,0 20-192,0-20 192,0 22 96,0 20 65,0 0-33,0 0-96,0 42-128,-21-21 32,21 21-32,0-21-32,-21 0-32,21-1-64,0-40-768,0-1-1282,21 0-3524</inkml:trace>
        </inkml:traceGroup>
        <inkml:traceGroup>
          <inkml:annotationXML>
            <emma:emma xmlns:emma="http://www.w3.org/2003/04/emma" version="1.0">
              <emma:interpretation id="{F8C4E9F8-0927-4BA9-A9BF-DF3B5A9385EE}" emma:medium="tactile" emma:mode="ink">
                <msink:context xmlns:msink="http://schemas.microsoft.com/ink/2010/main" type="inkWord" rotatedBoundingBox="16270,4861 16543,4853 16560,5441 16287,5448"/>
              </emma:interpretation>
              <emma:one-of disjunction-type="recognition" id="oneOf15">
                <emma:interpretation id="interp75" emma:lang="en-US" emma:confidence="1">
                  <emma:literal>to</emma:literal>
                </emma:interpretation>
                <emma:interpretation id="interp76" emma:lang="en-US" emma:confidence="0">
                  <emma:literal>bo</emma:literal>
                </emma:interpretation>
                <emma:interpretation id="interp77" emma:lang="en-US" emma:confidence="0">
                  <emma:literal>ho</emma:literal>
                </emma:interpretation>
                <emma:interpretation id="interp78" emma:lang="en-US" emma:confidence="0">
                  <emma:literal>D</emma:literal>
                </emma:interpretation>
                <emma:interpretation id="interp79" emma:lang="en-US" emma:confidence="0">
                  <emma:literal>do</emma:literal>
                </emma:interpretation>
              </emma:one-of>
            </emma:emma>
          </inkml:annotationXML>
          <inkml:trace contextRef="#ctx0" brushRef="#br0" timeOffset="100401.7762">15039 4068 4772,'0'-21'448,"0"21"-319,21 0 1088,0 0 160,0 0-576,0 0-257,0 0-191,0 0-225,0 21-32,0-21-96,0 21 160,-21 0-64,0 0 32,0 0 64,0 21-63,0-21-97,0 0 0,0-21 32,0 20-64,0-20 64,0 0 224,21 0-96,0-20-32,0-1-96,-21 0 0,21-21 33,-21 21-33,0 0 96,0-21-64,0 42 0,-21-21 0,21 21-32,-21 0-64,0 0-128,21 0-897,-21 21-2594</inkml:trace>
          <inkml:trace contextRef="#ctx0" brushRef="#br0" timeOffset="100074.1757">15186 3732 3010,'21'-43'257,"-21"43"127,0 0 353,0-20-481,0 20-352,0 20 544,0 2 898,0-1-97,0 21-320,-21 0-289,21 21-223,0 0-193,-21 0-64,21 0-64,-21 0-32,21-21-96,0-21 96,-21 21-128,21-22-224,0-20-417,0 0-1153,-21 0-1633</inkml:trace>
        </inkml:traceGroup>
        <inkml:traceGroup>
          <inkml:annotationXML>
            <emma:emma xmlns:emma="http://www.w3.org/2003/04/emma" version="1.0">
              <emma:interpretation id="{F8F781BD-16C5-487D-AE3E-0D2C4C15C822}" emma:medium="tactile" emma:mode="ink">
                <msink:context xmlns:msink="http://schemas.microsoft.com/ink/2010/main" type="inkWord" rotatedBoundingBox="17155,5089 17979,5065 17989,5424 17165,5447"/>
              </emma:interpretation>
              <emma:one-of disjunction-type="recognition" id="oneOf16">
                <emma:interpretation id="interp80" emma:lang="en-US" emma:confidence="0">
                  <emma:literal>zero</emma:literal>
                </emma:interpretation>
                <emma:interpretation id="interp81" emma:lang="en-US" emma:confidence="0">
                  <emma:literal>Zero</emma:literal>
                </emma:interpretation>
                <emma:interpretation id="interp82" emma:lang="en-US" emma:confidence="0">
                  <emma:literal>Zen</emma:literal>
                </emma:interpretation>
                <emma:interpretation id="interp83" emma:lang="en-US" emma:confidence="0">
                  <emma:literal>Zeno</emma:literal>
                </emma:interpretation>
                <emma:interpretation id="interp84" emma:lang="en-US" emma:confidence="0">
                  <emma:literal>Zeo</emma:literal>
                </emma:interpretation>
              </emma:one-of>
            </emma:emma>
          </inkml:annotationXML>
          <inkml:trace contextRef="#ctx0" brushRef="#br0" timeOffset="101025.7774">15942 3921 6694,'0'0'1089,"0"0"-192,0 0-225,0 0-223,0 0 31,21 0-63,0-21-65,0 21-192,0 0 0,0 0-128,0 21 0,0-21 0,0 21 0,-21-21 0,0 21 65,0-21 127,0 21 0,0 0-32,-21 0 0,0 21-128,0-21 32,-21 0-31,21 0-1,0 21 96,0-21 128,21 0-96,-20-21-128,20 21-64,0-21-64,20 20 128,-20-20 0,21 0 0,0 0 0,0 0 0,0 0-96,0 0-256,0 0-449,0 0-768,0-20-1570,-21 20-2562</inkml:trace>
          <inkml:trace contextRef="#ctx0" brushRef="#br0" timeOffset="101431.3781">15984 4068 3523,'-21'0'1441,"21"0"-672,0 0-577,21 0 673,-21 0 704,21 0 1,0 0-417,21 0-384,-21 0-353,21 0-128,-21 0-95,0-21-97,21 21 32,-21 0-32,0-21 0,0 21 32,0 0-64,-21-21 128,0 21-64,0-21 65,0 0-129,-21 21-32,0 0-32,0 0-32,0 0-32,0 21 32,0-21-32,0 21-1,21 21 65,-21-21-64,21 0-32,0 0 64,0 0 32,21 0-32,0 0 96,0-21-96,21 21-352,-21-21-1057,21 0-1891,-21-21-3906</inkml:trace>
          <inkml:trace contextRef="#ctx0" brushRef="#br0" timeOffset="101914.979">16425 4089 5605,'0'0'1922,"0"0"-1474,0 0-160,0 0 225,-21 21-65,21-21-127,0 21-33,0 0-96,21 0-32,-21-21-96,0 21 32,0-21-32,0 0 97,0 0 63,0 0 448,0-21-31,22 21-257,-22-21-256,20 0 65,-20 0-97,22 0 64,-2-21-96,2 42-32,-2-21-32,2 21 0,-22-21-64,20 21 32,2 0-32,-2 0 64,2 21 0,-22-21-64,0 21 128,0-21-64,0 21 64,0 0 32,0 0-64,0 0 32,-22 21-64,22-42 32,0 21 32,0-21-32,0 21 96,0-21 32,22 0 33,-22-21 63,20 21-96,2-21-64,-2 0 32,2 0 64,-22 21 65,0-21-33,0 0-64,0 0-32,0 0-96,-22 21 0,2-21-96,-2 21-96,2-21-481,-2 21-928,2 0-2595</inkml:trace>
        </inkml:traceGroup>
        <inkml:traceGroup>
          <inkml:annotationXML>
            <emma:emma xmlns:emma="http://www.w3.org/2003/04/emma" version="1.0">
              <emma:interpretation id="{D5E42ABA-9EB7-4DBF-8A7F-81CFEF7FF3E5}" emma:medium="tactile" emma:mode="ink">
                <msink:context xmlns:msink="http://schemas.microsoft.com/ink/2010/main" type="inkWord" rotatedBoundingBox="18723,4768 19510,4746 19527,5340 18740,5362"/>
              </emma:interpretation>
              <emma:one-of disjunction-type="recognition" id="oneOf17">
                <emma:interpretation id="interp85" emma:lang="en-US" emma:confidence="1">
                  <emma:literal>out</emma:literal>
                </emma:interpretation>
                <emma:interpretation id="interp86" emma:lang="en-US" emma:confidence="0">
                  <emma:literal>Out</emma:literal>
                </emma:interpretation>
                <emma:interpretation id="interp87" emma:lang="en-US" emma:confidence="0">
                  <emma:literal>outs</emma:literal>
                </emma:interpretation>
                <emma:interpretation id="interp88" emma:lang="en-US" emma:confidence="0">
                  <emma:literal>oust</emma:literal>
                </emma:interpretation>
                <emma:interpretation id="interp89" emma:lang="en-US" emma:confidence="0">
                  <emma:literal>gout</emma:literal>
                </emma:interpretation>
              </emma:one-of>
            </emma:emma>
          </inkml:annotationXML>
          <inkml:trace contextRef="#ctx0" brushRef="#br0" timeOffset="102507.7799">17580 3984 5252,'0'-21'705,"0"21"-96,0-21 544,0 21-160,-20 0-353,20 0-191,0 0-161,-22 0-32,22 21-64,-20-21-31,20 21-129,0 0 32,-22 0-32,22 21 32,0-21-64,0 0-64,0 0 64,22 0 0,-22 0 96,20-21 0,2 0 64,-2 0 64,2-21-96,-2 0 129,2 0 31,-22 0 64,0 0 161,0 21 63,0-21-255,0 0-193,-22 21-128,2-21 128,-2 21-128,22 0-128,-20 0-353,20 0-896,0 0-2050,0 0-4453</inkml:trace>
          <inkml:trace contextRef="#ctx0" brushRef="#br0" timeOffset="102788.5804">17770 3984 7751,'0'0'737,"-22"0"-609,22 21 0,0-21 288,-20 21 33,20 0-225,0 0 0,0 0-32,20-21-32,-20 21-32,22-21 65,-22 0 63,20 0 32,2 0 65,-2 0 127,2-21-96,-2 0-63,2 0-129,-22 21-64,0-21-32,0 0-32,0 0-64,0 21-128,0-21-417,0 0-704,0 21-1505,0-21-2948</inkml:trace>
          <inkml:trace contextRef="#ctx0" brushRef="#br0" timeOffset="103225.3813">17916 3837 8616,'0'0'704,"0"0"-704,22-21 225,-2 21 703,2 0-191,20-21-449,0 21-192,21 0-63,0 0-1187,21 0-5604</inkml:trace>
          <inkml:trace contextRef="#ctx0" brushRef="#br0" timeOffset="103053.781">18127 3585 7655,'0'-22'416,"0"22"-31,0 0 319,0 0-287,0 0-321,0 0-32,0 22 352,0-1 33,-21 21-1,21-1-96,0 2-127,-22-1-1,22 21-64,0 0-64,-20-21-32,20 0-32,0 0-32,-22 0-160,22-21-673,0-21-544,0 21-1025,0-21-1602</inkml:trace>
        </inkml:traceGroup>
        <inkml:traceGroup>
          <inkml:annotationXML>
            <emma:emma xmlns:emma="http://www.w3.org/2003/04/emma" version="1.0">
              <emma:interpretation id="{53510BBF-9301-4D09-908C-059F6076FA6A}" emma:medium="tactile" emma:mode="ink">
                <msink:context xmlns:msink="http://schemas.microsoft.com/ink/2010/main" type="inkWord" rotatedBoundingBox="20113,4794 20449,4785 20462,5234 20126,5243"/>
              </emma:interpretation>
              <emma:one-of disjunction-type="recognition" id="oneOf18">
                <emma:interpretation id="interp90" emma:lang="en-US" emma:confidence="1">
                  <emma:literal>in</emma:literal>
                </emma:interpretation>
                <emma:interpretation id="interp91" emma:lang="en-US" emma:confidence="0">
                  <emma:literal>inn</emma:literal>
                </emma:interpretation>
                <emma:interpretation id="interp92" emma:lang="en-US" emma:confidence="0">
                  <emma:literal>ion</emma:literal>
                </emma:interpretation>
                <emma:interpretation id="interp93" emma:lang="en-US" emma:confidence="0">
                  <emma:literal>in.</emma:literal>
                </emma:interpretation>
                <emma:interpretation id="interp94" emma:lang="en-US" emma:confidence="0">
                  <emma:literal>ink</emma:literal>
                </emma:interpretation>
              </emma:one-of>
            </emma:emma>
          </inkml:annotationXML>
          <inkml:trace contextRef="#ctx0" brushRef="#br0" timeOffset="103786.9822">18925 3795 3555,'0'0'1153,"0"0"-448,0 0 352,0 0-481,-22 0-288,22 0-63,0 0 575,0 21 193,0 0-256,0 0-256,0 21-289,0-21-64,0 21-64,-20-21 32,20 0-32,0 0-32,0-21-32,0 21-384,0-21-1154,0 0-2882</inkml:trace>
          <inkml:trace contextRef="#ctx0" brushRef="#br0" timeOffset="103927.3824">18946 3648 10537,'0'-22'0,"0"22"-256,0 0 128,-21-20 32,21 20-833,0 0-2082,0 0-288</inkml:trace>
          <inkml:trace contextRef="#ctx0" brushRef="#br0" timeOffset="104254.983">19009 3816 2338,'0'42'160,"0"-21"513,0 0 351,0 0 66,0 0-226,0-21-223,0 21 96,0-21-289,0 21-160,0-21-95,0 0 191,0 0 353,0-21 223,0 21-543,21-21-193,-21 0 0,21 0 1,-21 0 223,21 21-96,-21-21-224,21 21-64,-21 0-160,0 21 128,21 0 0,-21 0 32,21 0 1,-21 0-1,21 0-32,0 0-128,-21 0-449,21 0-896,0-21-1698</inkml:trace>
        </inkml:traceGroup>
        <inkml:traceGroup>
          <inkml:annotationXML>
            <emma:emma xmlns:emma="http://www.w3.org/2003/04/emma" version="1.0">
              <emma:interpretation id="{2432B469-F12B-48A1-8FE3-8A506893CE75}" emma:medium="tactile" emma:mode="ink">
                <msink:context xmlns:msink="http://schemas.microsoft.com/ink/2010/main" type="inkWord" rotatedBoundingBox="20689,4987 22343,4940 22352,5254 20698,5301"/>
              </emma:interpretation>
              <emma:one-of disjunction-type="recognition" id="oneOf19">
                <emma:interpretation id="interp95" emma:lang="en-US" emma:confidence="1">
                  <emma:literal>vacuum</emma:literal>
                </emma:interpretation>
                <emma:interpretation id="interp96" emma:lang="en-US" emma:confidence="0">
                  <emma:literal>Vacuum</emma:literal>
                </emma:interpretation>
                <emma:interpretation id="interp97" emma:lang="en-US" emma:confidence="0">
                  <emma:literal>vacuums</emma:literal>
                </emma:interpretation>
                <emma:interpretation id="interp98" emma:lang="en-US" emma:confidence="0">
                  <emma:literal>Vacuums</emma:literal>
                </emma:interpretation>
                <emma:interpretation id="interp99" emma:lang="en-US" emma:confidence="0">
                  <emma:literal>•Vacuum</emma:literal>
                </emma:interpretation>
              </emma:one-of>
            </emma:emma>
          </inkml:annotationXML>
          <inkml:trace contextRef="#ctx0" brushRef="#br0" timeOffset="104629.3837">19450 3816 6470,'0'0'961,"0"0"-641,0 0-288,0 0 96,0 21 449,0 0 448,0-21-289,0 21-159,0 21-129,21-21-192,-21 0-159,21 0-1,-21 0 32,21 0-32,-21-21 0,21 0 32,-21 0 160,0 0 97,21 0 287,-21-21-319,21 0-1,0-21-96,-21 21-192,21-21 32,-21 21-96,21 0 0,-21 0-128,0 0-224,0 21-769,0 0-1281,21 0-673,-21 21-2018</inkml:trace>
          <inkml:trace contextRef="#ctx0" brushRef="#br0" timeOffset="104988.1844">19870 3900 7783,'0'-21'673,"-20"21"127,20-21 514,0 21-514,-22 0-319,22 0-193,-20 0-64,-2 0-96,22 21-96,-20-21 32,-2 21-32,1-21-32,21 21 0,0 0 0,0-21-32,0 21 32,0-21 0,21 0 32,-21 21 0,22-21 65,-22 0 63,20 0-96,2-21 32,-22 21-32,20-21 0,2 21 32,-22-21-64,20 21-32,-20 0-64,0 0-96,0 0-32,22 0-97,-22 21-159,0 0-577,20-21-1153,-20 21-1762</inkml:trace>
          <inkml:trace contextRef="#ctx0" brushRef="#br0" timeOffset="105253.3847">20122 3900 6309,'0'0'1858,"0"0"-1121,0-21 352,0 21-128,0 0-385,-20 0-63,20 0-257,-22 0 0,22 21-95,-20 0 31,-2-21-96,2 42 64,20-21 0,0 0-96,0-21-64,0 21 0,20 0 128,2-21-64,-2 0-256,2 0-545,19 0-1152,-20 0-1539,21-21-3458</inkml:trace>
          <inkml:trace contextRef="#ctx0" brushRef="#br0" timeOffset="105705.7856">20227 3921 320,'0'0'-160,"0"0"128,0 0 160,0 0 320,0 0 673,0 0 64,0 0 161,0 0 319,0 0-255,0 21-257,0-21-224,0 21-353,0 0-128,0-21 1,0 21-129,0 0-32,21-21-31,-21 21 31,21-21-32,-21 0 161,21 0 63,0 0-96,0-21 33,0 0-65,-21 21 1,21-21-129,-21 0-96,0 0-64,0 0 64,0 0-128,0 0 0,0 0 0,0 0-384,0 21-801,0 0-1410,0 0-5573</inkml:trace>
          <inkml:trace contextRef="#ctx0" brushRef="#br0" timeOffset="106033.3861">20521 3921 6053,'0'0'545,"0"0"-577,0 0 96,0 21 448,-21-21 65,21 21-33,0 0 1,0 0-97,0-21 65,21 21-65,-21-21-95,21 0 127,-21 21 0,21-21 161,-21-21 0,22 21-129,-2-21-31,-20 21 95,22-21-159,-22 0-97,20 0-96,-20 0-96,0 0-32,0 0-64,0 0-32,-20 0-128,20 0-609,0 21-1088,0 0-2820</inkml:trace>
          <inkml:trace contextRef="#ctx0" brushRef="#br0" timeOffset="106548.1871">20773 3921 6245,'0'0'1858,"-20"0"-1730,20 21 577,0-21 224,0 21-449,0-21-191,0 21-129,0-21-32,0 21 0,0-21-64,0 0 32,0 0 0,0 0 32,0 0 161,0 0 31,20-21-224,2 21-32,-22-21 0,20 0-64,2 0 0,-2 21 0,-20-21-64,22 21 0,-22 0 32,0 0 0,0 0 0,0 0 64,0 0 96,0 21 128,0-21-96,0 21-63,0 0-1,0-21 32,0 21-96,0-21 32,0 0 0,0 0 32,0 0 192,20 0-64,-20 0 33,22 0-33,-2-21-128,2 0-64,-2 21 0,22-21 0,-20 21-64,-22-21 0,20 21 0,-20 0-64,0 0 32,0 21 32,0 0 128,0 0-96,0 0 32,0 0-32,0 0-32,22 0-352,-2 0-2051</inkml:trace>
        </inkml:traceGroup>
      </inkml:traceGroup>
    </inkml:traceGroup>
    <inkml:traceGroup>
      <inkml:annotationXML>
        <emma:emma xmlns:emma="http://www.w3.org/2003/04/emma" version="1.0">
          <emma:interpretation id="{3C0F5B38-7C12-486F-927E-8C31008C7CB4}" emma:medium="tactile" emma:mode="ink">
            <msink:context xmlns:msink="http://schemas.microsoft.com/ink/2010/main" type="paragraph" rotatedBoundingBox="2504,7781 21367,7828 21360,10622 2498,105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32F8356-25D3-4322-92C5-AC544E6F61AD}" emma:medium="tactile" emma:mode="ink">
              <msink:context xmlns:msink="http://schemas.microsoft.com/ink/2010/main" type="inkBullet" rotatedBoundingBox="2503,8446 3196,8448 3195,8974 2501,8972"/>
            </emma:interpretation>
            <emma:one-of disjunction-type="recognition" id="oneOf20">
              <emma:interpretation id="interp100" emma:lang="en-US" emma:confidence="0">
                <emma:literal>this</emma:literal>
              </emma:interpretation>
              <emma:interpretation id="interp101" emma:lang="en-US" emma:confidence="0">
                <emma:literal>Th.</emma:literal>
              </emma:interpretation>
              <emma:interpretation id="interp102" emma:lang="en-US" emma:confidence="0">
                <emma:literal>This</emma:literal>
              </emma:interpretation>
              <emma:interpretation id="interp103" emma:lang="en-US" emma:confidence="0">
                <emma:literal>Thi</emma:literal>
              </emma:interpretation>
              <emma:interpretation id="interp104" emma:lang="en-US" emma:confidence="0">
                <emma:literal>Ti</emma:literal>
              </emma:interpretation>
            </emma:one-of>
          </emma:emma>
        </inkml:annotationXML>
        <inkml:trace contextRef="#ctx0" brushRef="#br0" timeOffset="113068.9985">1680 7283 6758,'0'-22'288,"0"22"-256,0 0-256,0 0 224,0 22 448,0-2 417,0 1-160,0 21-64,0 21-65,-21-20-31,21 20-129,0 0-224,-21 0-128,21-22 32,0-19-64,0-1 96,0-21 33,0 0 63,0 0 32,0 0 160,0 0-223,21-21-97,0-21-160,0 21 32,-21-1 32,21 2-64,0 20-33,-21 0-127,0 0 64,21 20 64,-21 2 128,0-1 32,21-1 32,-21 2-64,0-1 0,0-1-32,0 2-320,0-22-641,21 0-897,-21-22-2178</inkml:trace>
        <inkml:trace contextRef="#ctx0" brushRef="#br0" timeOffset="112444.9974">1280 7346 1089,'0'0'1409,"0"0"-288,-20 0-224,20 0-161,0 0-255,0 0 31,0 0 129,0 0 128,20 0 224,-20 0-64,22 0 96,-2 0-161,2 20-223,20-20-289,0 0-95,0-20-161,20 20 0,-19 0-64,-1 0-32,0 0 64,-21 0-128,0 0-449,0 0-608,-21 0-897,0 20-896,0-20 255</inkml:trace>
        <inkml:trace contextRef="#ctx0" brushRef="#br0" timeOffset="113412.1992">1911 7535 3843,'21'-42'3107,"-21"21"-2146,0 21 352,0 0-736,-21 0-449,21 0-96,0-22-160,21 22-1121,-21 0-1602,21 22-1217</inkml:trace>
      </inkml:traceGroup>
      <inkml:traceGroup>
        <inkml:annotationXML>
          <emma:emma xmlns:emma="http://www.w3.org/2003/04/emma" version="1.0">
            <emma:interpretation id="{EC694DAC-A91A-40FF-9BAC-9E28303A7971}" emma:medium="tactile" emma:mode="ink">
              <msink:context xmlns:msink="http://schemas.microsoft.com/ink/2010/main" type="line" rotatedBoundingBox="2693,7782 21367,7828 21363,9351 2690,9305"/>
            </emma:interpretation>
          </emma:emma>
        </inkml:annotationXML>
        <inkml:traceGroup>
          <inkml:annotationXML>
            <emma:emma xmlns:emma="http://www.w3.org/2003/04/emma" version="1.0">
              <emma:interpretation id="{64609E26-7DAF-4DF3-8A1E-EC57FD5F5A42}" emma:medium="tactile" emma:mode="ink">
                <msink:context xmlns:msink="http://schemas.microsoft.com/ink/2010/main" type="inkWord" rotatedBoundingBox="2691,8552 3406,8554 3405,8975 2690,8973"/>
              </emma:interpretation>
              <emma:one-of disjunction-type="recognition" id="oneOf21">
                <emma:interpretation id="interp105" emma:lang="en-US" emma:confidence="0">
                  <emma:literal>his</emma:literal>
                </emma:interpretation>
                <emma:interpretation id="interp106" emma:lang="en-US" emma:confidence="0">
                  <emma:literal>is</emma:literal>
                </emma:interpretation>
                <emma:interpretation id="interp107" emma:lang="en-US" emma:confidence="0">
                  <emma:literal>I's</emma:literal>
                </emma:interpretation>
                <emma:interpretation id="interp108" emma:lang="en-US" emma:confidence="0">
                  <emma:literal>Is</emma:literal>
                </emma:interpretation>
                <emma:interpretation id="interp109" emma:lang="en-US" emma:confidence="0">
                  <emma:literal>"is</emma:literal>
                </emma:interpretation>
              </emma:one-of>
            </emma:emma>
          </inkml:annotationXML>
          <inkml:trace contextRef="#ctx0" brushRef="#br0" timeOffset="112678.9978">1512 7366 3235,'0'0'512,"-22"21"-320,22-21 32,0 0 449,0 22 0,0-2 288,0 1-32,0 22-33,0-1-255,-20 21-161,20-22-223,0 22-161,0-20-64,-22-23 0,22-20-32,0 22-256,0-22-289,0 0-288,22-22-480,-22 22-2178</inkml:trace>
          <inkml:trace contextRef="#ctx0" brushRef="#br0" timeOffset="113271.7988">1890 7576 5445,'0'0'897,"0"0"-930,0 0 258,0 22 575,0-1 97,-21-1-256,21 2-417,0-1-64,0 21-128,0-21-32,0-1-384,0-20-513,0 0-384,0 0-865</inkml:trace>
          <inkml:trace contextRef="#ctx0" brushRef="#br0" timeOffset="113724.1997">2163 7535 2146,'0'0'1057,"0"0"352,0 0 609,-22 21-577,22-21-864,0 0-129,-20 0-288,-2 0-96,2 20-32,20-20 32,-22 22 0,22-22 1,0 0-1,0 21 0,0-21 0,0 0-32,0 0 0,22 20 96,-22-20-96,20 0 64,-20 22-32,22-22 160,-22 21 129,0-1-1,20-20 0,-20 0 1,0 22 31,-20-22-32,20 0-127,-22 21-225,2-21-705,-2 20-1890,2-20-6149</inkml:trace>
        </inkml:traceGroup>
        <inkml:traceGroup>
          <inkml:annotationXML>
            <emma:emma xmlns:emma="http://www.w3.org/2003/04/emma" version="1.0">
              <emma:interpretation id="{73167A49-5D54-4439-93D6-90AA43F2EF24}" emma:medium="tactile" emma:mode="ink">
                <msink:context xmlns:msink="http://schemas.microsoft.com/ink/2010/main" type="inkWord" rotatedBoundingBox="4078,8593 5548,8596 5546,9312 4076,9308"/>
              </emma:interpretation>
              <emma:one-of disjunction-type="recognition" id="oneOf22">
                <emma:interpretation id="interp110" emma:lang="en-US" emma:confidence="1">
                  <emma:literal>might</emma:literal>
                </emma:interpretation>
                <emma:interpretation id="interp111" emma:lang="en-US" emma:confidence="0">
                  <emma:literal>mighty</emma:literal>
                </emma:interpretation>
                <emma:interpretation id="interp112" emma:lang="en-US" emma:confidence="0">
                  <emma:literal>Might</emma:literal>
                </emma:interpretation>
                <emma:interpretation id="interp113" emma:lang="en-US" emma:confidence="0">
                  <emma:literal>night</emma:literal>
                </emma:interpretation>
                <emma:interpretation id="interp114" emma:lang="en-US" emma:confidence="0">
                  <emma:literal>mishit</emma:literal>
                </emma:interpretation>
              </emma:one-of>
            </emma:emma>
          </inkml:annotationXML>
          <inkml:trace contextRef="#ctx0" brushRef="#br0" timeOffset="117468.2062">2835 7702 768,'0'-20'1602,"0"20"-609,0-21 128,0 21 320,21 0-288,-21 0-160,0 0-705,0 0-256,0 0-160,0 0 128,0 21 225,0-1 127,0 2-96,0-1-96,0-1-32,0 2 1,0-22-65,0 21-32,0-21 32,0 0 192,0 0 256,0-21 1,0 21-417,21-22 0,-21 2-96,21-1 32,-21-21 0,21 21-32,0-1 32,-21 2-32,21 20-32,-21-21 0,0 21-96,0 0-128,0 21 192,0-21 64,21 20 64,-21 2-32,0-1 64,0-1-64,0-20-32,0 22 0,0-22 0,0 0 96,0 0 32,0 0 64,0 0 65,21 0-129,-21-22 32,21 2-128,0-1 32,-21 21-32,21-22-64,-21 22 32,21-20-96,-21 20-96,0 0 63,0 20 97,21 2 97,-21-1 31,0-1-32,0 23 64,0-23-128,0 2 32,0-22-32,0 21-64,0-21-353,0 0-512,21 0-1793,-21-21-5092</inkml:trace>
          <inkml:trace contextRef="#ctx0" brushRef="#br0" timeOffset="117686.6067">3214 7619 3459,'0'0'1826,"0"0"-1186,0 0-640,0 0-160,0 0 416,20 20 417,-20 2-1,0-1-159,0-1-289,0 2-64,0-1-64,0-1-64,0 2-64,0-22-544,0 0-898,0 0-864</inkml:trace>
          <inkml:trace contextRef="#ctx0" brushRef="#br0" timeOffset="117827.0068">3256 7513 7431,'0'-20'768,"0"20"-95,0-21-32,0 21-513,0 0-160,0 0-801,20 0-1666,-20 21-2689</inkml:trace>
          <inkml:trace contextRef="#ctx0" brushRef="#br0" timeOffset="118934.6089">3486 7682 6598,'-21'0'544,"21"0"65,-21 0 224,21 0-353,-21-21-224,0 21 129,21 0-289,-21 0-96,21 21-32,-21-1 32,21-20 0,-20 22 160,20-1-96,0-21-64,20 20 128,-20-20 0,21 0 96,0 0-31,-21 0-33,21-20-64,0 20-64,0-21 32,-21 21-32,21 0-64,-21 0-160,0 0 32,0 0 160,21 21 64,-21-1 160,0 2-128,0 19 0,0 2 32,0-2-32,-21 2-96,21 0 64,-21-3 0,0-18-32,21-1 32,-21-1 65,0-20-97,0 22 64,0-22-32,1 0-192,-2-22-97,22 2-191,-20-1-193,20-1-191,-22-18 543,22 17 33,22 3 96,-2-23 32,2 23 128,-2-1 96,1-1 64,21 22-31,-21-21-33,21 21 32,-21-20 64,21 20 32,-21-21-64,0-1 33,0 22-33,0-20 0,0-1-32,0-21 0,0 21 65,-21-1 31,0-19-64,21-1 0,-21 21-64,0-1-96,0 2 0,0-1 32,-21 21 32,21-22 1,0 22-33,0 0-192,0 0-129,0 22 97,0-1 96,-21-1 96,21 23-32,-21-1 32,21-1-32,0 2 0,0-1-32,0-42 64,21 21 0,-21-1-32,0-20 64,0 0 0,21 0 32,-21 0 0,21 0-96,-21-20-128,21-1-192,-21 21-224,21-22 63,0 22 225,-21-20 32,21 20 95,-21 20-95,21-20 96,-21 22 160,21-1 96,-21-1 64,21 2-159,0-1 95,-21-21 128,21 20 64,0-20 161,0-20 63,-21 20-159,21-21-65,-21-1-64,21 2 0,-21-23-96,21 2 1,-21 19-33,0-19-32,22-1-32,-22-1-64,0 23 0,0-23 0,0 22 32,0 21 0,0-20-64,0 20-32,0 0-321,0 20 289,0 23 160,0-22-64,-22 42 65,22 0-33,0-21 0,-21 21 0,21-22-32,0-19-64,0-1-33,0-21-287,0 20-929,21-20-1794,-21 0-4260</inkml:trace>
          <inkml:trace contextRef="#ctx0" brushRef="#br0" timeOffset="119106.2091">3843 7619 5028,'0'0'417,"0"-21"-513,21 21 448,0 0 609,21 0 32,21-22-321,0 22 161,21 0-673,0 0-896,0 0-5254</inkml:trace>
        </inkml:traceGroup>
        <inkml:traceGroup>
          <inkml:annotationXML>
            <emma:emma xmlns:emma="http://www.w3.org/2003/04/emma" version="1.0">
              <emma:interpretation id="{379AEB68-69D8-409D-8422-CCB9D4622235}" emma:medium="tactile" emma:mode="ink">
                <msink:context xmlns:msink="http://schemas.microsoft.com/ink/2010/main" type="inkWord" rotatedBoundingBox="6052,8552 6620,8554 6618,9059 6051,9057"/>
              </emma:interpretation>
              <emma:one-of disjunction-type="recognition" id="oneOf23">
                <emma:interpretation id="interp115" emma:lang="en-US" emma:confidence="1">
                  <emma:literal>be</emma:literal>
                </emma:interpretation>
                <emma:interpretation id="interp116" emma:lang="en-US" emma:confidence="0">
                  <emma:literal>he</emma:literal>
                </emma:interpretation>
                <emma:interpretation id="interp117" emma:lang="en-US" emma:confidence="0">
                  <emma:literal>ke</emma:literal>
                </emma:interpretation>
                <emma:interpretation id="interp118" emma:lang="en-US" emma:confidence="0">
                  <emma:literal>hoe</emma:literal>
                </emma:interpretation>
                <emma:interpretation id="interp119" emma:lang="en-US" emma:confidence="0">
                  <emma:literal>bo</emma:literal>
                </emma:interpretation>
              </emma:one-of>
            </emma:emma>
          </inkml:annotationXML>
          <inkml:trace contextRef="#ctx0" brushRef="#br0" timeOffset="120011.0107">4872 7409 3459,'0'-22'1089,"0"22"-385,0-21 225,0 21-64,0 0-705,0 0-320,0 21 320,0 1 417,0-2-33,-20 23 33,20-2-129,-22 2-31,22 20-161,-21-21-96,21-1-64,0 2-64,0-23 0,0 2-32,0-22 96,0 0-64,0 0 65,0 0 127,0 0 128,21 0-224,-21-22-32,22 2-96,-2-1-64,2 21 128,-2 0-160,-20 0-32,22 0 32,-22 0 160,20 21 0,-20-1 64,0-20-32,22 22 0,-22-1 33,-22-1-1,22-20 32,-20 21-32,20-21-32,-22 22 32,2-22 32,20 0-64,-22 0 32,22-22-31,-20 22-97,20-21-32,0 21 32,0-20-32,0 20-97,20 0 1,-20 0-32,22 0 96,-2 0 96,2 0 32,-2 0 64,2 20 0,20-20 65,-22 0 63,2 0-96,20 0 32,-22 0 32,2-20-128,-2-1 1,2 21-1,-22-22 0,20 2 32,-20 20-32,0-21 32,0 21 0,0-22-64,-20 22-32,20 0 96,-22 0-96,22 0-64,-20 22 32,20-1 64,-22-1-96,22 2 96,22 19-31,-2-20 31,2-21 0,40 0-192,2 0-833,-2-21-2755</inkml:trace>
        </inkml:traceGroup>
        <inkml:traceGroup>
          <inkml:annotationXML>
            <emma:emma xmlns:emma="http://www.w3.org/2003/04/emma" version="1.0">
              <emma:interpretation id="{48A76E5A-8ED8-4B27-A842-975F3477A910}" emma:medium="tactile" emma:mode="ink">
                <msink:context xmlns:msink="http://schemas.microsoft.com/ink/2010/main" type="inkWord" rotatedBoundingBox="7714,7794 8342,7796 8339,9016 7711,9014"/>
              </emma:interpretation>
              <emma:one-of disjunction-type="recognition" id="oneOf24">
                <emma:interpretation id="interp120" emma:lang="en-US" emma:confidence="0">
                  <emma:literal>art</emma:literal>
                </emma:interpretation>
                <emma:interpretation id="interp121" emma:lang="en-US" emma:confidence="0">
                  <emma:literal>air</emma:literal>
                </emma:interpretation>
                <emma:interpretation id="interp122" emma:lang="en-US" emma:confidence="0">
                  <emma:literal>a'</emma:literal>
                </emma:interpretation>
                <emma:interpretation id="interp123" emma:lang="en-US" emma:confidence="0">
                  <emma:literal>for</emma:literal>
                </emma:interpretation>
                <emma:interpretation id="interp124" emma:lang="en-US" emma:confidence="0">
                  <emma:literal>ar</emma:literal>
                </emma:interpretation>
              </emma:one-of>
            </emma:emma>
          </inkml:annotationXML>
          <inkml:trace contextRef="#ctx0" brushRef="#br0" timeOffset="121602.2135">6637 7682 1313,'0'0'1633,"0"0"-448,0 0 129,0 0-65,0 0-128,0 0-288,0 0-321,0 0 1,0 0-129,-21 0-96,21-21 1,0 21 63,0 0-32,-21-22-64,21 22-31,-21 0-65,21 0-64,-21 0-96,0 0 0,21 0-32,-21 22-32,-1-1 64,22-21-96,0 20 32,-20 2 0,20 19 0,0-19 32,0-1 32,20-21-33,-20 20 33,0-20 0,22 0 33,-1 0 63,-21 0 128,21 0-128,-21-20 0,21-1 32,0-1 0,-21 2 0,0-1 33,0 21 63,0-22-128,0 22 0,0 0-96,0 0-192,21 0-32,-21 22 159,0-22 33,21 21 64,-21-1 0,21 2-64,-21-1-832,21-21-1923,0 0-6180</inkml:trace>
          <inkml:trace contextRef="#ctx0" brushRef="#br0" timeOffset="95612.5678">6868 6883 3042,'0'-21'705,"0"21"320,0 0 352,0 0-608,0-21-128,0 21-129,0 0-224,0 0-127,21 21 191,-21-21 64,0 21 97,0-21-65,21 21-95,-21 0 95,0 0-192,0-21-64,21 21-63,-21-21-1,0 21 0,0-21 0,0 0 0,0 0 224,0 0 545,0 0-416,0-21-321,-21 21-96,21-21 32,0-21-64,-21 21 0,21-21 0,-21 0 0,21 21-64,0-21 96,0 0-96,21 21 96,0 0-32,-21 0 32,21-1-64,0 22-64,0 0 0,0 0 32,0 0 0,0 22 32,0-22-192,0 21-577,-21-21-800,21 0-2403</inkml:trace>
        </inkml:traceGroup>
        <inkml:traceGroup>
          <inkml:annotationXML>
            <emma:emma xmlns:emma="http://www.w3.org/2003/04/emma" version="1.0">
              <emma:interpretation id="{1119D36E-6D5F-4A38-BDD4-94EA81C82F76}" emma:medium="tactile" emma:mode="ink">
                <msink:context xmlns:msink="http://schemas.microsoft.com/ink/2010/main" type="inkWord" rotatedBoundingBox="9161,8742 9666,8743 9665,9142 9160,9141"/>
              </emma:interpretation>
              <emma:one-of disjunction-type="recognition" id="oneOf25">
                <emma:interpretation id="interp125" emma:lang="en-US" emma:confidence="1">
                  <emma:literal>45</emma:literal>
                </emma:interpretation>
                <emma:interpretation id="interp126" emma:lang="en-US" emma:confidence="0">
                  <emma:literal>4</emma:literal>
                </emma:interpretation>
                <emma:interpretation id="interp127" emma:lang="en-US" emma:confidence="0">
                  <emma:literal>is</emma:literal>
                </emma:interpretation>
                <emma:interpretation id="interp128" emma:lang="en-US" emma:confidence="0">
                  <emma:literal>4X5</emma:literal>
                </emma:interpretation>
                <emma:interpretation id="interp129" emma:lang="en-US" emma:confidence="0">
                  <emma:literal>4x5</emma:literal>
                </emma:interpretation>
              </emma:one-of>
            </emma:emma>
          </inkml:annotationXML>
          <inkml:trace contextRef="#ctx0" brushRef="#br0" timeOffset="138356.643">8423 7661 3106,'0'0'1506,"0"0"191,0 0 33,0 0-449,0 0-256,0-22-224,0 22-288,-22 0-161,22 0-192,0 0-32,0 0 0,-20 0-128,-2 0 0,2 0 0,-2 22 32,2-22-64,20 21 32,-22-1 32,2-20 32,20 0-96,0 0-32,0 0-128,0 22 128,20-22 32,-20 0 0,22 0 64,-2 21-32,2-21-32,-2 20 64,-20-20 32,22 22 128,-2-1 64,-20-1 1,0-20 31,0 21 224,0 1-31,-20-1-193,-2-1 0,2-20-63,-2 0-65,2 22-160,-2-22-481,2-22-864,-2 2-1666</inkml:trace>
          <inkml:trace contextRef="#ctx0" brushRef="#br0" timeOffset="137826.2421">7960 7598 960,'0'-22'705,"0"22"256,0 0 32,0 0 480,0 0 1,0 0-257,0 0-128,0 0-192,0 0-96,0 0-225,0 0-160,0 0-127,0 22-161,0-1-32,-21-1-64,21 2-32,0-1 64,0-1-32,0 2-32,-21-22 0,21 21 0,0-1 0,0-20-32,0 0 0,21 0 0,-21 0 64,0 0 0,21 0 0,-21 0-32,21 0 0,0 0 0,-21 0 0,21 0 0,-21 0 0,21 0 0,-21 22 0,21-22 64,-21-22-32,0 22 96,21 0-32,-21 0 0,0-20 1,0-1-1,21-1 0,-21 2-32,0-1 32,0-1-32,0 2 0,0-1 32,0-1-32,0 22 96,0 0 0,0 0-63,0 0-33,0-20-64,0 20-161,0 20 33,0 2 96,0-1 0,0-1 64,0 23 0,-21-1 32,21 21-64,0-22 0,0 2 32,0-22-64,-21-1 32,21 2 0,0-22-32,0 21-352,0-21-609,21 0-897,-21-21-1985</inkml:trace>
        </inkml:traceGroup>
        <inkml:traceGroup>
          <inkml:annotationXML>
            <emma:emma xmlns:emma="http://www.w3.org/2003/04/emma" version="1.0">
              <emma:interpretation id="{AB684F35-52B6-4E8C-A392-FC086691F4FB}" emma:medium="tactile" emma:mode="ink">
                <msink:context xmlns:msink="http://schemas.microsoft.com/ink/2010/main" type="inkWord" rotatedBoundingBox="10528,8423 12103,8427 12101,9124 10526,9120"/>
              </emma:interpretation>
              <emma:one-of disjunction-type="recognition" id="oneOf26">
                <emma:interpretation id="interp130" emma:lang="en-US" emma:confidence="0">
                  <emma:literal>orbital</emma:literal>
                </emma:interpretation>
                <emma:interpretation id="interp131" emma:lang="en-US" emma:confidence="0">
                  <emma:literal>Orbital</emma:literal>
                </emma:interpretation>
                <emma:interpretation id="interp132" emma:lang="en-US" emma:confidence="0">
                  <emma:literal>orbited</emma:literal>
                </emma:interpretation>
                <emma:interpretation id="interp133" emma:lang="en-US" emma:confidence="0">
                  <emma:literal>orbit</emma:literal>
                </emma:interpretation>
                <emma:interpretation id="interp134" emma:lang="en-US" emma:confidence="0">
                  <emma:literal>orbit.</emma:literal>
                </emma:interpretation>
              </emma:one-of>
            </emma:emma>
          </inkml:annotationXML>
          <inkml:trace contextRef="#ctx0" brushRef="#br0" timeOffset="139604.6452">9556 7787 4163,'0'0'417,"0"21"-449,0-21 128,0 0 224,0 20 161,0-20 31,0 21 1,0 1-193,0-22-32,0 0-128,0 21 33,0-21 127,0 0 128,0 0 289,0 0 416,0-21-544,0 21-321,22-22-64,-22 1-64,0 1 0,0-1 33,0-1 159,0 2-128,20 20-128,-20-21-96,0 21-96,0 0 0,22 0 32,-22 0 64,20 0 0,2 0-288,-2 21-641,2-21-1313,-2 0-2723</inkml:trace>
          <inkml:trace contextRef="#ctx0" brushRef="#br0" timeOffset="140057.046">9851 7472 6213,'0'0'353,"0"0"-161,0 0 64,0 0 32,0 0 33,0 21 255,0-21 97,0 20 32,0 2-225,-21 19-96,21-19-159,0 19-65,0 2-64,0-23-32,-22 23 0,22-23-32,0 2-32,0-22 32,0 21-32,0-21-32,22 0 64,-22 0-32,0 0 128,21 0-96,-21 0 64,21 0-160,0 0 64,-21 0 0,21 0-32,0 0 0,-21 0 32,0 0 0,0 20 128,0-20-96,0 21 128,0 1 129,-21-22-129,0 21-64,21-21 0,-21 0-64,0 20 32,0-40-64,-1 20-288,2 0-705,20-21-1089,0-1-641,0 22-3362</inkml:trace>
          <inkml:trace contextRef="#ctx0" brushRef="#br0" timeOffset="140306.6463">10082 7745 6470,'0'0'480,"0"0"-192,0 20 417,-21-20-160,21 22 31,0-1-224,0-21-159,0 20-33,0 1-160,0 1 32,0-22-32,0 0-321,0 0-1056,0 0-352,21 0-1763</inkml:trace>
          <inkml:trace contextRef="#ctx0" brushRef="#br0" timeOffset="140462.6467">10124 7598 7591,'0'-22'288,"0"2"-192,0 20-96,0 0-96,21-21-481,-21 21-1088,0-22-2083</inkml:trace>
          <inkml:trace contextRef="#ctx0" brushRef="#br0" timeOffset="140883.8473">10166 7702 5829,'0'0'737,"0"0"-577,0 0-32,0 0 417,21 0 159,0 0-448,0 0-159,0 0-33,21 0-225,-21 0-1056,0 22-1633,0-22-1441</inkml:trace>
          <inkml:trace contextRef="#ctx0" brushRef="#br0" timeOffset="140712.2471">10250 7409 4580,'0'0'1441,"0"0"-512,0 0-416,0 0 255,0 20 257,0 1-224,0 1-288,0 19-97,0 2-96,0 20-32,0-21-159,-21 21-1,21-22-64,0 2-32,0-23-32,0 1-64,0-21-321,0 22-576,0-22-1217,0 0-1377,0-22-1089</inkml:trace>
          <inkml:trace contextRef="#ctx0" brushRef="#br0" timeOffset="141445.4483">10417 7745 1377,'0'0'1922,"-20"0"-33,20-21 65,0 21-352,0 0-545,-22 0-545,22 0-191,-20 21-129,20-21-64,-21 20-32,21-20-64,0 22-64,0-22 0,0 21-32,0-21 64,0 0-32,0 0 64,21 0 32,-1 0-64,-20 0-64,22 0-64,-2-21 128,-20 21 0,22-22 0,-22 22 0,0 0-64,0 0 0,20 0-32,-20 0 64,0 0-1,0 0 66,0 22-33,22-22 0,-22 21-33,20-21 33,-20 0 33,22 0-33,-2 0 64,2 0 0,-2 0 32,2-21 64,-2-1 128,2 2 225,-1-1 95,0-1-31,0-19-65,0-22-288,0 21-31,0-1-97,-21-20 0,21 0-32,-21 22 96,0-2 96,0 23 129,0-2-65,-21 22-128,21-21 0,0 21-96,-21 0-160,21 21-96,-21 1 32,0 41 128,0 0 0,0 0-32,0 21 64,21-21-32,0 0-160,0-21 64,21-1 32,21-19-160,-21-1-481,21-21-993,0 0-1569,0 0-4644</inkml:trace>
          <inkml:trace contextRef="#ctx0" brushRef="#br0" timeOffset="139245.8444">9388 7765 4708,'0'0'384,"-20"-20"481,20 20-64,0 0-96,0 0-129,0 0-192,-22 0-31,22 0-161,0 0-96,-20 20 64,20-20-32,-22 22 97,22-22 159,-20 21-96,20-1 33,0 1-193,0 1-32,0-1-64,20-1-32,-20-20 128,22 22-96,-2-22 64,2 0 32,-2-22-32,2 22 128,-2-20-31,-20-1 95,22 21 0,-22-22 32,0 1-31,-22 1-97,22 20-96,-20-21-64,20 21-32,-22-22-32,22 22-160,-20 0-353,20 0-544,0 0-1345,0 0-2339</inkml:trace>
        </inkml:traceGroup>
        <inkml:traceGroup>
          <inkml:annotationXML>
            <emma:emma xmlns:emma="http://www.w3.org/2003/04/emma" version="1.0">
              <emma:interpretation id="{DB5F771F-1C0B-43FC-92E0-89981A605007}" emma:medium="tactile" emma:mode="ink">
                <msink:context xmlns:msink="http://schemas.microsoft.com/ink/2010/main" type="inkWord" rotatedBoundingBox="13195,8489 13783,8490 13781,9206 13193,9204"/>
              </emma:interpretation>
              <emma:one-of disjunction-type="recognition" id="oneOf27">
                <emma:interpretation id="interp135" emma:lang="en-US" emma:confidence="1">
                  <emma:literal>(3</emma:literal>
                </emma:interpretation>
                <emma:interpretation id="interp136" emma:lang="en-US" emma:confidence="0">
                  <emma:literal>[3</emma:literal>
                </emma:interpretation>
                <emma:interpretation id="interp137" emma:lang="en-US" emma:confidence="0">
                  <emma:literal>{3</emma:literal>
                </emma:interpretation>
                <emma:interpretation id="interp138" emma:lang="en-US" emma:confidence="0">
                  <emma:literal>€3</emma:literal>
                </emma:interpretation>
                <emma:interpretation id="interp139" emma:lang="en-US" emma:confidence="0">
                  <emma:literal>63</emma:literal>
                </emma:interpretation>
              </emma:one-of>
            </emma:emma>
          </inkml:annotationXML>
          <inkml:trace contextRef="#ctx0" brushRef="#br0" timeOffset="142709.0505">12413 7639 3651,'-20'0'1313,"20"0"-32,0 0 33,0 0-289,0 0-449,0-20-352,0 20-31,20 0 159,2 0-96,-2 0-160,2 0-32,-2 0-64,2 0 0,-22 0 0,0 20 0,20-20 96,-40 0 0,20 22 33,-22-22-1,22 21 32,-20-1-64,-2-20 128,2 22 0,-2-22-128,22 0-31,-20 0-65,20 21-129,0-21 65,20 0 32,-20 0 64,22 20 0,-2-20 32,2 0-64,-22 22 97,20-22 31,2 0 32,-22 21-64,20-21 64,-20 0 321,-20 20 351,20-20-223,-22 21-257,2-21-192,-2 22-64,-20-22-31,22 0-226,-22 0-543,20 0-866,2-22-2594</inkml:trace>
          <inkml:trace contextRef="#ctx0" brushRef="#br0" timeOffset="142100.6496">12140 7324 960,'0'-21'1570,"21"21"-513,-21 0-96,0 0 416,0 0-192,0 0-256,0 0-320,0 0-97,0 0 65,0 0-193,-21 21-32,21-21 1,0 22-1,-21-2-160,0 1-64,0 1-32,0 19-31,0 22 31,0 0 160,0 0 32,0 0 32,0 22-223,21-23-1,0-19-96,0-1 32,21-21 32,21-1 0,-21 3-32,21-3-96,0-20-769,-21 0-1505,21 0-2563</inkml:trace>
        </inkml:traceGroup>
        <inkml:traceGroup>
          <inkml:annotationXML>
            <emma:emma xmlns:emma="http://www.w3.org/2003/04/emma" version="1.0">
              <emma:interpretation id="{BBC6D552-706B-4C13-8B8F-C3F91EF4313C}" emma:medium="tactile" emma:mode="ink">
                <msink:context xmlns:msink="http://schemas.microsoft.com/ink/2010/main" type="inkWord" rotatedBoundingBox="14329,8507 16009,8512 16007,9186 14327,9182"/>
              </emma:interpretation>
              <emma:one-of disjunction-type="recognition" id="oneOf28">
                <emma:interpretation id="interp140" emma:lang="en-US" emma:confidence="1">
                  <emma:literal>nodes).</emma:literal>
                </emma:interpretation>
                <emma:interpretation id="interp141" emma:lang="en-US" emma:confidence="0">
                  <emma:literal>modes).</emma:literal>
                </emma:interpretation>
                <emma:interpretation id="interp142" emma:lang="en-US" emma:confidence="0">
                  <emma:literal>nods).</emma:literal>
                </emma:interpretation>
                <emma:interpretation id="interp143" emma:lang="en-US" emma:confidence="0">
                  <emma:literal>nod's).</emma:literal>
                </emma:interpretation>
                <emma:interpretation id="interp144" emma:lang="en-US" emma:confidence="0">
                  <emma:literal>nodes].</emma:literal>
                </emma:interpretation>
              </emma:one-of>
            </emma:emma>
          </inkml:annotationXML>
          <inkml:trace contextRef="#ctx0" brushRef="#br0" timeOffset="143660.6523">13422 7745 3811,'0'0'2947,"0"0"-1730,0 0 0,0 0 64,0 0-448,0 0-416,0 0-129,0 20-96,-22-20 32,22 22-128,0-1-64,0-21-32,0 20 64,0 1 1,22-21 159,-22 0 0,20 22-96,2-22-96,-2 0 64,2 0 32,-22-22 32,20 1-95,-20 21 63,0-20-32,0-1 64,0 21-64,-20-22-64,20 2 0,-22 20-96,22 0-64,-20 0-353,20 0-608,0 0-1665,0 0-4165</inkml:trace>
          <inkml:trace contextRef="#ctx0" brushRef="#br0" timeOffset="144627.8539">13716 7765 6117,'20'0'385,"-20"-20"-1,0 20 833,0 0-416,0-21 160,-20 21-289,20 0-255,-22 0-129,2 0-224,20 0 32,-22 0-64,2 21 32,-2-21-32,22 20-64,-20 2 0,20-1 0,0-1 32,0 1-64,0-21 0,0 22 64,20-22 0,2 0 128,-22 0-32,20 0 1,2-22 127,-2 1 32,2 1 128,-2-23 65,2 23-225,-2-23-64,2-20 0,-2 22-128,2-1 64,-22-1-32,20 2-32,-20-2 65,0 23-1,22-2 96,-22 22-32,0 0-32,0 0-128,0 0-96,-22 0 0,22 22 96,-20 19-32,20 2 64,-22-1-64,2-1 64,20 22-32,-22-20 0,22-1 0,0-1 0,0-19 0,22-1 0,-2-1 0,2-20 32,-2 0 0,2 0 0,20 0 0,-22 0-64,2-20 32,-22 20-32,21-21 32,-21-1-32,21 2 0,-21-1-32,0 21 0,0-22-64,-21 2 96,21 20-32,0 0-32,0 20-33,-21-20 33,21 22 96,0-1-64,0-1 0,0 2 64,0-1 0,21-21 0,-21 20 192,21-20-64,0 0 33,0 0 31,0 0-64,0-20-64,0 20 0,0-21-64,0 21 32,-21-22-32,21 22 0,-21 0-32,0 0-32,0 0 0,0 0 64,0 22 96,0-1 0,-21-1-32,21 1-32,0 1-64,-21-22 32,21 21 0,0-1 32,0-20 0,-21 0 32,21 22 64,0-22 1,-21 0-65,21 0 32,-21 0-32,21-22-64,0 22-32,0-20-160,0-1-65,0-1 129,0 22 32,0-21 0,0 21-64,21 0-64,-21 0 128,21 21-225,21-21-864,-21 22-993,21-22-865,0 21 385,0-21 2241</inkml:trace>
          <inkml:trace contextRef="#ctx0" brushRef="#br0" timeOffset="145002.2546">14325 7324 4932,'0'0'417,"0"0"-481,0 0-193,0 0 994,0 0 512,21 22 64,0-2 193,0 1-385,0 1-192,0 19-193,0 2-159,21-1-32,-21-1-193,0 2-64,-1 20-128,-20-21 64,0-1 33,0 2 63,0-2 64,-20-19-191,-22 19-1,0-19-96,-21-1-192,0-1-961,-21 3-1474</inkml:trace>
          <inkml:trace contextRef="#ctx0" brushRef="#br0" timeOffset="147342.2588">14765 7849 5252,'0'0'1890,"-20"0"-576,20 0-97,0 0-256,20 0-33,-20 0-63,0 0-224,0 0-97,0 0-319,0 0-97,0 0 32,0 0 0,0 0-32,0 0-256,0 0-545,-20 0-1761,20-21-5798</inkml:trace>
          <inkml:trace contextRef="#ctx0" brushRef="#br0" timeOffset="143333.0516">13107 7724 5381,'0'0'864,"0"0"-383,0 0-193,0 0-160,0 0 257,0 21 63,-22-1-64,22-20-159,0 22 95,0-22 64,0 21 1,0-21-65,0 0-128,0 20 32,0-20 1,0 0 191,0-20-96,22 20-160,-22-21-96,21 21-31,-1-22-33,2-19 32,-2 19-64,2 2 96,-2-1-96,2 21 96,-22-22 96,0 22-96,0 22 32,20-22 224,-20 0 33,0 21 31,0 21-128,0-21-96,0-1-64,0 2-32,0-1-32,0-1-128,0-20-288,0 0-417,0 0-1185,0 0-1249,22 0-2402</inkml:trace>
        </inkml:traceGroup>
        <inkml:traceGroup>
          <inkml:annotationXML>
            <emma:emma xmlns:emma="http://www.w3.org/2003/04/emma" version="1.0">
              <emma:interpretation id="{69C856FA-D7A4-41C8-AA3B-F22DC0436940}" emma:medium="tactile" emma:mode="ink">
                <msink:context xmlns:msink="http://schemas.microsoft.com/ink/2010/main" type="inkWord" rotatedBoundingBox="16914,8552 17542,8553 17541,9036 16912,9035"/>
              </emma:interpretation>
              <emma:one-of disjunction-type="recognition" id="oneOf29">
                <emma:interpretation id="interp145" emma:lang="en-US" emma:confidence="1">
                  <emma:literal>All</emma:literal>
                </emma:interpretation>
                <emma:interpretation id="interp146" emma:lang="en-US" emma:confidence="0">
                  <emma:literal>Alt</emma:literal>
                </emma:interpretation>
                <emma:interpretation id="interp147" emma:lang="en-US" emma:confidence="0">
                  <emma:literal>Ail</emma:literal>
                </emma:interpretation>
                <emma:interpretation id="interp148" emma:lang="en-US" emma:confidence="0">
                  <emma:literal>all</emma:literal>
                </emma:interpretation>
                <emma:interpretation id="interp149" emma:lang="en-US" emma:confidence="0">
                  <emma:literal>Al/</emma:literal>
                </emma:interpretation>
              </emma:one-of>
            </emma:emma>
          </inkml:annotationXML>
          <inkml:trace contextRef="#ctx0" brushRef="#br0" timeOffset="148215.8603">15774 7702 2818,'0'0'4100,"0"0"-3780,0-20 97,0 20-65,0 0 161,22 0 63,-22 0-288,20 0-159,22 0-65,-20 0-64,20 0-1218,-22 0-2913</inkml:trace>
          <inkml:trace contextRef="#ctx0" brushRef="#br0" timeOffset="148449.8606">16110 7450 6726,'0'-21'608,"0"21"-383,0 0-65,0 0-96,0 0-128,0 21 256,0 1 353,0-1 63,0 21-127,0-1-97,0 2-224,-21-1-64,21-1-32,0 2-32,0-23 0,-21 2-192,21-1-641,0-1-1217,21-20-2145</inkml:trace>
          <inkml:trace contextRef="#ctx0" brushRef="#br0" timeOffset="148715.0611">16299 7429 3715,'0'0'833,"0"-20"32,0 20-129,0 0-383,0 20 95,0 1 641,-21 1-160,21-1-160,0 21-225,0-1-31,-21 2-225,21 20-192,-21-21-32,21-1-128,0-19-769,0-1-1441,21-1-3267</inkml:trace>
          <inkml:trace contextRef="#ctx0" brushRef="#br0" timeOffset="148044.26">15670 7808 1153,'0'0'1537,"0"0"-1473,0 0-128,0 0 512,0 0 545,0 0 161,0 0 31,0 0-32,0 0 192,20 0-96,-20-21-352,22-1-352,-2 2-65,2-23 97,-2 2-129,2-1-160,-2-1-96,22-20-95,-20 22-65,-2-2 128,-20 23 64,22-2-64,-22 22-32,0-21-32,0 21 32,0 0-224,0 21-32,0-21 64,0 22 64,0 19 64,0 2-32,0 20 0,0-21 0,0 21 0,-22-22 64,22 2-96,0-1 32,0-21 0,0-1-64,0-20-96,0 21-288,0-21-609,0 0-160,0-21-1890,0 21-5349</inkml:trace>
        </inkml:traceGroup>
        <inkml:traceGroup>
          <inkml:annotationXML>
            <emma:emma xmlns:emma="http://www.w3.org/2003/04/emma" version="1.0">
              <emma:interpretation id="{52DF1E61-0106-48FF-9308-16092B6336E6}" emma:medium="tactile" emma:mode="ink">
                <msink:context xmlns:msink="http://schemas.microsoft.com/ink/2010/main" type="inkWord" rotatedBoundingBox="18340,8426 19056,8427 19054,8975 18339,8973"/>
              </emma:interpretation>
              <emma:one-of disjunction-type="recognition" id="oneOf30">
                <emma:interpretation id="interp150" emma:lang="en-US" emma:confidence="0">
                  <emma:literal>the</emma:literal>
                </emma:interpretation>
                <emma:interpretation id="interp151" emma:lang="en-US" emma:confidence="0">
                  <emma:literal>The</emma:literal>
                </emma:interpretation>
                <emma:interpretation id="interp152" emma:lang="en-US" emma:confidence="0">
                  <emma:literal>she</emma:literal>
                </emma:interpretation>
                <emma:interpretation id="interp153" emma:lang="en-US" emma:confidence="0">
                  <emma:literal>He</emma:literal>
                </emma:interpretation>
                <emma:interpretation id="interp154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149339.0623">17203 7409 5445,'0'-22'384,"0"1"-352,0 1 32,0 20 353,0 0 159,0 0-31,0 0-33,0 0-288,0 0 161,0 0 319,0 20 65,0 1 128,0 1-64,0 19-33,0 2-319,0-1-225,0-1-64,-22 22-32,22-20-160,0-1 65,-20-21-33,20-1 0,0 2 32,0-22-64,0 0 32,0 0 160,0 0 0,0 0-192,0 0-160,0 0-160,0-22-97,0 22-255,0 0-482,0 0-287,0-20-192,20 20-994,-20-21-2177</inkml:trace>
          <inkml:trace contextRef="#ctx0" brushRef="#br0" timeOffset="150041.0634">17097 7556 6149,'0'0'225,"0"0"-65,0 0-192,0 0 0,0 0 160,22 0 288,-2 0 33,2 0 31,20 0-64,-22 0 97,23-21-33,-1 21-63,-21-22-193,20 2 32,-19-1-160,-2-1 64,2 1-95,-2-21-1,-20 21 64,0 1 0,0-23-32,0 23 32,0-2 288,0 22 225,0-21-289,-20 21-256,20 0-64,-22 0-64,22 21 0,0 1 0,-20-2 64,20 23 0,-22 20 33,2-22-1,20 22 0,-21-20-64,21-1 0,0-21 0,0-1 0,21 2 0,-21-22 32,20 21 64,-20-21-64,22-21 0,-2 21-32,2-22-32,-22 2 32,20 20 0,2 0-32,-22 0 0,20 0-64,-20 0 96,22 0 0,-2 20 0,-20-20 0,22 22 96,-2-22-64,-20 0-64,22 0 96,-22 0 64,20 0-64,2 0 32,-22 0 32,20-22 0,-20 2-32,0 20-32,0-21 33,0-1-1,0 22-64,0-20 96,0-1-64,-20 21 32,20 0-64,-22 0-64,22 21-64,0-21 32,-20 20 0,40 23 0,-20-23 64,22 2 0,20-1-289,20-21-704,2 0-2049</inkml:trace>
        </inkml:traceGroup>
        <inkml:traceGroup>
          <inkml:annotationXML>
            <emma:emma xmlns:emma="http://www.w3.org/2003/04/emma" version="1.0">
              <emma:interpretation id="{7C8A9B08-FBD0-4720-8D47-6446607025B4}" emma:medium="tactile" emma:mode="ink">
                <msink:context xmlns:msink="http://schemas.microsoft.com/ink/2010/main" type="inkWord" rotatedBoundingBox="19601,8423 21366,8427 21364,9312 19599,9308"/>
              </emma:interpretation>
              <emma:one-of disjunction-type="recognition" id="oneOf31">
                <emma:interpretation id="interp155" emma:lang="en-US" emma:confidence="1">
                  <emma:literal>wiggles</emma:literal>
                </emma:interpretation>
                <emma:interpretation id="interp156" emma:lang="en-US" emma:confidence="0">
                  <emma:literal>wiggly</emma:literal>
                </emma:interpretation>
                <emma:interpretation id="interp157" emma:lang="en-US" emma:confidence="0">
                  <emma:literal>Wiggles</emma:literal>
                </emma:interpretation>
                <emma:interpretation id="interp158" emma:lang="en-US" emma:confidence="0">
                  <emma:literal>wiggler</emma:literal>
                </emma:interpretation>
                <emma:interpretation id="interp159" emma:lang="en-US" emma:confidence="0">
                  <emma:literal>Wiggly</emma:literal>
                </emma:interpretation>
              </emma:one-of>
            </emma:emma>
          </inkml:annotationXML>
          <inkml:trace contextRef="#ctx0" brushRef="#br0" timeOffset="151039.4653">18903 7556 7431,'0'0'736,"0"0"-704,0 0 96,0 20 449,0 2-65,0-1-223,0-1-161,-20 2-32,20-22-32,0 21-64,0-1-224,0-20-769,20 0-737,-20 0-960,0 0-1026</inkml:trace>
          <inkml:trace contextRef="#ctx0" brushRef="#br0" timeOffset="151179.8654">18925 7409 4420,'21'-22'1633,"-21"1"-640,0 21-897,0 0-96,0 0-96,21 0-641,0 0-1921</inkml:trace>
          <inkml:trace contextRef="#ctx0" brushRef="#br0" timeOffset="151757.0664">19156 7576 6918,'0'0'897,"0"-20"-128,-21 20 160,21 0-321,-21 0-159,21 0-97,-21 0-160,0 0-128,21 0-64,-21 20 64,0-20-64,21 22 0,0-1-32,0-21 32,0 20-32,0 2 64,21-22 0,-21 0 0,21 21 64,0-21-160,-21 0 128,21-21 0,0 21-32,-21 0 32,0-22 0,21 22-31,-21 0-33,0 0 0,0 0-129,0 0 1,0 0 128,0 22 0,0-1 64,0 21-64,-21-1 96,21 2-64,0-2 33,-21 2-1,21 20-32,-21-20-32,21-3 32,0-18 0,0-1-32,-21-1 160,21 2-32,0-22 256,-21 0-31,21 0-97,0 0-128,0-22-32,-21 2-32,21-1-128,0-21 32,0-1-32,0 2 32,0-1 0,0-22 0,0 23 0,21 19-32,-21 2-32,21-1 32,0-1-96,0 22-97,-21 0-543,42 0-802,-21-20-992,0 20-2051</inkml:trace>
          <inkml:trace contextRef="#ctx0" brushRef="#br0" timeOffset="153051.8687">19387 7639 3555,'0'-20'1473,"0"20"-576,0-21 320,0 21-32,0 0-224,-21 0-416,21 0-257,-21 0-160,21 0-64,-21 0 64,0 21-96,21-21-32,-21 20 32,21 2-64,0-1 64,0-21 0,21 20 1,-21-20-1,21 22 32,0-22 0,0 0 32,0 0-32,0-22 0,-21 22 0,21 0-32,0-20-32,-21 20 64,0-21-32,21 21 64,-21 0-32,0 0 160,0 0-224,0 0 97,0 21 191,0-1 0,-21 2-64,21-1-32,0 21-95,0-21 127,-21 20-128,21 2 0,-21-1-32,0-21 0,21 22-32,-21-23 0,21-20 96,-21 20-64,21 2 0,-21-22 32,21 0-64,-21 0-64,21-22-160,-21 2-192,21 0-32,0-23-1,21 0 97,-21 23 128,21-1 128,-21-1 0,21 1-1,-21 21 33,21-20 0,0 20 64,0 0-32,0-21 97,0 21-65,0-22 32,0 22-32,0-20 64,21-1-64,-21-1 32,0-19 0,21-1-32,-21 21-32,0-21 32,0-21 0,0 20 0,0 2 32,1-2 96,-22 1 161,0 1-1,0 19-128,0 22-128,0-21 0,-22 21 0,22 0-64,0 0-96,-21 21-32,0 1 64,21 19 64,-21 1 0,-21 21 64,21 1-32,21-1 0,-21 0-32,21-21 32,0-1 0,0-19-32,21-1 32,0-1 32,0-20 32,0 22 0,0-22 0,0 0-64,0-22 65,1 22-33,-2-20 0,2-1-32,-2-1-32,2 2-64,-22-1 0,0-1 64,20 2 32,-20-1-32,-20 21 0,20 0-32,0 0-97,0 0 33,-22 21 96,22-1-64,0 2 32,0-1 32,0-1-32,0-20 64,0 22-32,0-22 32,22 21 32,-2-21 32,2 0-31,-2 0-33,2 0 32,-2 0-32,2 0 32,-2-21 32,-20 21-96,22-22 0,-22 22-32,0 0 32,0 0-64,0 0 128,0 0 32,0 22 64,0-1 0,0-21-64,-22 20 0,22 2-32,-20-1 0,20-1-64,0-20 33,0 21-1,-22-21 32,22 0 96,0 0-64,0 0 0,-20 0 64,20 0-64,0 0-32,-22-21 0,22 21-96,0-20-32,-20-1 32,20 21-32,0-22 32,0 22-128,0 0 64,20 0 0,2 0 64,-2 0 64,2 0-32,20 0 0,0 0-897,20-20-3107</inkml:trace>
          <inkml:trace contextRef="#ctx0" brushRef="#br0" timeOffset="150805.4648">18358 7556 2274,'21'-21'1089,"-21"21"800,0-22 1,0 22-544,0 0-97,0 0-416,0 0-481,0 0-224,0 0-96,0 0 192,0 22 193,0-1-33,0 21-32,0-1-127,0-19-97,-21 19-96,21-19 32,0-22-64,21 21 32,-21-21 32,21 20 64,0-20-32,0-20 0,0 20 32,0-21-64,0-1-96,0 2 64,-21-1-32,21 21 0,-21 0 32,0-22 0,0 22 0,0 0-32,0 0-64,0 22-96,0-22 64,0 21 160,0-21-32,21 20-64,-21 2 32,0-1 0,21-1 32,0-20 32,0 0 32,0 0 64,0 0-31,0-20 63,0-1-32,-21-1 0,20-19-64,-20 19 0,0-19 0,0-1-160,0 21-32,0-1-96,0 2-192,0-1-609,0 21-1281,0 0-3300</inkml:trace>
        </inkml:traceGroup>
      </inkml:traceGroup>
      <inkml:traceGroup>
        <inkml:annotationXML>
          <emma:emma xmlns:emma="http://www.w3.org/2003/04/emma" version="1.0">
            <emma:interpretation id="{3B9004BD-8943-4978-A892-9E1D746328AD}" emma:medium="tactile" emma:mode="ink">
              <msink:context xmlns:msink="http://schemas.microsoft.com/ink/2010/main" type="line" rotatedBoundingBox="2688,9448 16714,9390 16719,10559 2693,10616"/>
            </emma:interpretation>
          </emma:emma>
        </inkml:annotationXML>
        <inkml:traceGroup>
          <inkml:annotationXML>
            <emma:emma xmlns:emma="http://www.w3.org/2003/04/emma" version="1.0">
              <emma:interpretation id="{BDED6A29-F11E-44AB-A8F3-B76FC06AFCB1}" emma:medium="tactile" emma:mode="ink">
                <msink:context xmlns:msink="http://schemas.microsoft.com/ink/2010/main" type="inkWord" rotatedBoundingBox="2689,9814 3509,9810 3510,10062 2691,10066"/>
              </emma:interpretation>
              <emma:one-of disjunction-type="recognition" id="oneOf32">
                <emma:interpretation id="interp160" emma:lang="en-US" emma:confidence="1">
                  <emma:literal>are</emma:literal>
                </emma:interpretation>
                <emma:interpretation id="interp161" emma:lang="en-US" emma:confidence="0">
                  <emma:literal>ane</emma:literal>
                </emma:interpretation>
                <emma:interpretation id="interp162" emma:lang="en-US" emma:confidence="0">
                  <emma:literal>Are</emma:literal>
                </emma:interpretation>
                <emma:interpretation id="interp163" emma:lang="en-US" emma:confidence="0">
                  <emma:literal>one</emma:literal>
                </emma:interpretation>
                <emma:interpretation id="interp164" emma:lang="en-US" emma:confidence="0">
                  <emma:literal>ave</emma:literal>
                </emma:interpretation>
              </emma:one-of>
            </emma:emma>
          </inkml:annotationXML>
          <inkml:trace contextRef="#ctx0" brushRef="#br0" timeOffset="173363.1044">1575 8691 320,'0'0'897,"0"-22"-385,0 22-95,0 0 223,0 0 129,0 0-96,0 0 191,0 0 65,0-21-96,0 21-128,0 0-257,0 0-96,0 0-31,0-21-129,-21 21-96,21 0 32,0 0-64,-22 0-32,22 0-32,-20 0-32,20 21-32,-22 0 32,22 1 32,-20-2-32,-2 22-32,22-21 64,0 21-32,0-21 0,0 0 0,0-21 32,0 21 32,22-21 32,-2 0 192,-20-21-64,22 21 33,-2-21-97,-20 0-128,22 0 64,-22 0 32,21 0-64,-21 0 0,0 0 32,0 21 32,0-20-32,0 20 128,0 0-256,0 0-160,0 20 128,0-20 96,0 21 32,0 0-32,0 0 32,21 0 32,-21-21-32,0 21-32,0-21 64,21 21 32,-21-21 96,21 0 1,0-21-97,0 21 32,0-21-32,0 0-64,0 0 32,-21 0-64,21 21 32,-21-21-64,0 21 32,21 0-96,-21 0 0,0 0-32,0 0 32,21 21 96,-21-21-32,21 21 32,0 0 32,-21 0-32,21 0 64,0-21-32,0 0 96,0 0 64,0 0 32,-1 0-96,2-21 1,-2 0-65,2 0 0,-2 0 32,-20 0-32,0 1-32,22-2 64,-22 1 0,0 21 32,-22-21 32,22 21 0,0 0-128,-20 0-64,-2 21 0,22 0 0,-20 1 32,20 19 0,0-20 0,20 21-32,2-21 96,20-21-96,20 0-448,2 0-1314,-2-21-2914</inkml:trace>
        </inkml:traceGroup>
        <inkml:traceGroup>
          <inkml:annotationXML>
            <emma:emma xmlns:emma="http://www.w3.org/2003/04/emma" version="1.0">
              <emma:interpretation id="{5669814F-0736-4D98-9A26-1037D78BCFB0}" emma:medium="tactile" emma:mode="ink">
                <msink:context xmlns:msink="http://schemas.microsoft.com/ink/2010/main" type="inkWord" rotatedBoundingBox="4180,9583 5084,9579 5086,10083 4183,10087"/>
              </emma:interpretation>
              <emma:one-of disjunction-type="recognition" id="oneOf33">
                <emma:interpretation id="interp165" emma:lang="en-US" emma:confidence="1">
                  <emma:literal>due</emma:literal>
                </emma:interpretation>
                <emma:interpretation id="interp166" emma:lang="en-US" emma:confidence="0">
                  <emma:literal>dire</emma:literal>
                </emma:interpretation>
                <emma:interpretation id="interp167" emma:lang="en-US" emma:confidence="0">
                  <emma:literal>dice</emma:literal>
                </emma:interpretation>
                <emma:interpretation id="interp168" emma:lang="en-US" emma:confidence="0">
                  <emma:literal>dive</emma:literal>
                </emma:interpretation>
                <emma:interpretation id="interp169" emma:lang="en-US" emma:confidence="0">
                  <emma:literal>dre</emma:literal>
                </emma:interpretation>
              </emma:one-of>
            </emma:emma>
          </inkml:annotationXML>
          <inkml:trace contextRef="#ctx0" brushRef="#br0" timeOffset="174767.1069">3066 8753 320,'0'-21'1409,"0"21"-160,0 0-256,0 0 64,0 0-320,0 0-32,-21-21 31,21 21-319,0 0 127,-21-20-352,21 20 33,-21 0-33,21 0 0,-21 0-96,21 0-96,-21 0-96,21 20 96,-21 1-64,21 0 32,0 21 0,0-21 0,0 0 32,0 21-32,0-42 0,0 21-32,21-21 64,-21 0 96,21 0 64,0-21 0,0 0 224,0-21-127,21 0 95,-21 0 64,0 1-127,-21-2-1,21 1-64,-21 0-96,0 0-64,0 0-32,0 21 32,-21 0 33,21 0-1,0 0 64,-21 21 0,21 0-128,0 0-128,0 0-192,0 21 160,0 0 31,0 21 97,0 0-32,0 0 64,0 0-32,0 0 0,0 1 0,21-2 32,-21 1-64,0-21 32,21-21 0,-21 21 0,22-21 64,-22 0 65,20 0 31,-20-21 0,22 21-96,-22-21 0,20 0 0,-20-21 0,22 22-64,-22-2 64,20 1-64,-20 21 64,0-21-64,0 21 96,0 0-160,0 0-160,0 0 32,0 21 128,-20 0 64,20 1 0,0-2-32,0 22 32,0-21 0,0 0-32,20-21 0,-20 21 64,0-21-32,22 0 32,-22 0 96,0 0 96,0 0 32,20 0-95,-20-21-65,22 0 32,-22 0-160,20 21 64,-20-21 0,21 0-32,-21 21 32,0-20-32,0 20 0,0 0 96,21 0-64,-21 0 32,0 0 32,0 0-96,0 0 32,0 0-32,-21 0-32,21 0 0,0 0-96,0 0-96,0 0 96,0 20 32,0-20 96,21 21-65,-21 21 65,0-21 0,21 0 0,-21 0 0,21 0 0,-21 0 0,21-21 0,-21 0 65,21 0-33,0 0 32,0 0 0,0-21 0,-21 21 0,21-21-32,0 0 0,0 0 32,0 0-32,0-21 0,0 21 32,-21 1-32,0-2 32,0 1 0,0 0 64,0 21-32,0-21-64,-21 21-32,21 0-96,-21 0-64,21 21 64,-21 0-32,21 0 64,0 21 64,-21-21 0,21 21 0,21 0 0,0-21 0,0 0 64,0-21 32,21 0-32,-21 0-96,42 0-961,-21-21-3139</inkml:trace>
        </inkml:traceGroup>
        <inkml:traceGroup>
          <inkml:annotationXML>
            <emma:emma xmlns:emma="http://www.w3.org/2003/04/emma" version="1.0">
              <emma:interpretation id="{6E93469A-99F5-45E2-83B9-7149A681F776}" emma:medium="tactile" emma:mode="ink">
                <msink:context xmlns:msink="http://schemas.microsoft.com/ink/2010/main" type="inkWord" rotatedBoundingBox="5862,9478 6281,9476 6283,10064 5864,10066"/>
              </emma:interpretation>
              <emma:one-of disjunction-type="recognition" id="oneOf34">
                <emma:interpretation id="interp170" emma:lang="en-US" emma:confidence="1">
                  <emma:literal>to</emma:literal>
                </emma:interpretation>
                <emma:interpretation id="interp171" emma:lang="en-US" emma:confidence="0">
                  <emma:literal>Ho</emma:literal>
                </emma:interpretation>
                <emma:interpretation id="interp172" emma:lang="en-US" emma:confidence="0">
                  <emma:literal>•o</emma:literal>
                </emma:interpretation>
                <emma:interpretation id="interp173" emma:lang="en-US" emma:confidence="0">
                  <emma:literal>too</emma:literal>
                </emma:interpretation>
                <emma:interpretation id="interp174" emma:lang="en-US" emma:confidence="0">
                  <emma:literal>Xo</emma:literal>
                </emma:interpretation>
              </emma:one-of>
            </emma:emma>
          </inkml:annotationXML>
          <inkml:trace contextRef="#ctx0" brushRef="#br0" timeOffset="175609.5083">4621 8669 4356,'0'-21'1697,"0"21"-896,0 0-609,20 0-96,-20 0 577,22 0-32,-2 0-161,22 0-256,-21 0-96,21 0-64,-21 21 0,0-21 0,1 22 65,-22-2 31,20 1 128,2 0 0,-22 0-63,0 0-161,0 0 32,20 0-64,-20-21 128,22 21 96,-22-21 193,20 0 31,2-21-160,-2 0-96,2 0 33,-22 0-65,20 0 96,-20 0 0,0 0-95,-20 1 31,-2-2-64,22 22-96,-20-21 0,-2 21-128,2 0-32,-2 21-545,22-21-832,-20 22-1922,40-22-4357</inkml:trace>
          <inkml:trace contextRef="#ctx0" brushRef="#br0" timeOffset="175250.7078">4767 8333 1601,'-21'-21'609,"21"21"31,0-21 481,0 21 160,0 0-63,0 0-386,0 0-800,0 0-32,0 21 385,0 0 576,0 21-32,0 0-289,21 0-159,-21 21-193,0 0-128,0 21-32,-21-21-32,21-21-32,0 0 0,0 0-128,0-21-32,0-21-192,0 0-641,0 0-256,0 0-545,0-21-4419</inkml:trace>
        </inkml:traceGroup>
        <inkml:traceGroup>
          <inkml:annotationXML>
            <emma:emma xmlns:emma="http://www.w3.org/2003/04/emma" version="1.0">
              <emma:interpretation id="{522BB1CA-144A-49CF-90F4-9AD342C26E41}" emma:medium="tactile" emma:mode="ink">
                <msink:context xmlns:msink="http://schemas.microsoft.com/ink/2010/main" type="inkWord" rotatedBoundingBox="7226,9480 9873,9469 9878,10585 7231,10596"/>
              </emma:interpretation>
              <emma:one-of disjunction-type="recognition" id="oneOf35">
                <emma:interpretation id="interp175" emma:lang="en-US" emma:confidence="1">
                  <emma:literal>orthogonal</emma:literal>
                </emma:interpretation>
                <emma:interpretation id="interp176" emma:lang="en-US" emma:confidence="0">
                  <emma:literal>orthoganal</emma:literal>
                </emma:interpretation>
                <emma:interpretation id="interp177" emma:lang="en-US" emma:confidence="0">
                  <emma:literal>Orthogonal</emma:literal>
                </emma:interpretation>
                <emma:interpretation id="interp178" emma:lang="en-US" emma:confidence="0">
                  <emma:literal>Orthoganal</emma:literal>
                </emma:interpretation>
                <emma:interpretation id="interp179" emma:lang="en-US" emma:confidence="0">
                  <emma:literal>•Orthogonal</emma:literal>
                </emma:interpretation>
              </emma:one-of>
            </emma:emma>
          </inkml:annotationXML>
          <inkml:trace contextRef="#ctx0" brushRef="#br0" timeOffset="176264.7096">6070 8691 960,'0'-22'1186,"0"22"95,0-21 96,0 21-160,-21 0-288,21 0-224,0 0-161,0 0-352,-21 0 1,21 0-161,0 21-32,-21-21 64,21 22 32,-21-2 32,21 22 64,0-21-32,0 21-64,0-21 32,0 0-95,21 0 63,-21-21 128,21 0 256,0 0-63,0 0-1,0 0 0,-21-21-63,21 0-97,-21 21 0,0-21-64,0 0 1,0 0-1,0 0-96,0 0-32,-21 0-32,0 1 0,0 20-32,21-22-32,-21 22-96,21 0-737,0 0-1025,0 0-2274</inkml:trace>
          <inkml:trace contextRef="#ctx0" brushRef="#br0" timeOffset="176607.9102">6195 8691 2466,'0'20'1249,"0"-20"-833,0 0-384,0 0 161,0 21-1,0 0 288,0-21 1,0 21-161,0 0 0,22-21-31,-22 21-97,0-21 128,0 0 96,0 0 513,0 0 737,0 0-321,0 0-736,0-21-321,0 21-64,0-21-32,0 0-127,0 0-33,0-20-32,0 19 0,0 1 0,0 0-32,0 21-33,20-21-31,-20 21-160,22 0-64,-2 0-97,2 0-287,-2 0-642,2 0-960,-2 0-1633</inkml:trace>
          <inkml:trace contextRef="#ctx0" brushRef="#br0" timeOffset="177450.3116">6363 8585 3459,'0'0'672,"0"0"-736,0 21 513,22-21 480,-2 0 224,2 0-160,20 0-161,-22 0-319,23 0-193,-1-21-31,-21 0-97,21 21 64,-21-21-128,0 0 32,0 0 0,-21 0 1,0 0-1,0-21 32,0 21-64,0 0-64,0 0 96,-21 0-64,21 0 64,-21 0 1,21 21 127,0 0-96,-21 0 0,21 0-224,0 0-64,0 21 64,0 0 192,0 21 64,0 21-31,0-21-33,0 21-32,0 0-96,0-21 32,0 1 0,0-23-64,21 1 32,-21 0-32,0-21 64,21 0 64,-21 0 0,0 0 1,21 0-33,0-21-64,-21 0-64,21 1-32,0-2-33,-21 1 65,21 21-64,-21 0-64,0 0 0,21 0 128,-21 21 0,0 1 32,21-2 0,0 1-64,-21 0-929,21 0-801,21-21-768,-21 0-2339</inkml:trace>
          <inkml:trace contextRef="#ctx0" brushRef="#br0" timeOffset="176904.3107">6489 8354 2594,'0'-21'929,"0"21"224,0-21 192,0 21-640,0 0-353,0 0-480,0 21 64,0-21 416,0 42 449,0-21 64,22 42-289,-22 0-31,0 0-225,0 0-128,0 0-95,0-21-1,0 0-64,0 0 32,21-21-64,-21-21 64,0 0-192,0 0-641,0 0-865,0 0-2882</inkml:trace>
          <inkml:trace contextRef="#ctx0" brushRef="#br0" timeOffset="177762.3122">6994 8627 4035,'0'0'961,"0"0"352,0-21 33,0 21-834,0 0-448,0 21 32,0-21 353,0 21 159,0 0-31,0 1-65,-21 19-319,21-20-65,0 0-96,0 0 96,21-21-64,-21 0 160,21 21 96,0-42-31,-21 21-97,21 0-96,0-21 32,0 0 32,-21 0 0,0 21 65,0-21-1,0 1-64,-21-2-64,21 22-96,-21-21 0,0 0-64,0 21-224,21 0-1058,-21-21-1985</inkml:trace>
          <inkml:trace contextRef="#ctx0" brushRef="#br0" timeOffset="178526.7135">7288 8711 5349,'-21'-20'288,"21"20"224,0 0 577,0-22-480,0 22-97,-21 0 65,21-21-33,0 21-191,-21 0-161,21 0-128,0 21-96,-21-21 32,0 22 32,21-2 0,-21 1 0,21 0 32,0-21-32,0 21-32,0 0 0,21-21 32,-21 0 96,21 21 0,0-21-31,0-21 31,0 21 0,-21-21 0,21 0-64,1 21 0,-22-21 32,20 21-64,-20-21 64,0 21-96,0 0-96,0 0 32,0 21 96,0-21 96,0 21 32,0 21 33,22 0-1,-22 0 0,0 21-96,0 0-32,-22 1 64,22-1-96,0 20 32,0-40-32,-20-2 0,20 1 0,0 1 0,0-43 0,0 20 97,-22-20 95,22 0 64,0 0 0,-21 0-160,21-20-31,-21-2-33,0 1-32,0-21-64,21 1 0,-21-22 0,0 20 32,21 1-64,-21 1 64,21-2-33,0 1 1,0 20-32,0-19 0,21 41 32,-21-21-128,21 21 64,0-21 0,0 21-256,21-21-513,1 21-929,-1-21-1473,0 21-2691</inkml:trace>
          <inkml:trace contextRef="#ctx0" brushRef="#br0" timeOffset="179166.3146">7561 8669 2178,'-21'0'352,"1"0"160,20 0 577,-22 0 129,22 0-290,-20 0-255,20 0-96,-22 22-129,22-2-160,-20 1-31,20 0 31,0 0 96,0 0-96,0-21-31,20 21 63,-20 0 32,22-21-31,-2 0 95,2 0 65,-2 0-65,1-21-64,0 0-96,-21 21-63,21-21-1,-21 0 0,0 0-32,0 0-32,0 1-32,-21 20 0,21-22-96,-21 22 0,0-21-32,21 21 0,-20 0-64,20 0-160,0 0-224,0 0-33,20 0 321,-20 0 96,21 0 64,0 0 0,0 0 32,0 0-64,0 0 32,0 0 32,-21 21 160,21 1 0,-21-22 64,21 20-64,-21 22-31,0-21-33,0-21-64,0 21 64,0 0-96,0-21 32,0 0 32,0 0 96,0 0 160,0 0-96,21 0-159,-21-21-33,21 0 0,-21 0-32,21 0 32,0 0-32,-21 1 0,21-2-64,-21 22-33,0 0 1,21 0-32,-21 22 32,0-2 96,21 1 0,-21 0 0,21 0-32,0 0-1217,0 0-2402,0-21-4517</inkml:trace>
          <inkml:trace contextRef="#ctx0" brushRef="#br0" timeOffset="179790.3158">8086 8691 4580,'0'0'1057,"-21"0"-673,21 0 513,0-22 224,0 22-448,-21 0-193,21 0 33,-21 0-161,21 22-160,-21-22 0,21 20-96,-21 1-96,21-21 33,0 21 31,0-21-64,0 21 32,0-21 32,21 0 0,-21 21 64,0-21-32,21 0 32,0-21-96,-21 21 32,21-21-64,-21 21 32,21 0 0,-21-21-32,0 21-64,21 0 0,-21 0-32,0 21 32,21-21 32,-21 21 0,21-21 32,-21 21 0,22 0 32,-22-21-32,20 21 32,2-21 0,-2 0 32,2-21 0,-2 21 32,2-21 64,-2 0 33,2 0 223,-2 0-32,2-20-95,-2-2-193,2 1 32,-22 0-64,20 0 32,-20 0 0,0 0 64,0 0 96,-20 0-63,20 21 95,-22 0-96,22 21-96,0 0-256,-20 21-96,-2 0 160,22 21 96,-20 21 32,-2 0 0,2 0-32,20 0 32,0 0-32,20-21-96,2 0-97,40-21 33,2 0 0,20 0-1569,0-21-2499</inkml:trace>
        </inkml:traceGroup>
        <inkml:traceGroup>
          <inkml:annotationXML>
            <emma:emma xmlns:emma="http://www.w3.org/2003/04/emma" version="1.0">
              <emma:interpretation id="{7945CE0A-D8D8-476E-BB5E-6E2524CA609F}" emma:medium="tactile" emma:mode="ink">
                <msink:context xmlns:msink="http://schemas.microsoft.com/ink/2010/main" type="inkWord" rotatedBoundingBox="9978,9418 11910,9410 11913,10038 9981,10046"/>
              </emma:interpretation>
              <emma:one-of disjunction-type="recognition" id="oneOf36">
                <emma:interpretation id="interp180" emma:lang="en-US" emma:confidence="0">
                  <emma:literal>ization</emma:literal>
                </emma:interpretation>
                <emma:interpretation id="interp181" emma:lang="en-US" emma:confidence="0">
                  <emma:literal>ideation</emma:literal>
                </emma:interpretation>
                <emma:interpretation id="interp182" emma:lang="en-US" emma:confidence="0">
                  <emma:literal>ideations</emma:literal>
                </emma:interpretation>
                <emma:interpretation id="interp183" emma:lang="en-US" emma:confidence="0">
                  <emma:literal>initial</emma:literal>
                </emma:interpretation>
                <emma:interpretation id="interp184" emma:lang="en-US" emma:confidence="0">
                  <emma:literal>ionize</emma:literal>
                </emma:interpretation>
              </emma:one-of>
            </emma:emma>
          </inkml:annotationXML>
          <inkml:trace contextRef="#ctx0" brushRef="#br0" timeOffset="180773.1175">8927 8606 4067,'0'0'1762,"0"0"-545,0 0-832,0 0 159,0 0-128,20 0-63,1 0-1,1-21-128,-2 21-64,2 0-127,-2 21-1,-20-21 32,0 0 96,0 21 256,0 0 225,0 0-161,-20 1-159,-2-2-97,2 22-64,-2-21-32,1 0 0,21 0 64,0-21-64,0 21-31,0-21 127,0 0-96,21 21 32,1-21-32,-2 0 32,22 0-96,0-21-352,0 0-929,22 21-1057,-22-21-2146</inkml:trace>
          <inkml:trace contextRef="#ctx0" brushRef="#br0" timeOffset="181412.7186">9368 8732 2594,'0'0'1249,"0"-21"193,0 21 63,0 0-288,0-20-32,-22 20-224,22 0-320,0-22-193,-20 22-160,20 0-191,-22 22-1,2-2-64,-2-20 64,2 21-96,20 0 64,0-21-64,0 21 32,0-21-32,0 21 32,20-21 32,2 0 0,-2 0 32,2 0-32,-2-21-32,2 21-32,-2 0 0,-20-21-32,22 21 0,-22-21 0,20 21-32,-20 0 0,0 0-96,22 0 32,-22 21 64,0-21 64,0 21-32,0 0 32,20 0 0,2 0 32,-22-21-64,20 0 64,2 0 0,-2 0 0,2 0 32,-2 0 0,2-21 0,-2 0 0,2 0 0,-2 0 32,2-21 64,-2 0 32,-20 21-63,22-42-65,-22 21 0,20-21-64,-20 0 0,0 21 128,0 0-160,0 0 128,0 21-64,0 0 96,0-1 0,0 22-32,0 0-96,0 0-288,0 22 192,0 20 160,0 0 32,-20 21 0,20 0-64,-22 21 32,22-21-64,0 0 32,-20-21-32,20 0 0,20-21 64,-20 0-128,0-21-352,0 21-865,22-21-1570,-22 0-1633</inkml:trace>
          <inkml:trace contextRef="#ctx0" brushRef="#br0" timeOffset="181599.9189">9472 8585 4708,'0'-21'352,"0"21"-127,0 0-33,22-21 512,20 21 257,0 0-128,0 0-481,20 21-223,-20-21-97,22 0-289,-22 21-2113,0-21-2819</inkml:trace>
          <inkml:trace contextRef="#ctx0" brushRef="#br0" timeOffset="181787.1193">9935 8606 5733,'0'0'737,"0"0"-737,0 0-32,0 0 448,0 21 929,0 0-128,0 0-448,0 1-224,0-2-321,0 1-128,0 0-32,0 0-32,0-21-288,0 0-769,0 0-961,21 0-2242</inkml:trace>
          <inkml:trace contextRef="#ctx0" brushRef="#br0" timeOffset="181927.5194">9977 8459 8199,'0'-42'257,"0"42"-129,0-21-128,0 21-161,21 0-1184,-21 0-1954</inkml:trace>
          <inkml:trace contextRef="#ctx0" brushRef="#br0" timeOffset="182520.3205">10145 8606 3587,'0'21'705,"-21"-21"-161,21 21 673,0-21 32,0 21-256,-21-21-160,21 22-288,0-2-353,-21 1 0,21 0-96,0 0-32,21 0 32,-21-21 32,21 0-32,-21 21 129,21-21-1,-21-21-64,21 21-64,0-21-32,-21 21 96,21-21-96,-21 0 65,0 21-33,0-21 0,-21 1-32,21-2-32,-21 1-32,21 0 32,-21 21 32,21-21 64,0 21 0,0 0-160,0 0-128,0 0 96,0 0 32,21 21 32,0-21 32,0 0 0,0 0 0,0 0-32,0 21-64,-21-21 32,21 21 64,-21-21 448,0 22-287,0-2 95,0 1-32,0 0-64,0 0-64,0-21-64,0 21-32,0-21 65,0 0 63,0 0 192,0-21-96,21 21-96,-21-21-96,21 0-64,0 0 0,-21 1 0,20-2 0,2 1-32,-22 21-32,20 0-128,-20 0 64,22 21 96,-2 1 96,2-2-96,20 1 64,0 0 0,0 0-897,21 0-3074</inkml:trace>
          <inkml:trace contextRef="#ctx0" brushRef="#br0" timeOffset="180414.3169">8737 8522 5124,'0'-21'609,"0"21"-65,0 0 193,0-21-513,0 21-288,0 0-352,22 0-801,-2 0-1858</inkml:trace>
          <inkml:trace contextRef="#ctx0" brushRef="#br0" timeOffset="180273.9165">8759 8669 960,'0'-21'641,"0"21"672,0-21 225,0 21-161,0 0-512,0 21-705,0-21 641,0 21 384,0 21-384,0-21-385,0 21-192,0 0-32,20-21-160,-20-21 33,0 21-98,0-21-223,0 0-1089,0 0-1346</inkml:trace>
        </inkml:traceGroup>
        <inkml:traceGroup>
          <inkml:annotationXML>
            <emma:emma xmlns:emma="http://www.w3.org/2003/04/emma" version="1.0">
              <emma:interpretation id="{8F6C0923-C0CD-459E-8D6F-CCFEFD76ED06}" emma:medium="tactile" emma:mode="ink">
                <msink:context xmlns:msink="http://schemas.microsoft.com/ink/2010/main" type="inkWord" rotatedBoundingBox="13192,9406 16714,9391 16719,10559 13196,10573"/>
              </emma:interpretation>
              <emma:one-of disjunction-type="recognition" id="oneOf37">
                <emma:interpretation id="interp185" emma:lang="en-US" emma:confidence="1">
                  <emma:literal>requirements.</emma:literal>
                </emma:interpretation>
                <emma:interpretation id="interp186" emma:lang="en-US" emma:confidence="0">
                  <emma:literal>require meats.</emma:literal>
                </emma:interpretation>
                <emma:interpretation id="interp187" emma:lang="en-US" emma:confidence="0">
                  <emma:literal>requirement S.</emma:literal>
                </emma:interpretation>
                <emma:interpretation id="interp188" emma:lang="en-US" emma:confidence="0">
                  <emma:literal>require merits.</emma:literal>
                </emma:interpretation>
                <emma:interpretation id="interp189" emma:lang="en-US" emma:confidence="0">
                  <emma:literal>requirement s.</emma:literal>
                </emma:interpretation>
              </emma:one-of>
            </emma:emma>
          </inkml:annotationXML>
          <inkml:trace contextRef="#ctx0" brushRef="#br0" timeOffset="183690.3225">11951 8669 2306,'0'-21'1153,"0"21"-801,0 0-192,0 21 289,21-21 448,-21 22 31,0-2 65,21 1-256,-21-21-128,0 21-257,0 0-32,0-21-63,0 21-97,0-21-64,0 0 128,0 0 256,0 0 353,0 0-384,0-21-257,0 0-160,0 21 32,0-42-64,0 22 0,0-2 32,0 1 0,0 0-64,0 0 32,0 21-32,0-21 0,21 21 32,-21-21-64,0 21 32,21 0-96,-21 0 0,21 0 63,0 0 1,0 0 64,21 21 0,-21-21 0,21 21 0,-21-21 64,21 21-31,-21-21-1,-21 0 32,22 0 64,-22 0-32,20-21 0,-20 21 0,0 0 0,0-21-32,-20 0-64,20 21 96,-22-21-64,1 0-32,0 21 32,21 0 0,-21 0-64,0 0-32,21 0-32,-21 21 0,21 0 128,0 21 160,0 0-32,0 1-63,21-2-1,0-20 64,21 0-96,1 0 64,-1-21-160,0 0-1057,20-21-3491</inkml:trace>
          <inkml:trace contextRef="#ctx0" brushRef="#br0" timeOffset="184376.7238">12623 8669 1,'0'-21'3170,"0"0"-1537,0 21 257,0 0-609,0-21-480,0 21 64,0 0-257,0 0-31,-20-21-257,20 21-192,-22 0-96,22 21 64,-20-21-64,-2 0 96,2 21-63,20 0 31,-22 0-32,2-21 32,20 22-32,0-2 0,20-20 64,2 21-64,-2-21 128,-20 0-64,22 0-64,-2 0-32,2-21 65,-2 21-65,-20 0 32,22 0-32,-22-20 64,0 20-96,0 0-32,0 0-64,0 0 0,0 20 192,0 1 64,0 0-32,-22 21-32,22 21 0,-20 0-32,-2 0 32,2 22-32,-2-22-64,2 0 32,20 0-64,0-22 32,0 1 0,0-21 0,0-21 0,20 0 96,2 22 0,-22-44 1,20 22 63,2-41-32,-2 19-128,-20-19 0,22-2 0,-2 1-128,-20-21 32,0 22 0,0-2 31,-20 1-31,-2 0 128,22 0-64,-20 42 0,-2-21 0,2 21-32,20 0-64,-22 0-64,2 0-353,-2 21-1088,22-21-2115</inkml:trace>
          <inkml:trace contextRef="#ctx0" brushRef="#br0" timeOffset="184907.1246">12749 8669 6534,'0'0'480,"0"0"-256,0 0-160,0 0-32,0 22 65,0-2 223,0-20 128,0 21-63,0 0-33,0 0 32,22 0 129,-2-21 95,-20 0 129,22 0-128,-2 0-193,2 0-128,-2-21-63,2 0-97,-2 0 0,2 0-32,-22 1 0,20-2-64,-20 22-32,0-21-192,0 21-545,0-21-1185,0 21-2178</inkml:trace>
          <inkml:trace contextRef="#ctx0" brushRef="#br0" timeOffset="185125.525">13065 8627 6950,'20'0'1666,"-20"0"-1474,0 21 128,0-21 353,0 21-129,0-21-223,0 22-161,0-2-32,0 1-32,0 0-32,0-21-224,0 21-353,0-21-896,0 0-609,22 0-1217</inkml:trace>
          <inkml:trace contextRef="#ctx0" brushRef="#br0" timeOffset="185780.7263">13254 8627 2146,'0'21'992,"0"0"418,0 1-33,0-2-640,0-20 0,0 21-97,0 0-320,0 0-95,0-21-33,0 21-32,0-21 128,0 0 353,0 0 288,0-21-609,20 0-256,-20 0 0,22 0-64,-22 1 32,20-2 0,-20 1-32,0 0 64,22 21-160,-22-21 64,20 21-64,-20 0-32,22 0 64,-22 0 64,20 21 0,2-21 96,-2 0 0,2 21 0,-22-21-32,20 0 96,2 0 1,20 0-65,-22 0 32,-20-21-32,22 21 0,-2 0 0,-20-21 32,0 0 32,0 21-32,0-21 33,-20 0-65,20 21 32,-22-21 32,2 21-32,-2 0-32,2 21-32,20 0 64,-22 0-32,22 0-96,0 21 64,0-21-64,0 21 65,22-21-1,-2 0-545,22 0-1281,0-21-4515</inkml:trace>
          <inkml:trace contextRef="#ctx0" brushRef="#br0" timeOffset="187449.9291">13800 8648 2786,'-22'0'801,"22"-21"384,0 21 288,0 0-768,0 0-609,0 21-64,0-21 256,0 21 161,0-21-33,0 22-63,0 19-161,0-20 64,0-21-128,0 21 32,0-21 0,0 0 33,0 0-33,0 21 192,0-21 193,0-21 31,0 21-352,22-21-160,-22 0-31,20 0-1,-20 1-32,22-2 0,-2 1 0,2 0 0,-22 0 0,20 0-32,-20 21 32,0 0-129,0 0 1,0 0 64,0 21 192,0 0-32,0 0 1,0 0-1,-20 1-64,20-2 64,0 1-96,0-21 64,0 21-32,0-21 64,0 0 32,20 0 96,-20-21-128,22 21 0,-2-21-64,2 1 0,-1-2 1,0 1-1,0 0-32,0 0 0,-21 21 0,21-21 0,-21 21 0,0 0-97,0 0-31,0 0 32,0 0 0,0 21 96,21-21 0,-21 21-32,0 0 64,21 0-32,0-21 96,0 22 0,0-2 32,0-20 1,0 0 63,0 0-128,0 0 32,0-20 0,0-2-32,0 22-32,-21-21 32,21 0 32,-21 21-32,0-21-32,0 0-32,0 21 0,0-21-32,-21 21 32,21 0-128,-21 0-32,21 0 32,-21 21 32,0-21 32,21 42 64,-21-21 0,21 22-32,0-23 64,0 1-64,21 21 96,-21-42-32,21 21 64,0-21 0,0 0 32,0 0 32,21 0-96,-21-21 0,0 0-64,0 21 64,0-21-64,-21 0 32,21 1-32,-21 20-32,0 0 32,0-22 32,0 22-64,0 0-32,0 22-32,0-22 64,0 20 0,-21 1 32,21-21-64,0 21 64,-21 0 0,21-21 0,0 21-64,0-21 64,21 0 32,-21 0 64,21-21-64,0 21-128,0-21-96,-1 21-32,22-21 0,-20 0 63,-2 1 97,2 20-64,-2-22 32,-20 22 0,0 0-32,22 22 32,-22-22 32,0 0 32,0 20 32,0 1 32,20 0 0,-20 0-32,22-21 32,-22 21 96,20-21 160,2 0-64,-1 0 65,0 0-1,0 0-32,0-21-96,0 0 1,0 0 31,-21 0 0,21-21-64,0 0-32,0 0-32,-21 0-32,21-21-64,-21 21 32,0-21 0,0 21 32,0 21 0,0-21 0,0 21 96,-21-1-96,21 22 0,0-20-64,-21 20 0,21 20-160,0-20 96,-21 22 32,21 20 32,0 0 32,0 0 0,-21 21 64,21 21-64,0-21 32,0 0-32,-21-20 0,21 19 32,0-41-32,0 0 0,0 0-128,21 0-609,-21-21-1152,0 0-2019</inkml:trace>
          <inkml:trace contextRef="#ctx0" brushRef="#br0" timeOffset="187637.1294">14661 8564 7751,'0'0'352,"20"-21"-384,2 21 128,-2-21 64,22 21 129,22 0-33,-1 0-192,0 0-96,-21 0-1121,21 21-2563</inkml:trace>
          <inkml:trace contextRef="#ctx0" brushRef="#br0" timeOffset="187933.5301">15270 8564 6149,'-21'0'865,"21"0"-416,-21 0 544,21 0-385,-21 0-192,0 0 65,0 0 63,0 0-159,21 21-97,-21-21 64,0 21-159,21-21 31,0 21-96,0-21 0,21 21 96,-21-21-64,21 21-31,21 1-33,-21-22-64,0 20 32,0 1-32,0 0-64,-21-21 64,0 21 480,0-21 353,-21 21-32,0-21-225,-21 21-287,0-21-193,-21 0-128,0 0-897,0 0-2562</inkml:trace>
          <inkml:trace contextRef="#ctx0" brushRef="#br0" timeOffset="195577.5434">15459 8879 5765,'0'0'2562,"0"0"-704,0 0 0,0 0-641,0 0-288,0 0-288,0 0-417,0 0-224,0 0-32,0 0-321,0 0-1216,0-21-3364</inkml:trace>
        </inkml:traceGroup>
      </inkml:traceGroup>
    </inkml:traceGroup>
    <inkml:traceGroup>
      <inkml:annotationXML>
        <emma:emma xmlns:emma="http://www.w3.org/2003/04/emma" version="1.0">
          <emma:interpretation id="{854297B2-F9CB-418D-BA34-02F1E1FFDF8F}" emma:medium="tactile" emma:mode="ink">
            <msink:context xmlns:msink="http://schemas.microsoft.com/ink/2010/main" type="paragraph" rotatedBoundingBox="1229,10791 23242,11101 23224,12410 1211,12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67CC70-2CD3-471E-B2ED-62A06AC1BD88}" emma:medium="tactile" emma:mode="ink">
              <msink:context xmlns:msink="http://schemas.microsoft.com/ink/2010/main" type="line" rotatedBoundingBox="1229,10791 23242,11101 23224,12410 1211,12100"/>
            </emma:interpretation>
          </emma:emma>
        </inkml:annotationXML>
        <inkml:traceGroup>
          <inkml:annotationXML>
            <emma:emma xmlns:emma="http://www.w3.org/2003/04/emma" version="1.0">
              <emma:interpretation id="{67A418B2-853E-4C65-9226-3885985F314A}" emma:medium="tactile" emma:mode="ink">
                <msink:context xmlns:msink="http://schemas.microsoft.com/ink/2010/main" type="inkWord" rotatedBoundingBox="1227,10963 1962,10973 1953,11609 1218,11599"/>
              </emma:interpretation>
              <emma:one-of disjunction-type="recognition" id="oneOf38">
                <emma:interpretation id="interp190" emma:lang="en-US" emma:confidence="1">
                  <emma:literal>for</emma:literal>
                </emma:interpretation>
                <emma:interpretation id="interp191" emma:lang="en-US" emma:confidence="0">
                  <emma:literal>For</emma:literal>
                </emma:interpretation>
                <emma:interpretation id="interp192" emma:lang="en-US" emma:confidence="0">
                  <emma:literal>four</emma:literal>
                </emma:interpretation>
                <emma:interpretation id="interp193" emma:lang="en-US" emma:confidence="0">
                  <emma:literal>•or</emma:literal>
                </emma:interpretation>
                <emma:interpretation id="interp194" emma:lang="en-US" emma:confidence="0">
                  <emma:literal>tour</emma:literal>
                </emma:interpretation>
              </emma:one-of>
            </emma:emma>
          </inkml:annotationXML>
          <inkml:trace contextRef="#ctx0" brushRef="#br0" timeOffset="198057.9478">-21 10139 3651,'20'0'609,"-20"0"-706,0 0 450,0 0 992,22 0 160,-2 0-640,22 0-352,-20-20-321,20 20-160,-22 0 32,22 0-64,-20 0-128,-2 0-320,2 0 63,-22 0 65,20 20 0,-20-20 127,0 22 193,-20-22 96,20 21-64,-22-1 193,2 2 159,20-1 32,0-1 33,-22 2-129,22-22 33,0 21-33,22 0 32,-22-21 33,20 0-129,2 0 64,20 0-32,-22-21-31,2 21-1,-2-21-96,2-1 32,-22 2 0,20-1-64,-20-1 1,0 2 31,-20-1-128,-2 21-64,2-22-160,-2 22-353,2 0-352,-2 0-512,2 0-673,20 0-2018</inkml:trace>
          <inkml:trace contextRef="#ctx0" brushRef="#br0" timeOffset="197605.5471">419 9783 1,'22'0'767,"-22"0"-62,0 0 160,0 0-65,0 0 33,0 0 160,0 0 256,0 0 321,0 0-225,0 0-768,0 0-289,-22 0-128,2 0 0,20 0 0,-22 0-63,-20 0-33,22 0 0,-2 20-32,2-20 0,-22 0-32,20 21 64,2-21-96,-2 0 64,2 0-64,-2 22 32,2-22 0,-2 0 0,22 0 32,-20 20-32,20-20 0,-22 0 0,22 0 64,0 0-32,0 0 64,0 0-32,0 0 64,0 0-32,0 0 0,0 0 32,0 0-31,0 0 63,0 0-32,0 0-96,0 0 0,0 0-32,0 0 0,0 0 0,0 0 0,0 0 0,0 0 0,0 0-32,0 0 32,0 0-32,0 0 32,0 0 0,0 0-32,0 0 0,0 0-96,0 0 32,0 0 63,0 0 1,0 21 0,0-21 32,-20 22 0,20-1-32,0-1 0,0 2 0,0 19 32,0 2 0,-22 20 32,22 0 0,0-21 64,0-1-63,0 2-1,22-2 0,-22-19-32,0-1 0,0-21 0,20 21 0,-20-21 32,0 0 0,0 0 64,0 0-160,0 0-32,0 0-641,0-21-1025,0 0-1409,0-1-2210</inkml:trace>
          <inkml:trace contextRef="#ctx0" brushRef="#br0" timeOffset="198354.3483">461 10182 2626,'22'0'320,"-22"0"1026,0 20 31,20 2-480,-20-22-289,0 21 1,0-1-225,0-20 33,0 22-225,0-22-32,0 0 192,0 0 417,0 0 352,0 0 96,0 0-448,0 0-417,0-22-160,0 22-63,0-20-65,0 20 0,0-21 0,0-1-64,0 22-128,22-20 96,-2 20-96,1-21-1,21 21-896,0 0-1217,22 0-3235</inkml:trace>
        </inkml:traceGroup>
        <inkml:traceGroup>
          <inkml:annotationXML>
            <emma:emma xmlns:emma="http://www.w3.org/2003/04/emma" version="1.0">
              <emma:interpretation id="{3F27B068-1730-4049-82E9-4038AC1BB0C1}" emma:medium="tactile" emma:mode="ink">
                <msink:context xmlns:msink="http://schemas.microsoft.com/ink/2010/main" type="inkWord" rotatedBoundingBox="2739,10859 3919,10875 3905,11867 2725,11851"/>
              </emma:interpretation>
              <emma:one-of disjunction-type="recognition" id="oneOf39">
                <emma:interpretation id="interp195" emma:lang="en-US" emma:confidence="1">
                  <emma:literal>plane</emma:literal>
                </emma:interpretation>
                <emma:interpretation id="interp196" emma:lang="en-US" emma:confidence="0">
                  <emma:literal>pane</emma:literal>
                </emma:interpretation>
                <emma:interpretation id="interp197" emma:lang="en-US" emma:confidence="0">
                  <emma:literal>planed</emma:literal>
                </emma:interpretation>
                <emma:interpretation id="interp198" emma:lang="en-US" emma:confidence="0">
                  <emma:literal>planer</emma:literal>
                </emma:interpretation>
                <emma:interpretation id="interp199" emma:lang="en-US" emma:confidence="0">
                  <emma:literal>planet</emma:literal>
                </emma:interpretation>
              </emma:one-of>
            </emma:emma>
          </inkml:annotationXML>
          <inkml:trace contextRef="#ctx0" brushRef="#br0" timeOffset="199399.5501">1512 10182 512,'0'0'801,"0"-21"416,0 21 320,-22 0-480,22 0-448,0 0-513,0 21 0,0-21 481,0 42 159,0-21-95,22 21 96,-22 20-289,0 2-160,0-1-160,0-21-31,0 21-33,20-21-64,-20-21 64,0 0 0,0-21 0,0 0 640,0 0 482,0 0-225,0-21-705,0 0-224,-20-21 0,20 0-32,0 0 0,0-21 0,0 21 0,0-1-32,0-19 64,0 20-32,0 21 0,20-21 0,-20 21 0,0-1 0,0 22 0,0 0-96,22 0-64,-22 0 96,21 0-33,-21 22 33,21-1 96,-21-21-32,21 20 32,-21 2 0,0-1-32,0-21 32,0 0 33,0 20-33,0-20 32,-21 0 32,21 0-96,-21 0 0,0 0 0,21 0 32,0 0 0,-22 0-64,22 0 0,0 0-160,0 0-97,22 0 161,-22 0 64,21 0 64,-21 0 0,21 0 32,21 0 0,-21-20-32,0 20 0,0 0 96,0-21-64,0-1 64,0 2-32,21-1-32,-21-21 0,0 21 1,-21-21-1,21-1 32,0 2-32,-21-22-32,0 20 32,0 1-64,-21 1 160,21-2-128,-21 23-32,0-2 32,21 1 32,-21 21 0,21 0-160,0 0-129,0 21 129,-21 21 96,21 1 0,0 20 0,0 0 32,0 21 0,0-1 32,0-20-32,0 0 0,0-20 0,21-23-96,0 2 96,0-1-192,0-21-1121,21 0-2339</inkml:trace>
          <inkml:trace contextRef="#ctx0" brushRef="#br0" timeOffset="199789.5509">2057 10182 6021,'0'-21'321,"0"21"31,0 0 513,0-22-385,-20 22-128,20 0 225,0-20 0,-22 20-65,22 0-384,-20 20-160,-2-20 32,22 22 0,-20-1 64,20-1 32,-21 23 32,21-23 1,0 2-65,0-1-64,0-21 32,0 0 32,21 0 128,-1 0 0,-20 0-32,22-21-32,20-1-96,-42 22 0,20-20 32,2-1-64,-22 21 0,0 0-32,0 0-96,0 0 32,0 0 64,0 21 32,0-21 64,0 20-64,0 2 64,20-22-480,-20 21-961,0-21-1346,0 21-2466</inkml:trace>
          <inkml:trace contextRef="#ctx0" brushRef="#br0" timeOffset="200179.5515">2183 10182 7527,'0'-21'864,"0"21"-191,0 0-513,0 0-448,0 0 224,0 21 256,0-21 96,22 20-31,-22 2-33,0-1-64,0-1-64,0 2 0,20-22-32,-20 21 32,0-21 0,0 0 0,0 0 193,0 0 63,22-21-256,-22-1-64,20 2 32,-20-1-128,22-1 128,-22 2-160,20-1 128,-20-1-96,0 22 32,0 0-192,0 0-32,22 0 224,-22 22 64,0-1 160,0-1-96,20 23 0,-20-23-32,0 23-32,22-22 0,-22-21-320,21 20-673,0-20-1890</inkml:trace>
          <inkml:trace contextRef="#ctx0" brushRef="#br0" timeOffset="200522.7522">2457 10224 4195,'0'21'1442,"0"-21"-1730,21 0 1216,-21 0 386,0 20-161,21-20-64,0-20-288,0 20-385,0 0-224,0-21-128,0-1 64,0 2-32,-21 20 33,21-21-33,-21-1 96,0 22 32,0-20 32,-21 20-64,21 0 1,-21-21-97,0 21 0,0 21-160,21-21 64,-21 42-96,0-21 192,0 21-128,21-21 96,0 21-32,21-21-64,0 0-32,0-1-321,21-20-1376,21 0-4069</inkml:trace>
        </inkml:traceGroup>
        <inkml:traceGroup>
          <inkml:annotationXML>
            <emma:emma xmlns:emma="http://www.w3.org/2003/04/emma" version="1.0">
              <emma:interpretation id="{D8A5B2CC-6CEF-4060-BF32-8725F124BEAA}" emma:medium="tactile" emma:mode="ink">
                <msink:context xmlns:msink="http://schemas.microsoft.com/ink/2010/main" type="inkWord" rotatedBoundingBox="4036,11227 5592,11248 5588,11589 4032,11567"/>
              </emma:interpretation>
              <emma:one-of disjunction-type="recognition" id="oneOf40">
                <emma:interpretation id="interp200" emma:lang="en-US" emma:confidence="1">
                  <emma:literal>waves</emma:literal>
                </emma:interpretation>
                <emma:interpretation id="interp201" emma:lang="en-US" emma:confidence="0">
                  <emma:literal>wares</emma:literal>
                </emma:interpretation>
                <emma:interpretation id="interp202" emma:lang="en-US" emma:confidence="0">
                  <emma:literal>wades</emma:literal>
                </emma:interpretation>
                <emma:interpretation id="interp203" emma:lang="en-US" emma:confidence="0">
                  <emma:literal>waxes</emma:literal>
                </emma:interpretation>
                <emma:interpretation id="interp204" emma:lang="en-US" emma:confidence="0">
                  <emma:literal>wakes</emma:literal>
                </emma:interpretation>
              </emma:one-of>
            </emma:emma>
          </inkml:annotationXML>
          <inkml:trace contextRef="#ctx0" brushRef="#br0" timeOffset="201302.7534">2814 10119 3171,'-21'0'1185,"21"0"128,0-21-192,0 21-545,0 0-704,0 21 96,0-21 545,21 20 191,-21 2 97,0-1-64,0 21-193,0-1-223,0-19-97,0 20-64,0-22-128,0-20 0,21 22 0,-21-22 160,0 0 33,21-22 127,-21 22-128,21-20-96,0-1-32,-21 0-32,21-1-32,0 2-32,-21-1 0,0 21 0,21 0 32,-21 0-64,0 0-64,0 0-128,0 0 160,0 0 32,0 21 32,0-1 32,0 2 0,21-1-32,-21-21 0,21 21 96,-21-21 0,21 0 64,0 0 65,-21 0 63,21-21-64,0 0-64,0-1-64,0 2-32,-21-1 33,21-21-1,-21 21-96,0-21 0,0 21-225,0-1-575,0 22-898,0-20-1665,0 20-4419</inkml:trace>
          <inkml:trace contextRef="#ctx0" brushRef="#br0" timeOffset="201739.5542">3340 10245 2914,'0'0'641,"0"-21"192,0 21 960,0-22-896,0 22-96,0-20 96,-22 20-257,22-21-223,0 21-65,-20 0-32,20 0-191,-22 0-97,2 21-64,20-1 96,-22 2 0,2-1 96,-2 21 64,22-21 64,0 0-95,0-1-97,0-20 32,0 22-32,22-22 0,-2 0 64,2 0 64,-2-22-32,2 2-95,-2-1-65,2 0 0,-2-1-64,1 22 0,-21-20 32,0 20 0,21 0-97,-21 0-223,0 0 160,0 20 160,-21-20-32,21 22 32,0-1 0,21 0 32,-21-1-224,0-20-449,21 22-384,-21-22-1057,21 0-1281</inkml:trace>
          <inkml:trace contextRef="#ctx0" brushRef="#br0" timeOffset="202644.3558">3549 10202 3106,'0'-20'2723,"0"20"-1410,0 0 1,0 0-642,0 0-608,-21 0-128,21 20 128,0-20 160,0 22 33,0 19-161,21-19 96,-21-1 32,0 0-64,21-1 32,-21 2-63,0-22 127,21 21-64,-21-21 0,0 0 289,21-21 95,-21 21-223,21-22-161,-21 2-128,21-1 32,-21 0-64,21-1 32,-21 2-32,0-1 32,0-1-64,21 22-32,-21 0 0,0 0-96,0 0-160,0 0 224,0 0 32,21 0-1,-21 22 66,0-22-66,21 0 66,0 21 31,-21-21-64,21 0 160,0 0-64,0-21 0,0 21 0,0-22-32,0 2-32,0-1 32,-21-1 64,21 2-32,-21-1 0,0 21 1,0-22 31,0 2 96,0 20-32,0 0-32,-21 0-192,21 0-96,-21 20 32,0 2 64,21 19 0,-21-19 32,21 19-32,0-19 0,0-1 32,21-1 32,-21 2 32,21-1 0,0-21 64,0 0 0,0 0 32,0-21-31,0 21-33,0-22 0,21 2-32,-20-1-32,-22-1 64,20 2-64,2-1-32,-22 21 32,0-22 64,0 22-128,0 0-32,0 0-160,0 22-33,0-22 257,0 21 0,0-1 0,0 2 33,0-1-1,0-1-32,0 2 32,0 20-32,0-22 32,0-20-32,0 22 32,0-1 0,0-21 0,0 0 32,0 0 32,0 0 160,0 0 32,0 0-95,-22 0-97,22 0 0,-20-21-64,-2 21 32,2-22-64,20 22 32,0 0-64,0 0-96,0 0-193,0 0 33,20 0 192,2 0 128,20 0 64,0-20-512,42-1-1506,20-22-4868</inkml:trace>
        </inkml:traceGroup>
        <inkml:traceGroup>
          <inkml:annotationXML>
            <emma:emma xmlns:emma="http://www.w3.org/2003/04/emma" version="1.0">
              <emma:interpretation id="{67BAC9BF-0219-4F41-8C9B-7C8EBC63F34D}" emma:medium="tactile" emma:mode="ink">
                <msink:context xmlns:msink="http://schemas.microsoft.com/ink/2010/main" type="inkWord" rotatedBoundingBox="6562,10882 7152,10890 7142,11586 6552,11578"/>
              </emma:interpretation>
              <emma:one-of disjunction-type="recognition" id="oneOf41">
                <emma:interpretation id="interp205" emma:lang="en-US" emma:confidence="1">
                  <emma:literal>the</emma:literal>
                </emma:interpretation>
                <emma:interpretation id="interp206" emma:lang="en-US" emma:confidence="0">
                  <emma:literal>The</emma:literal>
                </emma:interpretation>
                <emma:interpretation id="interp207" emma:lang="en-US" emma:confidence="0">
                  <emma:literal>•he</emma:literal>
                </emma:interpretation>
                <emma:interpretation id="interp208" emma:lang="en-US" emma:confidence="0">
                  <emma:literal>She</emma:literal>
                </emma:interpretation>
                <emma:interpretation id="interp209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222019.5898">5314 10076 1825,'0'0'-96,"0"0"128,20 0 128,-20 0 449,22 0-33,-2 0-127,2 0 63,-2 0 1,2 0 31,-2-20-63,2-1-65,-22-1-95,20 2-1,2-23 0,-22 23 32,20-1-31,-20-22-33,0 1-32,0 21 1,0 1 63,0-23 256,0 43-63,0-20-129,0 20-160,-20-22-127,20 22-97,0 0-33,0 22-191,0-22 160,0 41 32,0 1 0,-22 1 64,22 41 64,0-21-64,0 20 96,0-20-128,0-20 0,0-1 0,0-21 0,0-1 0,22 2 64,-22-22-64,0 0 33,20 0-66,-20 0 33,0-22-32,22 2-128,-22 20 32,0-21 64,20-1 0,-20 22 0,0 0-128,0 0 32,22 0 96,-22 0 32,0 22 32,20-1 0,-20-1 64,22-20-96,-2 22 64,2-22 0,-1 0 32,0 0 0,-21 0 128,21-22-96,0 2 64,0-1 64,-21-1-63,0 2 31,0-1 128,0-1 64,-21 22 129,21-20-161,-21 20-192,0 20-64,21-20 1,-21 22-97,21-1-32,0-1 32,0 2 0,21-1 0,0-21-97,21 20-287,21-20-1025,-21-20-3460</inkml:trace>
          <inkml:trace contextRef="#ctx0" brushRef="#br0" timeOffset="221286.3885">5418 9803 1697,'0'-20'288,"0"20"289,0 0-513,0 0 64,0 20 289,0 1 351,0 1 65,0 19 64,-20 22-32,20 0-353,-22 0-224,22 22-95,0-22-129,-20 0 0,20-21-64,0 0 96,0-21-96,0-21-32,0 0-321,0 0-479,0-21-2499</inkml:trace>
        </inkml:traceGroup>
        <inkml:traceGroup>
          <inkml:annotationXML>
            <emma:emma xmlns:emma="http://www.w3.org/2003/04/emma" version="1.0">
              <emma:interpretation id="{E8F7C768-E8FB-4DE4-AEF1-454F72215891}" emma:medium="tactile" emma:mode="ink">
                <msink:context xmlns:msink="http://schemas.microsoft.com/ink/2010/main" type="inkWord" rotatedBoundingBox="8029,11178 10027,11206 10019,11809 8021,11781"/>
              </emma:interpretation>
              <emma:one-of disjunction-type="recognition" id="oneOf42">
                <emma:interpretation id="interp210" emma:lang="en-US" emma:confidence="1">
                  <emma:literal>expansion</emma:literal>
                </emma:interpretation>
                <emma:interpretation id="interp211" emma:lang="en-US" emma:confidence="0">
                  <emma:literal>Expansion</emma:literal>
                </emma:interpretation>
                <emma:interpretation id="interp212" emma:lang="en-US" emma:confidence="0">
                  <emma:literal>expansions</emma:literal>
                </emma:interpretation>
                <emma:interpretation id="interp213" emma:lang="en-US" emma:confidence="0">
                  <emma:literal>Expansions</emma:literal>
                </emma:interpretation>
                <emma:interpretation id="interp214" emma:lang="en-US" emma:confidence="0">
                  <emma:literal>expansive</emma:literal>
                </emma:interpretation>
              </emma:one-of>
            </emma:emma>
          </inkml:annotationXML>
          <inkml:trace contextRef="#ctx0" brushRef="#br0" timeOffset="222705.991">6805 10161 1729,'0'0'673,"0"0"-609,0 21 320,0-21 321,21 0-129,-21 0 1,21 0 64,0 0-193,0 0-32,-21 0-95,21-21 95,0-1-64,-21 22 1,0-20 31,0-1 0,0 21-95,0 0-65,-21-22-128,21 22 0,-21 0 128,0 0 1,0 0 31,0 22 32,0-1-96,21-1-96,-21 23-32,21-23 0,0 23 33,0-23-1,21 23 0,-21-22 32,21-1-96,21-20 64,-21 22 64,0-22-128,0 0-416,21-22-1378,-21 2-3331</inkml:trace>
          <inkml:trace contextRef="#ctx0" brushRef="#br0" timeOffset="222924.3914">7057 10139 5413,'0'22'1057,"0"-22"-609,0 0-416,0 21 641,21-21 63,-21 20-255,21 2-33,0-1-127,0-1-193,0 2-64,0-22 64,0 0-192,0 0-449,0 0-1248,-21 0-1442</inkml:trace>
          <inkml:trace contextRef="#ctx0" brushRef="#br0" timeOffset="223111.5918">7204 10182 5861,'-21'0'1377,"21"0"-416,-21 0-64,21 20-288,-21 2-161,0-1-96,0-1-223,21 23-65,-21-22-32,0-1-289,21 2-960,0-1-1089,0-21-2691</inkml:trace>
          <inkml:trace contextRef="#ctx0" brushRef="#br0" timeOffset="223657.5928">7288 10245 3555,'0'-21'1473,"0"21"-288,0-22-512,0 22-257,22 0 33,-22 0-1,42 0-63,-22 0-97,2 0 0,20 22-96,-22-1-64,2-21 1,-22 20 31,0 2 288,0-22 417,0 21 32,0 0-353,-22-21-223,2 20-161,-22-20 0,20 0-64,2 0-96,-2 0-512,2 0-930,20-20-1793,0-1-4132</inkml:trace>
          <inkml:trace contextRef="#ctx0" brushRef="#br0" timeOffset="223361.1923">7310 10202 6085,'0'22'481,"-22"-1"95,22 21 193,0-21-321,0 20-31,0-19-225,0 20-32,0 0-64,0 0-192,0 0-801,0 0-288,0-42 384,22 21 289,-22-21-257,0 0-800,0 0-161</inkml:trace>
          <inkml:trace contextRef="#ctx0" brushRef="#br0" timeOffset="224047.5934">7624 10245 4260,'0'0'1089,"0"-21"64,-21 21 256,21 0-448,-21 0-224,21 0-193,-21 0-160,0 0-159,21 0-65,-20 21-96,20-21 0,-22 20 32,22-20-96,0 22 0,0-22 0,22 0 0,-22 0 32,20 0 32,1 0 64,0 0-128,-21 0 64,21-22-32,0 22 32,-21-20-32,0 20 0,21 0-64,-21 0 0,0 0 0,0 0 64,0 20 0,21-20 65,-21 22-1,0-1-64,0 0 32,21-1-224,-21 2-481,0-22-832,21 0-866,-21 0-2081</inkml:trace>
          <inkml:trace contextRef="#ctx0" brushRef="#br0" timeOffset="224390.794">7750 10224 5445,'0'0'1505,"0"0"-1089,0 0 802,21 21 319,-21-21-480,0 0-288,0 20-289,0 2-191,0-1-97,0-21-64,0 21-64,0-1-64,21-20 32,-21 0 0,0 0 0,0 0 128,0 0 0,21-20-64,-21 20-64,21-21-32,-21 0-32,21-1 32,-21 2 0,0 20 0,21 0-96,-21 0 32,0 0-32,0 0 128,0 20 64,0 2-32,0-1-64,21-21 32,-21 21 0,0-1-128,0-20-224,21 22-513,-21-22-1281,21 0-2722</inkml:trace>
          <inkml:trace contextRef="#ctx0" brushRef="#br0" timeOffset="224733.9946">8107 10224 8776,'-21'0'1281,"21"0"-512,-21 0-1,21 0-351,-21 0-225,21 0-128,-21 0-32,21 21-32,0-21 0,-21 0 0,21 0-64,0 20 0,0-20 0,0 0 64,21 0 0,0 0 0,-21 0 0,21 22 0,0-22-64,0 0 64,-21 21 0,21 0 32,-21-21 32,0 20 0,0 2 256,-21-1 97,21-21 127,-21 21-191,0-21-65,0 21-128,0-21-160,21 0-416,-21-21-1026,21 21-3074</inkml:trace>
          <inkml:trace contextRef="#ctx0" brushRef="#br0" timeOffset="226184.7972">8255 10308 6470,'0'0'1825,"0"0"-543,0 0-225,0 0-513,0 0 225,0 0 224,0 21-225,0-21-127,20 20-353,-20 2-160,0-1 1,0 0-258,0-21-992,22 0-2978</inkml:trace>
          <inkml:trace contextRef="#ctx0" brushRef="#br0" timeOffset="225092.7953">8275 10098 9064,'0'-42'1249,"0"42"-608,0-21-481,0 21-160,0 0-352,0-22-1378,22 22-2690</inkml:trace>
          <inkml:trace contextRef="#ctx0" brushRef="#br0" timeOffset="225794.7966">8465 10245 4452,'-22'0'3331,"22"0"-2178,0 0-160,-20 20-352,20-20-257,-22 0-160,22 22-32,-20-22-192,20 21 0,0 0 0,0-21 64,0 20-96,0 2 64,0-22 64,20 0-32,-20 21 65,22-21 31,-2 0 0,2-21 0,-22 21 32,20 0-64,-20-22 33,22 22-1,-22-20 0,0 20 32,0-21 0,-22 0 0,22 21-64,-20-22-63,-2 2 63,22 20 64,0 0-32,-20 0-32,20 0-128,0 0-96,20 0 32,-20 0 128,22 0-32,-2 0-32,22-21 32,-20 21-64,-22 0 32,20 0-32,2 21 32,-22-21 128,0 0-32,20 20 160,-20-20 33,0 22-1,0-1-64,-20 0-96,20-1-96,0 2 0,0-1 0,0 0 0,0-21-64,0 0-64,0 0-64,0 0 64,20 0 0,-20-21-96,22 0 0,-22-1-33,20 2 161,-20-1 64,22 21 0,-22-21-32,0 21-64,20 0 32,-20 0 32,0 21 128,0-21 96,0 21-63,22-1-33,-22 2-64,0-1 32,0-21-64,20 21 32,-20-21-160,22 21-449,-2-21-1601,-20 0-3235</inkml:trace>
        </inkml:traceGroup>
        <inkml:traceGroup>
          <inkml:annotationXML>
            <emma:emma xmlns:emma="http://www.w3.org/2003/04/emma" version="1.0">
              <emma:interpretation id="{693D876F-894A-41AC-99A5-8DBC89A2F2E2}" emma:medium="tactile" emma:mode="ink">
                <msink:context xmlns:msink="http://schemas.microsoft.com/ink/2010/main" type="inkWord" rotatedBoundingBox="10863,11221 11161,11225 11156,11582 10858,11578"/>
              </emma:interpretation>
              <emma:one-of disjunction-type="recognition" id="oneOf43">
                <emma:interpretation id="interp215" emma:lang="en-US" emma:confidence="1">
                  <emma:literal>is</emma:literal>
                </emma:interpretation>
                <emma:interpretation id="interp216" emma:lang="en-US" emma:confidence="0">
                  <emma:literal>ib</emma:literal>
                </emma:interpretation>
                <emma:interpretation id="interp217" emma:lang="en-US" emma:confidence="0">
                  <emma:literal>it</emma:literal>
                </emma:interpretation>
                <emma:interpretation id="interp218" emma:lang="en-US" emma:confidence="0">
                  <emma:literal>i}</emma:literal>
                </emma:interpretation>
                <emma:interpretation id="interp219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227136.3989">9620 10098 8231,'0'-22'385,"0"2"159,0 20-384,0 0-224,20 0-96,-20-21-577,22 21-768,-2 0-1762</inkml:trace>
          <inkml:trace contextRef="#ctx0" brushRef="#br0" timeOffset="226980.3985">9662 10202 1889,'0'0'1025,"0"0"865,0 0-352,0 0-481,0 0-449,0 0-384,0 22 161,0-22 479,0 21-191,0-1-321,0 23-223,0-22-33,0-1-64,0 2 32,0-1-256,0-21-737,0 0-897,0 0-929</inkml:trace>
          <inkml:trace contextRef="#ctx0" brushRef="#br0" timeOffset="227463.9994">9851 10098 1345,'0'21'1633,"0"-1"-255,0-20 223,0 22-192,-21-1-255,21-21-354,0 20-191,-22 2-193,22-22-63,-20 21-33,20-21-160,0 0-32,0 0-32,0 0-64,0 0-64,0 0 64,20 0-32,-20 0 64,22 0 65,-1 20-1,-21-20 96,21 0-64,0 22 128,-21-22 1,0 21-97,21-21 96,-21 21 96,-21-21-95,21 20 31,-21-20-128,0 22-224,-22-22-609,23 0-1024,-22-22-2819</inkml:trace>
        </inkml:traceGroup>
        <inkml:traceGroup>
          <inkml:annotationXML>
            <emma:emma xmlns:emma="http://www.w3.org/2003/04/emma" version="1.0">
              <emma:interpretation id="{E3E98BBD-F464-4B74-9341-DE8FEAD3AB24}" emma:medium="tactile" emma:mode="ink">
                <msink:context xmlns:msink="http://schemas.microsoft.com/ink/2010/main" type="inkWord" rotatedBoundingBox="12314,10947 14063,10972 14051,11812 12302,11787"/>
              </emma:interpretation>
              <emma:one-of disjunction-type="recognition" id="oneOf44">
                <emma:interpretation id="interp220" emma:lang="en-US" emma:confidence="1">
                  <emma:literal>basically</emma:literal>
                </emma:interpretation>
                <emma:interpretation id="interp221" emma:lang="en-US" emma:confidence="0">
                  <emma:literal>basally</emma:literal>
                </emma:interpretation>
                <emma:interpretation id="interp222" emma:lang="en-US" emma:confidence="0">
                  <emma:literal>basalt</emma:literal>
                </emma:interpretation>
                <emma:interpretation id="interp223" emma:lang="en-US" emma:confidence="0">
                  <emma:literal>basify</emma:literal>
                </emma:interpretation>
                <emma:interpretation id="interp224" emma:lang="en-US" emma:confidence="0">
                  <emma:literal>basalts</emma:literal>
                </emma:interpretation>
              </emma:one-of>
            </emma:emma>
          </inkml:annotationXML>
          <inkml:trace contextRef="#ctx0" brushRef="#br0" timeOffset="228275.2009">11090 9824 1121,'0'-21'544,"0"1"-640,0 20 160,0-22 0,0 22 288,0 0 353,0 0 256,0 0 96,0 0-32,0 0-32,0 0-320,0 22 63,0-2 129,0 1-192,0 42-1,-21-20-319,21 20-161,0 0-96,0 0 0,0-21-96,0-1 0,0-19 0,0-1 0,21-21 0,-21 20-32,21-20 64,-21-20 32,21 20-64,-21-21 0,21-1 0,-21 2 0,0 20 32,21-21-160,-21 21 64,0 21 192,0-21-32,21 20 0,-21 23-32,0-23 32,0 2-64,0-1 33,0-21 31,0 21-32,-21-1 96,21-20-32,-21 0 0,0 0-32,21 0-160,-21-20-288,21-1-641,0 0-1089,0-1-801,0 2-416</inkml:trace>
          <inkml:trace contextRef="#ctx0" brushRef="#br0" timeOffset="228680.8015">11384 10265 5669,'0'0'416,"-21"0"385,21 0-256,-21 0 255,21-20-127,-21 20-193,21 0-95,-21 0-97,21-21 0,-21 21-63,21 21-193,0-21-64,-21 20 32,21-20-33,-21 22 33,21-1 0,0 0 0,0-21 0,21 20 33,-21-20 31,21 0 0,0 0 64,0 0 0,0-20 0,0 20-64,-21-21 32,21 0 32,-21 21-64,0-22-96,0 22 32,21 0-96,-21 22-32,0-22 96,0 21 64,0-21 32,0 21-96,0-1-288,0-20-705,21 0-961,0 22-1762</inkml:trace>
          <inkml:trace contextRef="#ctx0" brushRef="#br0" timeOffset="229039.6023">11678 10202 2850,'0'0'1698,"-20"0"224,20-20-577,-22 20-192,22 0-320,-20 20-289,20-20-255,-22 0-129,2 22-64,20-22-64,-22 21 0,22-21-32,0 20-32,0-20-64,0 0 96,22 0 64,-22 0 32,20 22-32,2-22 0,-2 0-32,2 0 0,-2 21 32,2-21 64,-22 0 96,0 21 97,0-21-97,0 20 64,0 2-31,-22-22-33,2 21-128,-2-21 0,2 21 0,-2-21-96,22 0-416,-20 0-834,20-21-1312,0 21-3300</inkml:trace>
          <inkml:trace contextRef="#ctx0" brushRef="#br0" timeOffset="229242.4026">11867 10245 6982,'0'0'1409,"0"0"-736,0 0-96,0 0-161,0 20-128,0 2-128,0-1-95,-21-21-1,21 21 0,0-1-32,0-20-128,0 0-545,0 22-1089,0-22-1409,0-22-1025</inkml:trace>
          <inkml:trace contextRef="#ctx0" brushRef="#br0" timeOffset="229382.8029">11867 10098 6245,'21'-42'1378,"-21"42"223,0-21-768,0 21-641,0 0-192,0 0-64,0 0-769,21-22-1633,0 22-2883</inkml:trace>
          <inkml:trace contextRef="#ctx0" brushRef="#br0" timeOffset="230428.0046">12056 10224 6470,'0'0'672,"-21"0"161,21 0 480,-21 0-448,21 0-384,-21 0-193,21 21-192,-21-21-64,21 20-32,0-20 0,-21 22 0,21-1 0,0-21 0,0 21 0,0-21 32,21 20 32,-21-20 32,21 0-32,0 0 64,0-20-128,0 20 0,-21-21 0,21 21 0,-21 0 0,21 0-32,-21 0-64,0 0 96,21 0 64,-21 0-64,0 0 0,0 0 0,0 0 0,0 0-64,0 0 64,0 0 64,0 0 0,0 0-64,0 0 64,21 0-32,-21 0-32,0 0 64,0 0-31,0 0-33,0 0 32,0 0 0,0 0 0,0 0 0,0 0 0,0 0 32,0-21 0,0 21-32,0 0 32,0 0-64,0 0-32,0 0 0,0 0-64,0 0-32,-21 0 96,21 21-32,0-21 31,0 0 33,-21 21 0,21-1 33,0 2-66,-21-22 1,21 21 0,0-21 32,0 21-64,0-21 64,21 21 64,-21-21-32,21 0 0,0 21 1,0-21 31,-21 0-32,21 0 32,-21 0 0,0-21 0,0 21-32,0 0 64,0 0-64,0 0 0,0 0 32,0 0-64,0 0 32,0 0-32,0-21-32,0 21 0,0 0 0,0 0 64,21 0-32,-21-21 0,0 21 0,0 0-32,0 0-32,0-21 32,0 21-32,0 0 0,0 0 32,0 0 32,0 0 0,0 0-64,-21 0 32,21 0 32,0 0-32,0 0 32,0 0 0,0 0-32,21 0 32,-21 0 0,0-22 0,0 22 0,0 0 0,0 0 0,0 0 32,0 0-32,0 0 0,0 0-64,0 0-97,0 0-255,0 0-193,0 0-31,0 0 287,0 0 33,0 22 0,0-22-32,0 0 31,0 21 161,0 0 128,0-21-32,21 21-32,-21-21-737,21 21-1601,0-21-1282</inkml:trace>
          <inkml:trace contextRef="#ctx0" brushRef="#br0" timeOffset="231067.6058">12455 9993 3747,'0'0'1538,"0"0"-225,0 0-769,0 0-384,0 0 513,22 20 512,-22 2-224,0-1-288,0 21-97,-22 21-191,22-22-97,0 22-160,-20 1-32,20-22 0,0 0-96,0-21 64,0-21-64,0 21 32,0-21-32,0 0-256,0 0-288,0-21-994,20 0-1345,-20 0-2818</inkml:trace>
          <inkml:trace contextRef="#ctx0" brushRef="#br0" timeOffset="231317.2063">12561 9993 4099,'0'-43'1153,"0"43"321,0 0-257,0 0-961,0 0-192,0 0 193,0 22 479,0-1 33,0 21-32,0-1-193,0 2 1,0 20-257,0 0-128,0 0-32,-22 0-96,22-21 0,0-21-224,0 0-96,22 0-257,-22-21-640,20 0-1121,-20 0-1954</inkml:trace>
          <inkml:trace contextRef="#ctx0" brushRef="#br0" timeOffset="231551.2067">12813 10265 5797,'0'0'2146,"0"0"-737,0 0-31,0 22-481,-22-22-161,22 21-191,-20 0-161,20 21-160,-22-21-160,2 21-32,-2 0 0,2 0-32,-2 0-256,22-21-288,-20 0-161,20 0-384,0-21-993,0 0-1698,0 0-1407</inkml:trace>
          <inkml:trace contextRef="#ctx0" brushRef="#br0" timeOffset="231722.807">12665 10287 6085,'0'0'1698,"0"0"-1506,0 0 160,0 0 417,0 21-96,0 0-449,22-1-64,-2 2-224,2-22-2883</inkml:trace>
        </inkml:traceGroup>
        <inkml:traceGroup>
          <inkml:annotationXML>
            <emma:emma xmlns:emma="http://www.w3.org/2003/04/emma" version="1.0">
              <emma:interpretation id="{9349D2DB-775F-4C42-8117-55E392EB83FB}" emma:medium="tactile" emma:mode="ink">
                <msink:context xmlns:msink="http://schemas.microsoft.com/ink/2010/main" type="inkWord" rotatedBoundingBox="15008,11029 16670,11052 16653,12317 14990,12294"/>
              </emma:interpretation>
              <emma:one-of disjunction-type="recognition" id="oneOf45">
                <emma:interpretation id="interp225" emma:lang="en-US" emma:confidence="1">
                  <emma:literal>finding</emma:literal>
                </emma:interpretation>
                <emma:interpretation id="interp226" emma:lang="en-US" emma:confidence="0">
                  <emma:literal>findings</emma:literal>
                </emma:interpretation>
                <emma:interpretation id="interp227" emma:lang="en-US" emma:confidence="0">
                  <emma:literal>Finding</emma:literal>
                </emma:interpretation>
                <emma:interpretation id="interp228" emma:lang="en-US" emma:confidence="0">
                  <emma:literal>funding</emma:literal>
                </emma:interpretation>
                <emma:interpretation id="interp229" emma:lang="en-US" emma:confidence="0">
                  <emma:literal>fending</emma:literal>
                </emma:interpretation>
              </emma:one-of>
            </emma:emma>
          </inkml:annotationXML>
          <inkml:trace contextRef="#ctx0" brushRef="#br0" timeOffset="232502.8083">13778 10371 3171,'-20'0'1889,"20"0"-1088,0 0-481,20 0 449,2-22 160,-2 22-128,2 0-321,20 0-320,-22 0 0,22 0-160,1 0-320,-22 0-1089,21-20-1698,-21 20-1217</inkml:trace>
          <inkml:trace contextRef="#ctx0" brushRef="#br0" timeOffset="232331.208">14115 9993 2049,'0'-21'1154,"0"21"-514,0 0 417,0 0 192,0-22-192,0 22-192,0 0 32,0 0-128,-21 0 31,21 0-287,0-20-257,0 20-128,0 0 0,-21-21-128,21 21 65,0-22-33,-21 1 64,0 21 192,0-20 64,21 20-224,-21 0-32,21 0-96,-21 0 0,21 0-96,-22 20 64,2 23 0,20-2 160,-22 22 33,22 0-65,-20 22-32,20-1 32,0 0-128,-22-42 64,22 21-32,0-42 0,0 21 0,22-21 32,-22-21-160,0 21-353,0-21-544,0 0-64,0-21-1569</inkml:trace>
          <inkml:trace contextRef="#ctx0" brushRef="#br0" timeOffset="232674.4085">14115 10308 6149,'0'0'1698,"0"0"-1570,0 0 481,0 21 223,0-1-415,0 2-161,0 20-64,-21-21-128,21 0 0,0 0-224,0 0-1121,21-21-1570,-21 0-2914</inkml:trace>
          <inkml:trace contextRef="#ctx0" brushRef="#br0" timeOffset="232814.8089">14199 10161 6918,'0'-22'416,"0"22"-319,0 0-129,0 0-1122,0 0-1376,0 0-449</inkml:trace>
          <inkml:trace contextRef="#ctx0" brushRef="#br0" timeOffset="233516.8101">14241 10308 4067,'0'21'1602,"0"-1"-225,0 2 0,0 20-448,0-21-224,0 0-289,0-21-159,0 21-65,0-21-96,21 0 32,-21 0 128,21-21-128,-21 21-31,21-21-65,-21-21-32,21 42 32,-21-21-32,0 21-64,0 0-33,0 0 65,21 0 0,-21 21 32,0-21 32,0 21 0,21 0-32,-21-21-448,21 21-961,0-21-65,0 0-704,0 0 320,21 0 545,-42 0 416,21-21 417,0 21 384,-21 0 256,20-21 769,-20 21 608,0-21 65,22 21-257,-22-21-320,0 21-128,0-22-256,0 2 416,-22 20 0,22 0-545,-20 0-448,-1 20-32,0 2 32,21-1 64,-21 21 0,0-21-64,21 0 33,-21 0-97,21 0 0,21-21-32,-21 0 64,21 0 96,0 0 0,0-21 0,0-21-64,21 0 64,-22 0 96,22 0-32,-20-22-127,-2 23 31,2-44-96,-2 22 64,2 22-32,-22-22 32,0 41 96,0 2 64,0-1 64,0 21 1,0 0-257,0 0-224,0 21 63,-22-1 129,22 23 0,0 20 32,-20 0-32,20 0 32,-22 20-32,2-19 0,20-22-352,0 0-417,20-21-576,-20 0-1153,22-21-1634</inkml:trace>
          <inkml:trace contextRef="#ctx0" brushRef="#br0" timeOffset="233688.4103">14787 10287 7110,'0'21'1826,"0"-21"-1570,0 0 385,0 21 192,0-1-129,0 2-319,0-1-97,-22 0-224,22-21-32,0 21-160,0-21-1185,0 21-1794,22-21-1954</inkml:trace>
          <inkml:trace contextRef="#ctx0" brushRef="#br0" timeOffset="233828.8107">14871 10161 7591,'0'-22'1377,"0"2"-704,0 20-289,0 0-288,0 0-160,21 0-448,-21 0-2371</inkml:trace>
          <inkml:trace contextRef="#ctx0" brushRef="#br0" timeOffset="234140.8111">14955 10265 1985,'0'22'5125,"0"-1"-4388,-21 0 128,21-1 0,-21 2-289,21-22-95,0 21-161,0 0-160,0 0-32,0-21 0,0 0-96,0 0 0,0 0 128,21 0-31,-21 0-65,21-21-96,0-21 0,0 42-32,0-22-33,-21 2-31,21 20 0,-21 0 0,21 0 0,-21 0 96,0 20-32,0-20 64,0 22 0,21-1-320,-21-21-1250,0 21-1152,21-21-1154</inkml:trace>
          <inkml:trace contextRef="#ctx0" brushRef="#br0" timeOffset="234718.0122">15270 10371 3427,'0'0'2018,"0"-22"-225,0 22 193,0 0-897,0-20-288,-21 20-321,21-21-31,-21 21-257,0 0-160,21 21-64,-21-21 32,21 20 0,0 2 0,-21-1-32,21-21 0,21 21 32,-21 0 32,21-21-32,0 0 32,0 0 32,0 0 32,0-21-64,0 21 64,0-21-64,-21 0 32,21-1 65,-21 22 127,0-20 96,0 20 65,0 0 95,0 0-256,0 0-288,0 20 64,0-20 128,0 43-63,0-22-33,0 21 0,0 0-32,-21 21 0,0 0 32,21 0-64,-21 21-673,0 0 577,0-21-64,21 0 64,-21-21 96,0 0 32,21-21 0,-21 0 32,21 0-32,-21-21 160,21 0 0,-21 0 33,21-21-129,-21 0-32,21 0-64,-21-42 0,0 21 32,0-21-64,0 21 32,0 0 0,21 0-32,-21 0-32,21 42 0,0-21-97,21 21-383,0 0-1,0 0-31,21 0-449,21 0-1281,0-21 1024,21 0-1760,21 0-1</inkml:trace>
        </inkml:traceGroup>
        <inkml:traceGroup>
          <inkml:annotationXML>
            <emma:emma xmlns:emma="http://www.w3.org/2003/04/emma" version="1.0">
              <emma:interpretation id="{7DE39D5C-39FE-4D2C-951D-0681AD5B6E48}" emma:medium="tactile" emma:mode="ink">
                <msink:context xmlns:msink="http://schemas.microsoft.com/ink/2010/main" type="inkWord" rotatedBoundingBox="17865,11060 20555,11097 20540,12110 17851,12072"/>
              </emma:interpretation>
              <emma:one-of disjunction-type="recognition" id="oneOf46">
                <emma:interpretation id="interp230" emma:lang="en-US" emma:confidence="1">
                  <emma:literal>coefficients</emma:literal>
                </emma:interpretation>
                <emma:interpretation id="interp231" emma:lang="en-US" emma:confidence="0">
                  <emma:literal>Coefficients</emma:literal>
                </emma:interpretation>
                <emma:interpretation id="interp232" emma:lang="en-US" emma:confidence="0">
                  <emma:literal>coefficient</emma:literal>
                </emma:interpretation>
                <emma:interpretation id="interp233" emma:lang="en-US" emma:confidence="0">
                  <emma:literal>Coefficient</emma:literal>
                </emma:interpretation>
              </emma:one-of>
            </emma:emma>
          </inkml:annotationXML>
          <inkml:trace contextRef="#ctx0" brushRef="#br0" timeOffset="243220.0272">16803 10308 3619,'0'0'1569,"0"0"-127,0 0-97,0-21-256,0 21-224,0 0-353,-20-22-255,20 22 63,0-20-64,0 20 64,0 0 65,0-21-65,0 21-64,-22 0-160,22 0-96,-20 0 0,-2 21-32,22-21 32,-20 20 0,-2 2-32,2-1 0,-2 0 0,22 21 0,-20-21 0,20 0 0,0 0 32,20 0-64,2 0 128,-2-21-32,2 0 32,-2 0 0,2 0-32,20 0 33,-22-21-33,2 21 32,20-21-64,-42 21 32,20-21 64,-20 21-64,22 0-32,-22 0 160,0 0-64,0 0-32,0 0-96,-22 0 0,22 21 0,0 0 0,-20-21 0,20 21 32,0 0-32,0 0-32,20 0 64,-20 0 0,0-21 0,22 0 0,-22 0 96,20 0-32,-20 0 0,22-21 32,-22 21-32,0-21 0,0 0-32,0 0 0,0 0 0,0 0 0,-22 21 0,22 0-32,0-21 0,-20 21-32,20 0 0,0 0-32,0 0-128,0 0 64,0 0 32,0 0 32,0 21 64,20-21-32,2 0 32,-22 0 0,20 21 32,2-21-32,-2 0 32,2 0 32,-22 0-64,20-21 96,2 21-64,-22 0 32,20-21-64,-20 0 64,22 21-32,-22-21 32,0-1 0,20 22-64,-20-20 64,0 20-32,0-21-32,0 21 64,0 0-32,0 0-64,0-21 64,0 21-32,-20 0 0,20 0 0,0 0-32,0 0 0,-22 0-32,22 0 0,-20 21 64,20-21-64,-22 21 0,22-1-32,0 2 96,0-1 0,0 0-64,0 0 32,0 0 32,22 0 0,-22-21 0,20 21 0,2-21 64,20 0-32,-22 0 32,22-21 32,-20 0-32,20 0 32,-21 0-32,21 0 33,-22-22 31,22 2-64,-20-2 64,-2 2-128,-20-1 64,22-1-32,-22 2 32,0-1-32,0-1 64,0 23-64,0 20 32,0-21-96,-22 21 96,22 0-32,0 0-128,0 21 32,-20-1 0,20 2 32,-22 41 32,2 0 0,-2 0 0,2 21 64,-1 21-32,-21-21-32,21 21 0,0-21 0,-1-21-32,2-21 32,-2-21 0,22 0 32,0-21-32,0 0 64,0 0 160,0 0-320,0-21-128,0 0 0,22-21 64,-22 0 0,20 0 63,2 0 1,-1 0 0,0 21 32,-21 0 0,21 0-32,0 0 64,0 21-32,-1 0 0,-20 0 32,22 0 0,-2 0 32,2-21 0,20 21 32,-22 0 32,2-21 64,20 0-64,-22 0 64,2-21-96,20 20 64,-22-19-64,2-2 0,-2 2-32,-20-1 0,0-1 65,22 2-33,-22-1 0,0 21 32,-22-1 32,22 22 32,0 0 0,-20 0-32,20 0-96,-22 22-32,2-1 0,-2 21 64,2 21-32,-2 21 32,-20 0 32,22 21-32,-22-21 0,0 21 0,20-21-64,2-21 32,-2-21 32,22 0-64,0-21 32,0-21 0,0 21 0,0-21 96,0-21 96,0 21-160,0-21-128,0-21 0,22 0 64,-2 0 32,-20 0-32,22 0 32,-2 0-32,2 0 0,-22 21-32,20 0 0,2 21 0,-22-21-160,20 21-97,2 0-287,-22 0-193,20 0-736,2-21-1250,-2 21-2274</inkml:trace>
          <inkml:trace contextRef="#ctx0" brushRef="#br0" timeOffset="243407.2275">17770 10392 5413,'20'0'2178,"-20"0"-1474,0 0-95,0 0 640,0 21 32,-20 0-512,20 0-353,0 21-255,-22-21-33,22 0-128,0-21-64,0 21-609,0-21-1249,0 0-1025,0-21-4259</inkml:trace>
          <inkml:trace contextRef="#ctx0" brushRef="#br0" timeOffset="243563.2278">17874 10224 10313,'0'-22'865,"0"22"-256,0 0-193,0 0-320,0 0-192,0 0-256,22 0-1282,-22 0-1633,20 0-3107</inkml:trace>
          <inkml:trace contextRef="#ctx0" brushRef="#br0" timeOffset="243781.6282">18022 10349 6726,'0'0'1281,"-22"22"-128,2-22 224,20 0-287,-22 21-290,2 0-223,-2 0-129,2 0-127,20 0-65,0-21-96,0 21-64,0 0-32,20-21 0,2 21 0,-2-21-160,2 0-352,-2 0-545,22 0-1442,-20-21-2465</inkml:trace>
          <inkml:trace contextRef="#ctx0" brushRef="#br0" timeOffset="243984.4284">18190 10371 5925,'0'0'1890,"0"0"-1121,0 0-193,0 21 737,0-21-159,0 21-386,0 0-351,-21 0-321,21 0-32,0 0-32,0 0-192,0-21-513,21 0-864,-21 21-898,21-21-1921</inkml:trace>
          <inkml:trace contextRef="#ctx0" brushRef="#br0" timeOffset="244124.8287">18253 10265 7174,'21'-41'1506,"-21"19"-257,0 2-32,0 20-640,0-21-257,0 21-256,21-22-448,-21 22-2948</inkml:trace>
          <inkml:trace contextRef="#ctx0" brushRef="#br0" timeOffset="245170.0305">18379 10455 7783,'0'0'256,"0"0"-416,0 0 96,0 21 128,0-21 64,0 0 256,0 0 321,21 0-192,0 0-161,0 0-96,-21 0-64,21-21-31,0 21-97,-21-21 32,21 0 96,-21 21-64,0-21-32,0 21 0,-21-21 32,21 21-64,-21 0 96,0 0-127,0 0-33,21 21-33,-21 0 1,0 0 0,21 0 96,0 0-31,0 0-33,0 0 64,21-21 96,-21 21 64,21-21 0,21 0 0,-21 0-31,0 0-97,21-21 32,-21 21-96,0-21 0,0 21-32,0 0 64,0 0-32,-21-21-32,0 21 0,0 0 64,0 0-32,0 21 96,0-21 0,-21 21-64,21-21 32,-21 21-96,21 0 0,0-21 32,0 0-64,0 0 32,0 0 0,0 0 96,0 0-96,21 0 0,0-21 0,0 21-32,0-21-32,-21 0 64,21 21-64,-1 0 32,-20 0-32,22 0-32,-22 0 32,0 0 32,0 0 0,0 21 32,0-21-32,0 21 32,20-21 0,-20 21 0,22-21 32,-2 21 0,-20-21 0,22 0 64,-2 0 64,-20-21-32,22 0 65,-2 0 31,23 0-32,-22-21 32,0 21 32,21-42-63,-21 21-97,0-22-64,0 1 32,0 0 0,0 0-32,0 22 64,-21-1 0,0-1-32,21 23 32,-21 20-32,0-21 0,0 21-32,-21 0-96,21 0-160,0 21-32,-21-1 256,21 23-32,-21-1 32,0 21 32,21 0 0,-21 0-64,0 0 128,0-1-64,21 2-32,-21-22 64,21 0-64,0 0-64,0-21-224,21 0-321,-21-21-704,0 0-1282,0 0-2113</inkml:trace>
          <inkml:trace contextRef="#ctx0" brushRef="#br0" timeOffset="245357.2309">18841 10308 8423,'0'0'641,"0"0"-353,0 0-160,0 0 321,20 0 448,2 0-129,20 0-319,0 0-385,0 0 32,0 0-192,0 21-1057,0-21-2146,0 0-4196</inkml:trace>
          <inkml:trace contextRef="#ctx0" brushRef="#br0" timeOffset="245622.4313">19282 10349 6982,'-21'0'1986,"0"0"-1281,0 0 576,0 0-288,0 0-385,21 22-95,-21-22-193,21 21-128,0-21-128,0 0-32,0 21 65,21 0 63,0-21 0,0 21-160,0-21 32,0 21-32,0 0 0,-21 0 32,21-21 32,-21 21 192,0 0 97,-21-21 31,21 21 160,-21-21-127,0 0-289,-21 0-32,0 0-737,0-21-1793,0 0-10218</inkml:trace>
        </inkml:traceGroup>
        <inkml:traceGroup>
          <inkml:annotationXML>
            <emma:emma xmlns:emma="http://www.w3.org/2003/04/emma" version="1.0">
              <emma:interpretation id="{C18AD009-4E98-49F0-A111-69739EDB0B40}" emma:medium="tactile" emma:mode="ink">
                <msink:context xmlns:msink="http://schemas.microsoft.com/ink/2010/main" type="inkWord" rotatedBoundingBox="21603,11150 23241,11173 23233,11749 21595,11725"/>
              </emma:interpretation>
              <emma:one-of disjunction-type="recognition" id="oneOf47">
                <emma:interpretation id="interp234" emma:lang="en-US" emma:confidence="1">
                  <emma:literal>where</emma:literal>
                </emma:interpretation>
                <emma:interpretation id="interp235" emma:lang="en-US" emma:confidence="0">
                  <emma:literal>when</emma:literal>
                </emma:interpretation>
                <emma:interpretation id="interp236" emma:lang="en-US" emma:confidence="0">
                  <emma:literal>whine</emma:literal>
                </emma:interpretation>
                <emma:interpretation id="interp237" emma:lang="en-US" emma:confidence="0">
                  <emma:literal>Where</emma:literal>
                </emma:interpretation>
                <emma:interpretation id="interp238" emma:lang="en-US" emma:confidence="0">
                  <emma:literal>whirl</emma:literal>
                </emma:interpretation>
              </emma:one-of>
            </emma:emma>
          </inkml:annotationXML>
          <inkml:trace contextRef="#ctx0" brushRef="#br0" timeOffset="247619.2349">20416 10371 1825,'0'-22'1442,"0"22"-225,0 0 96,0 0-256,0 0-160,0 0-289,0 0-95,0 0-193,0 0-32,-21 22-31,21-22 31,0 21 96,-21 0-63,21 0-1,-21 21-160,21-21-128,0 0 32,0-21 0,0 21 0,0-21 32,21 0 97,-21 0 31,21-21-32,0 0-128,0 21 32,0-21-32,0 0 0,0 0-64,0 0 32,-21 21 0,0 0-32,0 0 32,0 0-32,0 0 0,21 0-96,-21 0 96,-21 21 96,21 0 0,0 0-96,0 0 32,21-21-32,-21 21 65,21 0-1,1-21 0,-2 0 64,2 0 0,-22 0 32,20-21-32,-20 21 96,22-21-128,-22 0 1,0 0-1,0 0 32,0 0-96,0 0 0,0 21 32,-22-21-128,22 21-321,0 0-639,0 0-1187,0 0-3330</inkml:trace>
          <inkml:trace contextRef="#ctx0" brushRef="#br0" timeOffset="248570.8365">20921 10035 6470,'20'-42'256,"-20"42"737,0 0 224,0-21-448,0 21-257,0 0-384,0 21-128,0-21 321,0 42 319,-20-21-159,20 21-97,-22-1-96,22 22-128,-20-20 33,-2 20-97,2-22-64,-2 23 0,22-43 0,-20 21-32,20-21 0,0-21 0,0 21 32,0-21 96,20 0 96,-20-21-32,22 21-96,-2-21-128,2 0 0,-2 0-32,2 0 64,-2 0 0,-20 21-32,0-21 32,22 21-128,-22 0 0,0 0-32,0 21 128,0-21-32,0 21 128,0 0-32,20 0-32,-20-21 32,22 21 32,-22 0 32,20-21 0,2 0 64,-2 0-32,2-21 65,-22 21-129,20-21 64,2 0-64,-2 0 0,-20 0 0,22 0 0,-22-1 0,0 2 0,0 20-32,0 0 32,0 0-64,-22 0-96,22 0-64,0 20 96,0 2 32,-20-22 32,20 21-32,0 0 0,0 0 0,0-21 96,20 21-32,-20-21 32,22 21-32,-22-21 64,20 0 0,2 0-64,20-21 0,-22 21 0,2-21 64,-2 21-96,2-21 0,-2 21 0,2-21 0,-22 21-32,0 0-64,21 0 32,-21 0-64,0 0 96,0 21 32,0 0 0,0 0 0,21 0 0,-21 0 32,0-21 0,21 21 0,0-21 32,0 0 0,0 0 32,-21-21-64,21 21 32,-1-21 1,2 0-33,-2 0 0,-20 21 0,22-21 32,-22 0-64,0 0 0,0-1 0,0 22 0,-22 0-64,22 0-65,0 0 1,-20 22 32,20-1 32,0 0 64,0 0-32,0 0 32,20-21 96,22 21 64,22-21-31,20 0-258,20 0-1440,2-21-7432</inkml:trace>
        </inkml:traceGroup>
      </inkml:traceGroup>
    </inkml:traceGroup>
    <inkml:traceGroup>
      <inkml:annotationXML>
        <emma:emma xmlns:emma="http://www.w3.org/2003/04/emma" version="1.0">
          <emma:interpretation id="{91BC69D4-ED77-4363-BC31-74C20A8A3B86}" emma:medium="tactile" emma:mode="ink">
            <msink:context xmlns:msink="http://schemas.microsoft.com/ink/2010/main" type="paragraph" rotatedBoundingBox="1032,12691 19748,12701 19747,13390 1031,133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F8882D-8C49-4869-88DE-4A12366E1271}" emma:medium="tactile" emma:mode="ink">
              <msink:context xmlns:msink="http://schemas.microsoft.com/ink/2010/main" type="inkBullet" rotatedBoundingBox="1032,13027 1306,13028 1305,13323 1031,13322"/>
            </emma:interpretation>
            <emma:one-of disjunction-type="recognition" id="oneOf48">
              <emma:interpretation id="interp239" emma:lang="en-US" emma:confidence="0">
                <emma:literal>•</emma:literal>
              </emma:interpretation>
            </emma:one-of>
          </emma:emma>
        </inkml:annotationXML>
        <inkml:trace contextRef="#ctx0" brushRef="#br0" timeOffset="250099.6393">-211 11862 2690,'0'-21'1826,"0"21"-161,0 0-31,0 0-481,0 0-64,0 0-192,0 0-417,0 0-352,0 0-63,0 0-65,0 21 128,0 1 64,0-2-64,0 1-64,0 22 32,0-2-32,21-19 0,-21-2-32,0 2-32,0-22 32,0 21-32,21-21 64,-21 0 96,21-21 33,-21-1-33,21 2-64,-21-2-32,0 1 0,22 1-32,-22-1 0,0 21-32,0-22 32,0 22-32,0 0-32,0 0-96,0 0-32,20 22 160,-20-22 0,0 21 64,22-1-64,-22 1 32,20 21-32,-20-20 0,22-1 0,-2-1 0,-20-20 0,22 0 32,-22 22-32,0-22 64,0-22 128,20 22 32,-20-20-128,0-1-31,0-21-33,0 20 0,0-19 0,0 20-32,0-22-32,0 23-609,0-2-1185,22 1-2818</inkml:trace>
      </inkml:traceGroup>
      <inkml:traceGroup>
        <inkml:annotationXML>
          <emma:emma xmlns:emma="http://www.w3.org/2003/04/emma" version="1.0">
            <emma:interpretation id="{F3E82C87-43FD-45F7-9C78-F4B64BEA65B2}" emma:medium="tactile" emma:mode="ink">
              <msink:context xmlns:msink="http://schemas.microsoft.com/ink/2010/main" type="line" rotatedBoundingBox="1348,12691 19748,12701 19747,13390 1347,13380"/>
            </emma:interpretation>
          </emma:emma>
        </inkml:annotationXML>
        <inkml:traceGroup>
          <inkml:annotationXML>
            <emma:emma xmlns:emma="http://www.w3.org/2003/04/emma" version="1.0">
              <emma:interpretation id="{34D14AA8-B57B-477B-B0A2-2BFCE876A323}" emma:medium="tactile" emma:mode="ink">
                <msink:context xmlns:msink="http://schemas.microsoft.com/ink/2010/main" type="inkWord" rotatedBoundingBox="1348,12691 2313,12692 2312,13301 1347,13300"/>
              </emma:interpretation>
              <emma:one-of disjunction-type="recognition" id="oneOf49">
                <emma:interpretation id="interp240" emma:lang="en-US" emma:confidence="0">
                  <emma:literal>for)</emma:literal>
                </emma:interpretation>
                <emma:interpretation id="interp241" emma:lang="en-US" emma:confidence="0">
                  <emma:literal>far)</emma:literal>
                </emma:interpretation>
                <emma:interpretation id="interp242" emma:lang="en-US" emma:confidence="0">
                  <emma:literal>fir)</emma:literal>
                </emma:interpretation>
                <emma:interpretation id="interp243" emma:lang="en-US" emma:confidence="0">
                  <emma:literal>flr)</emma:literal>
                </emma:interpretation>
                <emma:interpretation id="interp244" emma:lang="en-US" emma:confidence="0">
                  <emma:literal>fry</emma:literal>
                </emma:interpretation>
              </emma:one-of>
            </emma:emma>
          </inkml:annotationXML>
          <inkml:trace contextRef="#ctx0" brushRef="#br0" timeOffset="250645.6402">105 11968 5349,'0'0'1761,"0"0"-992,20 0-160,-20-21 31,22 21 1,-2-22-289,2 22-256,20-21-32,20 1 0,2-2-768,-22 1-2403</inkml:trace>
          <inkml:trace contextRef="#ctx0" brushRef="#br0" timeOffset="250489.6399">377 11589 6726,'0'-20'1505,"0"-2"-63,-20 22-129,20-21-448,-22 21-161,2 0-159,20-21-33,-22 21-351,22 0-1,-20 0-160,20 21 32,-22-21-64,22 0 32,0 21 32,-20 21 64,20-21-64,0 21 128,0 1 0,0 20-32,0 0-96,0 0 64,0-22 0,0 2-96,20-2 33,-20-19-33,0-2 0,0 2-161,22-22-383,-22 21-577,0-21-1025,0 0-705,-22 0-2178</inkml:trace>
          <inkml:trace contextRef="#ctx0" brushRef="#br0" timeOffset="250973.2408">629 11589 1825,'0'0'897,"-21"-20"576,21 20 674,0 0-738,-21 0-320,21 0-192,0 20-161,-21-20-159,21 21-193,-21-21-31,21 42-33,-20-21 32,-2 21 1,22 1-33,-20 20 224,20 0-351,0 0-97,0-22 32,0 2-128,0-1 0,20-42-160,2 21-97,-2-21-415,1 0-609,0 0-929,0 0-1858</inkml:trace>
          <inkml:trace contextRef="#ctx0" brushRef="#br0" timeOffset="251300.8413">650 11925 5733,'0'0'1121,"0"0"-1089,0 22 320,0-22 866,0 0 31,0 21-384,21-1-289,-21-20-288,0 21-128,0-21 1,21 22 31,-21-22 0,0 0 32,0 0 64,0 0 257,0 0 160,0 0-321,0-22-320,-21 22-32,21-21-32,-21 1 32,21-23-64,0 22 32,0 1 0,0-2-96,0 22 32,0-21-32,0 21-64,21 0 32,0-20-193,-21 20-576,22 0-576,20 0-1057,-22-22-2339</inkml:trace>
          <inkml:trace contextRef="#ctx0" brushRef="#br0" timeOffset="251628.4419">840 11547 5028,'0'0'1442,"-22"0"-257,22 0-673,0 0-320,0 0 321,22 0 640,-22 0-192,20 22-224,2-2-161,-2-20-127,22 21-97,-20 1 0,-2 19-63,2-19 63,-2 19-64,2-19-32,-22 19-95,20 1-1,-20 1-64,0-23 64,-20 23 0,20-2 32,-42-20-32,20 21-64,-20-20-512,0-1-545,22-1-672,-2-20-5030</inkml:trace>
        </inkml:traceGroup>
        <inkml:traceGroup>
          <inkml:annotationXML>
            <emma:emma xmlns:emma="http://www.w3.org/2003/04/emma" version="1.0">
              <emma:interpretation id="{94224F1F-8338-4283-82AE-7806D5A74A6B}" emma:medium="tactile" emma:mode="ink">
                <msink:context xmlns:msink="http://schemas.microsoft.com/ink/2010/main" type="inkWord" rotatedBoundingBox="2629,12964 2797,12965 2796,13091 2628,13090"/>
              </emma:interpretation>
              <emma:one-of disjunction-type="recognition" id="oneOf50">
                <emma:interpretation id="interp245" emma:lang="en-US" emma:confidence="1">
                  <emma:literal>=</emma:literal>
                </emma:interpretation>
                <emma:interpretation id="interp246" emma:lang="en-US" emma:confidence="0">
                  <emma:literal>I</emma:literal>
                </emma:interpretation>
                <emma:interpretation id="interp247" emma:lang="en-US" emma:confidence="0">
                  <emma:literal>}</emma:literal>
                </emma:interpretation>
                <emma:interpretation id="interp248" emma:lang="en-US" emma:confidence="0">
                  <emma:literal>IF</emma:literal>
                </emma:interpretation>
                <emma:interpretation id="interp249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252018.4426">1386 11778 1953,'0'0'5189,"0"0"-4612,0 0-737,20 0 864,-20 0 385,0 0-192,22 0-256,-2 0-321,2 21-160,-2-21-32,2 0 1,-2 0-258,2 0-1312,-22 0-2947</inkml:trace>
          <inkml:trace contextRef="#ctx0" brushRef="#br0" timeOffset="252221.243">1406 11884 5925,'0'0'1025,"0"0"-1025,0 0 384,0 20 1154,22-20-65,-22 0-608,42 0-545,-22 0-223,22 0-97,-20 0-2435</inkml:trace>
        </inkml:traceGroup>
        <inkml:traceGroup>
          <inkml:annotationXML>
            <emma:emma xmlns:emma="http://www.w3.org/2003/04/emma" version="1.0">
              <emma:interpretation id="{E916ADBE-13FF-4233-9E15-E6A38556A33C}" emma:medium="tactile" emma:mode="ink">
                <msink:context xmlns:msink="http://schemas.microsoft.com/ink/2010/main" type="inkWord" rotatedBoundingBox="3532,12818 3994,12819 3993,13301 3531,13300"/>
              </emma:interpretation>
              <emma:one-of disjunction-type="recognition" id="oneOf51">
                <emma:interpretation id="interp250" emma:lang="en-US" emma:confidence="1">
                  <emma:literal>Co</emma:literal>
                </emma:interpretation>
                <emma:interpretation id="interp251" emma:lang="en-US" emma:confidence="0">
                  <emma:literal>Co.</emma:literal>
                </emma:interpretation>
                <emma:interpretation id="interp252" emma:lang="en-US" emma:confidence="0">
                  <emma:literal>co</emma:literal>
                </emma:interpretation>
                <emma:interpretation id="interp253" emma:lang="en-US" emma:confidence="0">
                  <emma:literal>Coo</emma:literal>
                </emma:interpretation>
                <emma:interpretation id="interp254" emma:lang="en-US" emma:confidence="0">
                  <emma:literal>Coz</emma:literal>
                </emma:interpretation>
              </emma:one-of>
            </emma:emma>
          </inkml:annotationXML>
          <inkml:trace contextRef="#ctx0" brushRef="#br0" timeOffset="253422.4451">2541 11758 5733,'0'0'609,"0"0"-97,0 0 289,0 0-65,0-22-191,-21 22 160,21-21-161,0 1-127,-21-2 159,21 22 193,-21-21 64,21 1-385,-21 20 129,21 0-65,-21 0-352,0 0 0,0 0-128,21 20-160,-21 1 96,-1 1 0,2-2-64,20 23 96,-22-2-64,22 1 32,0 21 32,-20-20-32,20-2 0,20-20 0,-20 21-64,22-42 64,-22 22 0,20-22-32,2 21 160,20-21-96,-21 0-449,21-21-864,-21 21-1153,0-22-2050</inkml:trace>
          <inkml:trace contextRef="#ctx0" brushRef="#br0" timeOffset="254186.8463">2646 11968 544,'0'0'1986,"0"0"-1345,0 0 672,0 0 352,0 0-159,0 0-225,0 0-352,0 0-160,0 0-33,0 0-159,-21 0-129,21 0-95,0 0-161,0 0-128,-21 0 0,21 0-64,-21 20-32,21-20 0,0 21 0,0-21-32,0 22-32,0-2 64,0-20 0,0 22-32,21-1 31,-21-21 1,21 0 32,0 20 0,0-20 32,0 0 33,0-20 63,0-1 0,-21 21 96,21-22 160,-21 2 1,0-2 63,0 1-96,0 1-63,-21 20-97,21-21 0,-21 21-96,0 0-160,0 0-320,21 0-737,-21 0-1153,21 21-5798</inkml:trace>
        </inkml:traceGroup>
        <inkml:traceGroup>
          <inkml:annotationXML>
            <emma:emma xmlns:emma="http://www.w3.org/2003/04/emma" version="1.0">
              <emma:interpretation id="{BF980AE9-CCBE-4101-9FFC-E4DE97FEFC97}" emma:medium="tactile" emma:mode="ink">
                <msink:context xmlns:msink="http://schemas.microsoft.com/ink/2010/main" type="inkWord" rotatedBoundingBox="4499,13007 4708,13008 4707,13196 4498,13195"/>
              </emma:interpretation>
              <emma:one-of disjunction-type="recognition" id="oneOf52">
                <emma:interpretation id="interp255" emma:lang="en-US" emma:confidence="1">
                  <emma:literal>+</emma:literal>
                </emma:interpretation>
                <emma:interpretation id="interp256" emma:lang="en-US" emma:confidence="0">
                  <emma:literal>t</emma:literal>
                </emma:interpretation>
                <emma:interpretation id="interp257" emma:lang="en-US" emma:confidence="0">
                  <emma:literal>x</emma:literal>
                </emma:interpretation>
                <emma:interpretation id="interp258" emma:lang="en-US" emma:confidence="0">
                  <emma:literal>&amp;</emma:literal>
                </emma:interpretation>
                <emma:interpretation id="interp259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254842.0476">3256 11947 5541,'0'0'3331,"0"0"-2690,0 0-641,0 0 128,0 0 160,20 0 256,-20 0 1,22 0-289,20 0-96,-22-22-160,43 22-1954,-21 0-5861</inkml:trace>
          <inkml:trace contextRef="#ctx0" brushRef="#br0" timeOffset="254686.0473">3340 11821 5733,'0'0'1217,"0"0"-961,0 0-416,0 0 256,0 20 801,0-20-64,0 21-192,0 1-161,20-2 0,-20 1-319,0 1-65,0-1 0,0-1 32,0 1-192,0-21-224,0 0-481,0 0-192,0 0-673,0 0-1473</inkml:trace>
        </inkml:traceGroup>
        <inkml:traceGroup>
          <inkml:annotationXML>
            <emma:emma xmlns:emma="http://www.w3.org/2003/04/emma" version="1.0">
              <emma:interpretation id="{A0F55BB0-6E0E-44B7-A192-24A338565BCE}" emma:medium="tactile" emma:mode="ink">
                <msink:context xmlns:msink="http://schemas.microsoft.com/ink/2010/main" type="inkWord" rotatedBoundingBox="5548,12754 8783,12756 8782,13364 5547,13363"/>
              </emma:interpretation>
              <emma:one-of disjunction-type="recognition" id="oneOf53">
                <emma:interpretation id="interp260" emma:lang="en-US" emma:confidence="0">
                  <emma:literal>GSinlair)+</emma:literal>
                </emma:interpretation>
                <emma:interpretation id="interp261" emma:lang="en-US" emma:confidence="0">
                  <emma:literal>Gsinlair)+</emma:literal>
                </emma:interpretation>
                <emma:interpretation id="interp262" emma:lang="en-US" emma:confidence="0">
                  <emma:literal>Gsinla,r)+</emma:literal>
                </emma:interpretation>
                <emma:interpretation id="interp263" emma:lang="en-US" emma:confidence="0">
                  <emma:literal>{sinlair)+</emma:literal>
                </emma:interpretation>
                <emma:interpretation id="interp264" emma:lang="en-US" emma:confidence="0">
                  <emma:literal>{sinla,r)+</emma:literal>
                </emma:interpretation>
              </emma:one-of>
            </emma:emma>
          </inkml:annotationXML>
          <inkml:trace contextRef="#ctx0" brushRef="#br0" timeOffset="257353.652">5188 11799 1249,'0'0'704,"0"0"-191,0 0 416,-22 0-161,22 0 257,0 0-160,0 0 0,0 0-224,0 0-1,0 0 65,0 0-64,0 0-161,0 0-160,0 0-31,-20-21-97,20 21-32,0 0 32,-22 0 0,2 0 0,20 21-31,-22-21-129,2 0 64,20 0 0,-22 22-96,2-22 0,20 0 0,0 20-96,0-20 0,0 0-32,0 0 31,0 21 33,20-21 64,-20 0-64,22 22 64,-2-22 32,2 0-32,-2 20 0,2-20 64,-2 21-32,-20 1 32,22-22 65,-22 21 31,0-21 32,0 20 32,-22-20 0,22 21-63,-20-21-33,-2 22-32,2-22-96,-2 0 96,2 0-96,-2 0-192,22 0-417,-20-22-576,20 22-1217,0-21-2787</inkml:trace>
          <inkml:trace contextRef="#ctx0" brushRef="#br0" timeOffset="257603.2523">5314 11904 4644,'0'0'801,"0"0"-705,0 0 705,0 0 576,0 21-192,0-21-224,0 22-224,0-1-353,0-1-96,0 1-64,0-21-160,0 22-64,0-22 32,0 0-576,0 0-1346,0 0-1665</inkml:trace>
          <inkml:trace contextRef="#ctx0" brushRef="#br0" timeOffset="257774.8526">5376 11736 9160,'0'-41'513,"-20"41"-353,20 0-128,0 0-96,0 0-449,0-22-768,0 22-1057,20 0-1570</inkml:trace>
          <inkml:trace contextRef="#ctx0" brushRef="#br0" timeOffset="258118.0532">5440 11884 3331,'20'20'1025,"-20"1"352,0-21 96,0 22-416,0-1-384,0-1 0,0-20-321,0 21-96,0-21-64,0 0-64,0 0 65,0 0 127,0 0 289,0 0-129,0 0-352,0-21-128,0 1 96,22-1 32,-22 21 97,20-22-1,-20 22-160,22 0 0,-22 0 32,0 0 32,20 22 96,-20-1-96,22-1-64,-22 1 1,20 1-65,-20-22-65,22 20-479,-22-20-353,20 0-1249,-20 0-2210</inkml:trace>
          <inkml:trace contextRef="#ctx0" brushRef="#br0" timeOffset="258508.0539">6028 11610 2370,'21'0'2402,"-21"0"-1025,0 0 353,0 0-32,0 0-161,0 0-384,0 0-320,0 0-192,-21 0-129,21 0-128,0 22-127,-21-22-33,0 20-96,0 1 96,0 21-64,0-21-32,0 21-64,0 21-31,0-20-33,0 20 0,0-1 0,21 2 0,0-23-65,0-19-95,21-1 0,0-21-64,21 20-609,-21-20-768,21-20-2691</inkml:trace>
          <inkml:trace contextRef="#ctx0" brushRef="#br0" timeOffset="259818.4562">6259 11904 448,'0'0'1249,"0"0"-96,0 0-64,0 0 32,0 0 64,0 0-31,0 0 31,0 0-385,0 0-95,0 0-224,0-20-33,0 20-32,0 0-95,0 0-1,0-22 64,0 22-31,-22 0-65,22-21-96,0 21-32,-20 0-96,20 0 0,-22 0-32,22 21-96,-20-21 32,20 22 0,-22-22-64,22 20 64,0 1-32,-20 1 32,20-1 32,0-1 32,20 1 32,-20-21-64,0 22 32,22-22-32,-22 20 64,20-20-32,2-20 64,-22 20 0,20 0-64,-20-22 33,22 1-65,-22 21 96,0-20-96,20 20 32,-20-21-32,0 21 32,0 0-64,0 0 0,0 0-64,0 0 64,0 0-1,0 0 33,22 21-32,-22-1 64,20-20-64,-20 21 32,22 1-288,-22-22-833,20 20-1569,2-20-2884</inkml:trace>
          <inkml:trace contextRef="#ctx0" brushRef="#br0" timeOffset="263578.0628">6489 11988 1665,'0'0'1121,"0"0"160,0 0 385,0 0-225,0-20-256,0 20-576,0 0-32,0 0-161,0 0 257,0 0 191,0 0-191,0 0-128,0 20-289,0-20-32,0 21 96,0-21-128,0 22-127,0-2-33,0 2 32,-20-22-32,20 21-32,0-21 0,0 20-96,0-20-353,0 0-544,0 0-1185,20 0-993,-20-20-2786</inkml:trace>
          <inkml:trace contextRef="#ctx0" brushRef="#br0" timeOffset="265153.6656">6658 11862 1601,'0'0'1025,"0"0"288,0 0-128,0 0-32,0 0-96,0 0-192,0 0-352,0 0-33,0 0 97,0 0-1,0 0-191,0 0-129,0 0 128,0 22-160,21-22 33,-21 20-97,0 1-64,0 1-96,0-22 64,21 21-32,-21-21 0,0 0 32,0 0 0,0 0 0,0 0 32,0 0 32,0 0 161,0 0-65,0 0-128,0 0-64,-21-21-64,21 21 0,0-22-32,0 1 0,0 1 64,0-2 0,0 1-32,0 1 0,0 20 64,21-22 0,-21 22-32,0-21 32,21 21-32,-21-20-32,21 20-32,0 0 32,-21 0 32,21 0-32,0 20-160,0-20-449,0 21-961,0-21-1601,-21 0-3811</inkml:trace>
          <inkml:trace contextRef="#ctx0" brushRef="#br0" timeOffset="265902.467">6868 11569 1601,'0'0'993,"0"0"160,0 0 128,0 0 33,0 0-193,0 0-225,0 0-383,0 0-225,0 0 65,0 0-1,0 0 128,0 0 97,21 0-97,-21 20-31,21-20 63,0 21-63,0-21-161,0 22-96,0-2 32,0 1-64,0 21 97,0 1-1,-21-2-96,21 1-64,-21 21 0,0-20 32,-21-22 1,0 20-1,21 1-32,-42-20 0,21 19-32,0-19-64,0-22-224,0 21-449,0-21-608,21 0-2050</inkml:trace>
          <inkml:trace contextRef="#ctx0" brushRef="#br0" timeOffset="255403.6486">4495 11778 3747,'0'0'1121,"0"0"-608,0 0 1088,0-20-160,0 20-191,0 0-193,0-22-193,0 22-255,0 0-96,0 0-1,0-21-96,-22 21-95,22 0-33,-20 0-64,20 0 0,-22 0-63,2 0-65,-2 21-128,2 1 64,-2-2-64,22 1 32,-20 1-32,20-2 32,-22 23 0,22-2 32,0-19 0,22-1 0,-22 20-32,20-19 0,2-22 0,20 20 0,-22-20-353,22 0-447,-20 0-610,-2 0-1537,2-20-2562</inkml:trace>
          <inkml:trace contextRef="#ctx0" brushRef="#br0" timeOffset="255575.2489">4579 12009 7110,'0'0'2467,"0"0"-2307,0 0 192,0 0 801,0 22-160,0-2-288,20-20-289,-20 22-256,0-1-64,0-1-448,0 2-1057,0-1-2883</inkml:trace>
          <inkml:trace contextRef="#ctx0" brushRef="#br0" timeOffset="266573.2681">7414 11758 3299,'0'0'1473,"0"0"-448,0 0 32,0 0 32,0 0-96,0 0-384,0 0-481,0 0 32,22 20 641,-22 1-65,0 1-127,0-2-225,0 23-192,0-2-96,0-19-31,0-1-33,0-1 32,0-20-64,0 21-64,0-21-609,0 0-1249,0 0-1986,0 0-2336</inkml:trace>
          <inkml:trace contextRef="#ctx0" brushRef="#br0" timeOffset="266744.8684">7330 11904 5413,'0'-20'736,"22"20"-319,-22 0 992,20 0-128,2 0-576,20-22-481,0 22-160,20 0-1793</inkml:trace>
        </inkml:traceGroup>
        <inkml:traceGroup>
          <inkml:annotationXML>
            <emma:emma xmlns:emma="http://www.w3.org/2003/04/emma" version="1.0">
              <emma:interpretation id="{E6948282-9375-435E-BED6-994A8094D891}" emma:medium="tactile" emma:mode="ink">
                <msink:context xmlns:msink="http://schemas.microsoft.com/ink/2010/main" type="inkWord" rotatedBoundingBox="9498,12922 9980,12923 9979,13344 9497,13343"/>
              </emma:interpretation>
              <emma:one-of disjunction-type="recognition" id="oneOf54">
                <emma:interpretation id="interp265" emma:lang="en-US" emma:confidence="0">
                  <emma:literal>(2</emma:literal>
                </emma:interpretation>
                <emma:interpretation id="interp266" emma:lang="en-US" emma:confidence="0">
                  <emma:literal>Cz</emma:literal>
                </emma:interpretation>
                <emma:interpretation id="interp267" emma:lang="en-US" emma:confidence="0">
                  <emma:literal>G</emma:literal>
                </emma:interpretation>
                <emma:interpretation id="interp268" emma:lang="en-US" emma:confidence="0">
                  <emma:literal>[2</emma:literal>
                </emma:interpretation>
                <emma:interpretation id="interp269" emma:lang="en-US" emma:confidence="0">
                  <emma:literal>22</emma:literal>
                </emma:interpretation>
              </emma:one-of>
            </emma:emma>
          </inkml:annotationXML>
          <inkml:trace contextRef="#ctx0" brushRef="#br0" timeOffset="267306.4695">8485 11799 2498,'0'-21'705,"0"21"-257,0 0 545,0-20 288,0 20-160,-20 0 96,20 0-224,-22-22-288,22 22-96,-20 0-193,-2 0-96,2 0-96,-2 22-31,2-22-65,-2 20 0,2 1 32,20 21 0,-22-21 64,2 21 33,20-21-65,0 22-96,20-23-64,2 1 32,-2 1 0,2-22-32,-2 0-160,22 20-769,0-20-1505,-20-20-2883</inkml:trace>
          <inkml:trace contextRef="#ctx0" brushRef="#br0" timeOffset="267665.2701">8527 11988 6245,'0'0'449,"0"0"-513,22 0 416,-22 0 577,20 0-352,-20 0-1,22 0-160,-2 0-159,-20 0-33,22 21 160,-22-21 33,0 22 63,0-2 33,0-20 31,0 22-127,0-1-161,-22-21 96,22 20-64,-20-20-127,20 22 95,-22-22 0,22 21-96,0-21-32,0 0-160,0 0 32,0 0 0,22 0 96,-2 0-32,2 0 0,20 0-480,-22 0-1314,22-21-3042</inkml:trace>
        </inkml:traceGroup>
        <inkml:traceGroup>
          <inkml:annotationXML>
            <emma:emma xmlns:emma="http://www.w3.org/2003/04/emma" version="1.0">
              <emma:interpretation id="{AAFAF37D-3693-4F27-B58B-9B32E8DB3960}" emma:medium="tactile" emma:mode="ink">
                <msink:context xmlns:msink="http://schemas.microsoft.com/ink/2010/main" type="inkWord" rotatedBoundingBox="10295,12838 10905,12839 10904,13218 10294,13217"/>
              </emma:interpretation>
              <emma:one-of disjunction-type="recognition" id="oneOf55">
                <emma:interpretation id="interp270" emma:lang="en-US" emma:confidence="1">
                  <emma:literal>sin</emma:literal>
                </emma:interpretation>
                <emma:interpretation id="interp271" emma:lang="en-US" emma:confidence="0">
                  <emma:literal>Sin</emma:literal>
                </emma:interpretation>
                <emma:interpretation id="interp272" emma:lang="en-US" emma:confidence="0">
                  <emma:literal>gin</emma:literal>
                </emma:interpretation>
                <emma:interpretation id="interp273" emma:lang="en-US" emma:confidence="0">
                  <emma:literal>•in</emma:literal>
                </emma:interpretation>
                <emma:interpretation id="interp274" emma:lang="en-US" emma:confidence="0">
                  <emma:literal>pin</emma:literal>
                </emma:interpretation>
              </emma:one-of>
            </emma:emma>
          </inkml:annotationXML>
          <inkml:trace contextRef="#ctx0" brushRef="#br0" timeOffset="268772.872">9220 11778 3267,'0'0'896,"0"0"258,0 0 255,0 0-384,0 0-192,0 0-257,0 0-31,0-20-193,0 20-64,-20 0 33,-2 0-33,22 20-192,-20-20 0,-2 0-64,2 21 0,-2-21 0,2 22-32,20-22 0,-22 0 32,22 20-64,0-20-32,0 0-32,22 0 96,-22 0-32,20 0 32,2 21 32,-2-21 0,2 0 32,-2 22 32,2-22 64,-22 20-32,20-20 161,-20 21-33,0-21 256,0 22-31,0-22-97,-20 21-192,20-1-63,-22 1 31,2-21-64,-2 22 0,2-22-64,-2 0 0,2 0-160,20 0-289,-22 0-479,22 0-1154,0-22-1826</inkml:trace>
          <inkml:trace contextRef="#ctx0" brushRef="#br0" timeOffset="269022.4725">9368 11862 5637,'0'0'833,"0"0"-833,0 0 896,0 0 514,0 22-161,0-22-320,0 20-577,0 1-128,0-21-127,0 22-97,0-1 32,0-21-64,0 0-289,0 0-512,0 0-832,0 0-866,0 0-928</inkml:trace>
          <inkml:trace contextRef="#ctx0" brushRef="#br0" timeOffset="269194.0727">9410 11673 6117,'0'-21'1442,"0"21"-706,0 0-95,0 0-97,0 0-511,0 0-194,0 0-575,0 0-962,0 0-1665</inkml:trace>
          <inkml:trace contextRef="#ctx0" brushRef="#br0" timeOffset="269552.8734">9472 11821 1825,'0'41'1217,"0"-41"609,0 22-64,0-2-417,0 1-256,0-21-96,0 22-416,0-1-193,0-21-96,0 0-32,0 0 33,22 0 95,-22 0 193,0 0-97,0 0-288,0-21-128,20-1-32,-20 1 0,22 1-32,-22 20-32,20-22 0,-20 22 32,0 0-32,22 0 32,-22 0 0,0 0 0,0 22 64,20-2-64,-20 1 32,0 1 32,0-1-64,22-1-64,-22 1-256,0-21-128,20 22-353,-20-22-897,22 0-1088,-22 0-3428</inkml:trace>
        </inkml:traceGroup>
        <inkml:traceGroup>
          <inkml:annotationXML>
            <emma:emma xmlns:emma="http://www.w3.org/2003/04/emma" version="1.0">
              <emma:interpretation id="{DE7DF7B3-7862-4F8B-A2FA-3168A10009BD}" emma:medium="tactile" emma:mode="ink">
                <msink:context xmlns:msink="http://schemas.microsoft.com/ink/2010/main" type="inkWord" rotatedBoundingBox="11073,12775 12522,12776 12521,13386 11072,13385"/>
              </emma:interpretation>
              <emma:one-of disjunction-type="recognition" id="oneOf56">
                <emma:interpretation id="interp275" emma:lang="en-US" emma:confidence="1">
                  <emma:literal>(air)</emma:literal>
                </emma:interpretation>
                <emma:interpretation id="interp276" emma:lang="en-US" emma:confidence="0">
                  <emma:literal>(air}</emma:literal>
                </emma:interpretation>
                <emma:interpretation id="interp277" emma:lang="en-US" emma:confidence="0">
                  <emma:literal>Car)</emma:literal>
                </emma:interpretation>
                <emma:interpretation id="interp278" emma:lang="en-US" emma:confidence="0">
                  <emma:literal>car)</emma:literal>
                </emma:interpretation>
                <emma:interpretation id="interp279" emma:lang="en-US" emma:confidence="0">
                  <emma:literal>(arg</emma:literal>
                </emma:interpretation>
              </emma:one-of>
            </emma:emma>
          </inkml:annotationXML>
          <inkml:trace contextRef="#ctx0" brushRef="#br0" timeOffset="269880.474">9977 11736 1921,'21'-21'2050,"-21"21"-1505,0-20 992,0 20 161,0 0-385,-21 0-288,21 0-352,0 0-193,0 0-192,-21 20 97,21-20-1,-21 0 129,21 21-129,-21 1 0,21-2-159,-21 23 31,0-2-64,0 1-64,21 1-96,-21-2 0,21 2-32,0-23-32,0 2 0,21-1 32,0-21-512,0 20-417,21-20-1345,0 0-3588</inkml:trace>
          <inkml:trace contextRef="#ctx0" brushRef="#br0" timeOffset="270473.275">10250 11904 4163,'0'0'1025,"0"-20"-864,0 20 1088,0 0-64,0 0-480,0 0 287,0-22-319,-21 22-96,21 0-1,0 0 1,-21 0-65,21-21-95,-21 21-33,0 0-64,21 21-128,-21-21-95,0 22 31,0-22 32,0 20-32,21 1-64,-21 1 0,21-22-64,0 21 0,0-1 0,21-20 32,0 21 32,0-21 0,-21 0 0,21 0 32,0 0 0,0-21-31,0 21-33,0-20 64,0 20-96,-21-21 32,0 21 32,0 0-32,0-22 96,0 22-128,0 0 0,0 22-64,0-22 32,0 21 64,0-1-32,0-20 0,0 21 0,0 1-256,21-22-545,-21 20-769,21-20-2081</inkml:trace>
          <inkml:trace contextRef="#ctx0" brushRef="#br0" timeOffset="270800.8756">10375 12031 2562,'0'0'2883,"0"0"-2819,22 0 704,-22 0 578,20 0-546,-20 0-31,0 0-256,22 0-65,-22 0-64,0 0 97,0 20 63,0-20 33,0 22 32,0-22-65,-22 0-160,22 21-127,0-1 31,-20-20-128,20 22-64,0-22-32,0 21 64,-22-21-128,22 0 0,0 20 32,0-20 0,22 0-32,-22 22 129,20-22-97,2 0-128,-2-22-449,22 22-992,-20 0-3845</inkml:trace>
          <inkml:trace contextRef="#ctx0" brushRef="#br0" timeOffset="271518.4769">10627 11925 2850,'0'0'2755,"0"0"-1826,0 0 64,0 0-225,0 0 129,0 0 384,0 0-256,0 0-160,22 22-224,-22-1-161,0-1-223,0-20-97,0 21 0,21 1-64,-21-22-32,0 0 0,0 20-32,0-20 32,0 0 32,0 0 225,0 0-161,0-20-160,0 20 32,0-22 0,0 1 0,0-20-32,0 19 32,0 1 32,0 1 0,21-2 192,-21 1-32,0 21-160,21 0-96,-21 0 0,21 0 0,0 0 32,0 21-64,0-21-769,42 0-1825</inkml:trace>
          <inkml:trace contextRef="#ctx0" brushRef="#br0" timeOffset="272282.8781">11027 11589 2306,'21'0'1377,"-21"0"-800,0 0-129,0 0 609,0 0 160,0 0-128,21 0-64,-21 0 96,21 0-192,0 21-32,0 1-289,0-2-63,0 23-65,0-2 1,0 1-161,0 1-128,0-2-96,-21 1 1,21 1-1,-21-22 32,-21 20-32,21-19 32,-21-2-128,0 2-160,0-22-128,0 21-193,0-21-544,21 0-640,0 0-1763,0-21-2337</inkml:trace>
        </inkml:traceGroup>
        <inkml:traceGroup>
          <inkml:annotationXML>
            <emma:emma xmlns:emma="http://www.w3.org/2003/04/emma" version="1.0">
              <emma:interpretation id="{59AEEFF1-271E-4AF6-97D7-C9CA853B80F2}" emma:medium="tactile" emma:mode="ink">
                <msink:context xmlns:msink="http://schemas.microsoft.com/ink/2010/main" type="inkWord" rotatedBoundingBox="12879,12944 13131,12945 13130,13155 12878,13154"/>
              </emma:interpretation>
              <emma:one-of disjunction-type="recognition" id="oneOf57">
                <emma:interpretation id="interp280" emma:lang="en-US" emma:confidence="0">
                  <emma:literal>+</emma:literal>
                </emma:interpretation>
                <emma:interpretation id="interp281" emma:lang="en-US" emma:confidence="0">
                  <emma:literal>t</emma:literal>
                </emma:interpretation>
                <emma:interpretation id="interp282" emma:lang="en-US" emma:confidence="0">
                  <emma:literal>x</emma:literal>
                </emma:interpretation>
                <emma:interpretation id="interp283" emma:lang="en-US" emma:confidence="0">
                  <emma:literal>X</emma:literal>
                </emma:interpretation>
                <emma:interpretation id="interp284" emma:lang="en-US" emma:confidence="0">
                  <emma:literal>4</emma:literal>
                </emma:interpretation>
              </emma:one-of>
            </emma:emma>
          </inkml:annotationXML>
          <inkml:trace contextRef="#ctx0" brushRef="#br0" timeOffset="272984.8794">11636 11884 6053,'0'0'1474,"0"0"-1090,0-22-96,22 22 673,-22 0-160,20 0-225,22 0-383,0 0-97,0 0-96,0 0-769,0 0-2434</inkml:trace>
          <inkml:trace contextRef="#ctx0" brushRef="#br0" timeOffset="272813.2791">11741 11758 2402,'0'0'1601,"0"0"-512,0 0 321,0 0-129,0 0-128,0 0-320,0 0-353,0 0 257,0 20 128,0-20-289,0 21-95,0 1-225,0 19-64,0-19-32,0-2-64,0 1-64,0 1 0,-21-1-32,21-21-128,0 0-608,0 0-1154,0 0-1986,0 0-2946</inkml:trace>
        </inkml:traceGroup>
        <inkml:traceGroup>
          <inkml:annotationXML>
            <emma:emma xmlns:emma="http://www.w3.org/2003/04/emma" version="1.0">
              <emma:interpretation id="{00F00FC3-21F9-4301-BC53-B83F1DC8EAC8}" emma:medium="tactile" emma:mode="ink">
                <msink:context xmlns:msink="http://schemas.microsoft.com/ink/2010/main" type="inkWord" rotatedBoundingBox="13846,12922 14244,12923 14243,13344 13845,13343"/>
              </emma:interpretation>
              <emma:one-of disjunction-type="recognition" id="oneOf58">
                <emma:interpretation id="interp285" emma:lang="en-US" emma:confidence="1">
                  <emma:literal>[3</emma:literal>
                </emma:interpretation>
                <emma:interpretation id="interp286" emma:lang="en-US" emma:confidence="0">
                  <emma:literal>(3</emma:literal>
                </emma:interpretation>
                <emma:interpretation id="interp287" emma:lang="en-US" emma:confidence="0">
                  <emma:literal>•3</emma:literal>
                </emma:interpretation>
                <emma:interpretation id="interp288" emma:lang="en-US" emma:confidence="0">
                  <emma:literal>33</emma:literal>
                </emma:interpretation>
                <emma:interpretation id="interp289" emma:lang="en-US" emma:confidence="0">
                  <emma:literal>[A</emma:literal>
                </emma:interpretation>
              </emma:one-of>
            </emma:emma>
          </inkml:annotationXML>
          <inkml:trace contextRef="#ctx0" brushRef="#br0" timeOffset="273468.4803">12771 11758 5925,'0'-22'769,"0"22"160,0 0 320,0 0-32,0 0-352,0 0-289,-22 0-159,22 0-129,-20 0-32,-2 0-96,22 0-31,-20 22 31,-2-22 32,2 20 128,-2 1-128,22 21-31,-20-21 95,20 1-64,0 19-64,0-19-64,0 19-32,20-20 32,2 1 64,-2-22-128,22 0-576,-20 20-1122,20-20-2946</inkml:trace>
          <inkml:trace contextRef="#ctx0" brushRef="#br0" timeOffset="273905.2811">12875 11947 8231,'-20'0'577,"20"0"-257,0 0 161,0 0-417,0 0-32,20 0 256,-20 0 0,22 0-96,-22 0-160,20 0 0,2 0 129,-22 0 63,20 0 0,-20 21 64,0-21 65,0 20-1,0-20 32,0 21-95,0-21-97,-20 0 0,20 22-64,-22-22 0,22 0-64,0 0-32,0 0-32,0 0-96,0 20-64,0-20 128,0 0 0,22 0 32,-22 0 32,20 0-32,-20 22 0,22-22 32,-22 0-32,0 21 160,20-21-64,-20 0 64,0 20 1,0-20 159,0 22-64,-20-22-160,-2 0 32,2 21-128,-2-21-288,22 0-417,-20 0-768,-2-21-2627</inkml:trace>
        </inkml:traceGroup>
        <inkml:traceGroup>
          <inkml:annotationXML>
            <emma:emma xmlns:emma="http://www.w3.org/2003/04/emma" version="1.0">
              <emma:interpretation id="{2DC9EA2E-F0C1-4CF9-9F15-FFBAFDA5745F}" emma:medium="tactile" emma:mode="ink">
                <msink:context xmlns:msink="http://schemas.microsoft.com/ink/2010/main" type="inkWord" rotatedBoundingBox="14539,12859 15189,12860 15188,13175 14538,13174"/>
              </emma:interpretation>
              <emma:one-of disjunction-type="recognition" id="oneOf59">
                <emma:interpretation id="interp290" emma:lang="en-US" emma:confidence="1">
                  <emma:literal>sin</emma:literal>
                </emma:interpretation>
                <emma:interpretation id="interp291" emma:lang="en-US" emma:confidence="0">
                  <emma:literal>Sin</emma:literal>
                </emma:interpretation>
                <emma:interpretation id="interp292" emma:lang="en-US" emma:confidence="0">
                  <emma:literal>gin</emma:literal>
                </emma:interpretation>
                <emma:interpretation id="interp293" emma:lang="en-US" emma:confidence="0">
                  <emma:literal>bin</emma:literal>
                </emma:interpretation>
                <emma:interpretation id="interp294" emma:lang="en-US" emma:confidence="0">
                  <emma:literal>•in</emma:literal>
                </emma:interpretation>
              </emma:one-of>
            </emma:emma>
          </inkml:annotationXML>
          <inkml:trace contextRef="#ctx0" brushRef="#br0" timeOffset="274856.8826">13442 11778 3459,'0'-20'1313,"0"20"-224,0 0 192,0 0-384,0 0-96,0 0-385,-20 0-256,20 0-31,-22 0-65,22 0 32,-20 0 0,-2 20 64,2-20 64,20 0 128,-22 21-159,22-21 31,0 0-224,0 0-64,0 0 0,0 22 32,0-22 64,22 0-32,-2 20 0,2-20 64,-2 21 32,-20 1 64,22-22 0,-22 20 96,20 1 33,-20 1-33,0-22 224,0 21-31,-20-21-161,20 20-96,-22-20-32,2 0-128,-2 0 33,22 0-65,-20 0-161,-2 0-351,22 0-641,-20-20-1378,20 20-1633</inkml:trace>
          <inkml:trace contextRef="#ctx0" brushRef="#br0" timeOffset="275075.2831">13568 11841 4644,'22'0'1826,"-22"0"-1442,0 0 545,0 0 512,0 21-576,0-21-320,0 22-1,0-2-224,0 1-95,0 1-225,0-22 32,0 21 0,0-21-128,0 0-577,0 0-865,0 0-928,0 0-1442</inkml:trace>
          <inkml:trace contextRef="#ctx0" brushRef="#br0" timeOffset="275215.6834">13610 11758 4868,'22'-43'1698,"-22"43"-321,0-20-544,0 20-641,0 0-224,0 0-320,0-22-1090,20 22-1953</inkml:trace>
          <inkml:trace contextRef="#ctx0" brushRef="#br0" timeOffset="275543.2839">13694 11841 3651,'0'21'1601,"0"1"-287,0-2 63,0 1-384,0 1 0,0-22-288,0 21-321,0-21-224,0 0-32,0 0-128,0 0 128,0 0 65,0 0 63,22 0-64,-22-21-128,20-1-32,2 1 0,-22 1 0,20-2-32,2 1 64,-2 21 128,-20-20-160,22 20 64,-22 20-64,20-20 97,-20 21-1,0-21-32,22 22-32,-22-2-32,0 1-192,20 1-577,2-1-1217,-2-21-3587</inkml:trace>
        </inkml:traceGroup>
        <inkml:traceGroup>
          <inkml:annotationXML>
            <emma:emma xmlns:emma="http://www.w3.org/2003/04/emma" version="1.0">
              <emma:interpretation id="{2A6F3B0B-8977-40F9-B2A5-D9FE4BB2498F}" emma:medium="tactile" emma:mode="ink">
                <msink:context xmlns:msink="http://schemas.microsoft.com/ink/2010/main" type="inkWord" rotatedBoundingBox="15505,12733 17227,12734 17226,13386 15504,13385"/>
              </emma:interpretation>
              <emma:one-of disjunction-type="recognition" id="oneOf60">
                <emma:interpretation id="interp295" emma:lang="en-US" emma:confidence="0">
                  <emma:literal>(a3r)+</emma:literal>
                </emma:interpretation>
                <emma:interpretation id="interp296" emma:lang="en-US" emma:confidence="0">
                  <emma:literal>(azr)+</emma:literal>
                </emma:interpretation>
                <emma:interpretation id="interp297" emma:lang="en-US" emma:confidence="0">
                  <emma:literal>Cazr)+</emma:literal>
                </emma:interpretation>
                <emma:interpretation id="interp298" emma:lang="en-US" emma:confidence="0">
                  <emma:literal>(art</emma:literal>
                </emma:interpretation>
                <emma:interpretation id="interp299" emma:lang="en-US" emma:confidence="0">
                  <emma:literal>Ca3r)+</emma:literal>
                </emma:interpretation>
              </emma:one-of>
            </emma:emma>
          </inkml:annotationXML>
          <inkml:trace contextRef="#ctx0" brushRef="#br0" timeOffset="276354.4854">14430 11610 3235,'0'-21'1153,"21"21"-96,-21 0 352,0 0-32,0 0 65,0 0-417,0 0-417,-21 0-191,21 0-65,0 0-192,-21 0 64,21 21-64,0-21 1,-21 22-1,0-22 0,0 20-64,21 1-96,-21 21 0,0 1 64,0-2-32,0 22 0,21-21-32,0 1-32,0-2 32,21-20 0,0 1-32,0-2-384,0 2-513,0-22-929,0 0-961,0 0-2466</inkml:trace>
          <inkml:trace contextRef="#ctx0" brushRef="#br0" timeOffset="276760.0861">14555 11904 5028,'0'-20'897,"0"20"32,0 0 416,-20-22-384,20 22-288,0 0-225,-21 0-95,21 0 31,-21 0-128,21 0-64,-21 0-31,0 22-129,21-22 64,-21 20 96,0 1-32,21 1 128,-21-1-160,21-1-64,0 1-64,21-21 32,-21 22 33,21-22-1,0 0 128,0 0-96,0-22 0,0 1-32,20 1-32,-19-1 32,-2-1-64,-20 22 64,0-21-96,22 21 32,-22 0-32,0 0-32,0 0 32,0 21 32,0-21 32,0 22 0,0-1-32,0-1 0,0 1-64,0 1-416,20-22-770,-20 20-896,22-20-1409</inkml:trace>
          <inkml:trace contextRef="#ctx0" brushRef="#br0" timeOffset="277228.0868">14787 11988 5541,'-22'-20'2690,"22"20"-1344,0 0-386,0 0-127,0 0-448,0 0-193,0 0-384,0 0 160,22 0 32,-22 0 32,21 0 0,0 20 32,-21-20-64,21 0 32,-21 21 32,0-21 128,0 0 224,0 22-63,-21-22-193,21 20-32,0-20-32,-21 22 0,21-22 32,0 0-64,-21 0-32,21 0-64,0 0-96,0 0 32,0 0 32,21 21 32,-21-21 32,0 0-32,0 0 32,21 20 32,-21-20-32,0 0 32,0 22 64,21-22 128,-21 21-63,0-21 191,0 20-32,0-20 0,0 0 1,-21 0-193,21 22-32,-21-22-64,0 0-416,21 0-705,-22 0-1218,2-22-2689</inkml:trace>
          <inkml:trace contextRef="#ctx0" brushRef="#br0" timeOffset="277649.2876">15039 11799 6854,'0'0'929,"0"0"-513,0 0-256,0 0 97,0 0 511,0 22 65,0-22-320,21 20-65,-21 1-192,0-21-31,0 22-1,0-2-64,0 1-32,21 1 0,-21-22 96,0 0-31,0 21 31,0-21-96,0 0 64,-21 0-64,21 0 64,0-21-128,-21 21 0,21-22-64,-21 1-32,21 1 32,0-2 0,0 1 0,0-21 0,21 21 32,-21 21 1,21-20-33,-21-2-65,21 22 97,0-21-96,0 21 32,0 0-32,0 0-192,0 21-577,0-21-832,0 0-1058,-21 0-1825</inkml:trace>
          <inkml:trace contextRef="#ctx0" brushRef="#br0" timeOffset="278071.4884">15312 11569 4964,'0'-22'2402,"0"22"-1409,0 0 321,0 0-514,0 0-607,0 0 191,0 0 321,21 22-97,-21-22-159,21 20-161,0 1-32,0 1-64,0-2-64,0 1-31,21 1-1,-42-2 0,21 23 96,0-23-64,-21 1 64,0 21-128,0-21 160,-21 21-95,0-21-97,0 22 64,0-23 32,0 1-96,-21-21-705,21 22-672,0-22-1858</inkml:trace>
          <inkml:trace contextRef="#ctx0" brushRef="#br0" timeOffset="278678.8895">15754 11884 7206,'20'0'1378,"-20"-22"-1122,0 22 64,22 0 865,-2 0-384,2 0-353,-2 0-159,22 0-225,0 0-929,0 0-3107</inkml:trace>
          <inkml:trace contextRef="#ctx0" brushRef="#br0" timeOffset="278663.2894">15838 11799 448,'0'0'3908,"0"0"-2531,0 0-224,0 0 224,0 0-160,0 0-416,0 0-32,0 22 32,0-22-225,0 20-63,0 1-257,0 1-96,0-2-128,0 1-32,0-21 0,0 22-384,0-1-641,0-21-1730,0 0-2786</inkml:trace>
        </inkml:traceGroup>
        <inkml:traceGroup>
          <inkml:annotationXML>
            <emma:emma xmlns:emma="http://www.w3.org/2003/04/emma" version="1.0">
              <emma:interpretation id="{34809563-5384-476E-9636-2B5F1EF1C220}" emma:medium="tactile" emma:mode="ink">
                <msink:context xmlns:msink="http://schemas.microsoft.com/ink/2010/main" type="inkWord" rotatedBoundingBox="18046,13007 19748,13008 19747,13091 18045,13090"/>
              </emma:interpretation>
              <emma:one-of disjunction-type="recognition" id="oneOf61">
                <emma:interpretation id="interp300" emma:lang="en-US" emma:confidence="0">
                  <emma:literal>is....</emma:literal>
                </emma:interpretation>
                <emma:interpretation id="interp301" emma:lang="en-US" emma:confidence="0">
                  <emma:literal>t....</emma:literal>
                </emma:interpretation>
                <emma:interpretation id="interp302" emma:lang="en-US" emma:confidence="0">
                  <emma:literal>i....</emma:literal>
                </emma:interpretation>
                <emma:interpretation id="interp303" emma:lang="en-US" emma:confidence="0">
                  <emma:literal>s....</emma:literal>
                </emma:interpretation>
                <emma:interpretation id="interp304" emma:lang="en-US" emma:confidence="0">
                  <emma:literal>t...</emma:literal>
                </emma:interpretation>
              </emma:one-of>
            </emma:emma>
          </inkml:annotationXML>
          <inkml:trace contextRef="#ctx0" brushRef="#br0" timeOffset="280550.8926">17580 11904 10281,'0'0'1025,"0"-20"-737,0 20 641,0 0 64,0 0-256,0 0-449,0 0-288,0 0-672,0 0-2563</inkml:trace>
          <inkml:trace contextRef="#ctx0" brushRef="#br0" timeOffset="279630.4911">17832 11841 8488,'0'0'448,"0"0"225,22 0 480,-22 0-673,0 0-352,0-20-128,20 20-160,2 0-1313,-22 0-3332</inkml:trace>
          <inkml:trace contextRef="#ctx0" brushRef="#br0" timeOffset="279802.0914">18169 11821 8904,'0'0'833,"0"0"-801,0 0 64,0 0 64,0 0-128,21 0-256,-21 0-1250,0 0-2818</inkml:trace>
          <inkml:trace contextRef="#ctx0" brushRef="#br0" timeOffset="279989.2918">18379 11841 2882,'21'0'3460,"0"0"-3172,-21 0 1538,21 0-513,-21 0-609,0 0-127,0 0-321,0 0-128,21 0-64,-21 0-96,21 0-800,-21 0-1731,21 0-2209</inkml:trace>
          <inkml:trace contextRef="#ctx0" brushRef="#br0" timeOffset="279115.6902">16803 11841 10057,'0'0'577,"0"0"-417,0 0 96,0 0 0,0 0-128,0 0-128,0 0-64,22 0-704,-22 0-1154,0 0-2723</inkml:trace>
          <inkml:trace contextRef="#ctx0" brushRef="#br0" timeOffset="279302.8905">17139 11821 10025,'0'20'641,"0"-40"-577,22 20-128,-22 0 32,0 0 32,0 0-32,0 0-33,20 0-671,2 0-1410,-22 0-2563</inkml:trace>
        </inkml:traceGroup>
      </inkml:traceGroup>
    </inkml:traceGroup>
    <inkml:traceGroup>
      <inkml:annotationXML>
        <emma:emma xmlns:emma="http://www.w3.org/2003/04/emma" version="1.0">
          <emma:interpretation id="{3C5929F7-25E4-4F5C-A8D9-554610B49DB1}" emma:medium="tactile" emma:mode="ink">
            <msink:context xmlns:msink="http://schemas.microsoft.com/ink/2010/main" type="paragraph" rotatedBoundingBox="1074,13796 23171,13826 23167,16921 1070,168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A0B166-BC8C-4999-B1A0-236AA3A84EB3}" emma:medium="tactile" emma:mode="ink">
              <msink:context xmlns:msink="http://schemas.microsoft.com/ink/2010/main" type="line" rotatedBoundingBox="1075,13774 23173,13853 23169,15011 1071,14933"/>
            </emma:interpretation>
          </emma:emma>
        </inkml:annotationXML>
        <inkml:traceGroup>
          <inkml:annotationXML>
            <emma:emma xmlns:emma="http://www.w3.org/2003/04/emma" version="1.0">
              <emma:interpretation id="{BF6D4C17-83C6-4AF6-B6D2-406E63DAEDF0}" emma:medium="tactile" emma:mode="ink">
                <msink:context xmlns:msink="http://schemas.microsoft.com/ink/2010/main" type="inkWord" rotatedBoundingBox="1074,13970 2062,13974 2059,14627 1072,14623"/>
              </emma:interpretation>
              <emma:one-of disjunction-type="recognition" id="oneOf62">
                <emma:interpretation id="interp305" emma:lang="en-US" emma:confidence="1">
                  <emma:literal>It</emma:literal>
                </emma:interpretation>
                <emma:interpretation id="interp306" emma:lang="en-US" emma:confidence="0">
                  <emma:literal>If</emma:literal>
                </emma:interpretation>
                <emma:interpretation id="interp307" emma:lang="en-US" emma:confidence="0">
                  <emma:literal>IT</emma:literal>
                </emma:interpretation>
                <emma:interpretation id="interp308" emma:lang="en-US" emma:confidence="0">
                  <emma:literal>Il</emma:literal>
                </emma:interpretation>
                <emma:interpretation id="interp309" emma:lang="en-US" emma:confidence="0">
                  <emma:literal>I!</emma:literal>
                </emma:interpretation>
              </emma:one-of>
            </emma:emma>
          </inkml:annotationXML>
          <inkml:trace contextRef="#ctx0" brushRef="#br0" timeOffset="291767.3123">692 12787 6181,'0'0'449,"0"0"-449,0 0-353,0 0 257,0 21 449,0 21 447,0-21 33,22 42-192,-22-21-65,0 21-31,0 0-225,0 0-224,0 0 32,0-21-64,0 0 1,0-21-65,0 0-257,0-21-704,0 0-1057,-22 0-1473</inkml:trace>
          <inkml:trace contextRef="#ctx0" brushRef="#br0" timeOffset="290846.9108">-169 12913 3619,'0'0'737,"0"0"-481,0 0-96,0 0 160,0 0 321,0 0-32,0 0-321,0 0-64,0 0 385,0 0 319,21 0 1,0 0-96,1 0-160,20 0-129,20 0-320,2-21-95,-2 21-65,2-21 0,-2 21-64,-20 0 96,0 0-96,0 0 0,-20 0-96,-2 0-385,2 0-1120,-22 0-1923</inkml:trace>
          <inkml:trace contextRef="#ctx0" brushRef="#br0" timeOffset="291408.5117">-63 13354 6213,'0'21'833,"0"-21"-865,0 0 256,20 0 994,-20 0 63,42 0-384,0 0-321,22 0-384,-2-21-96,2 21-32,20 0-480,0 0-1954,-22-21-2851</inkml:trace>
          <inkml:trace contextRef="#ctx0" brushRef="#br0" timeOffset="291190.1113">167 12934 1409,'0'0'1281,"0"0"-576,0 0 512,0 0 0,0 0-96,0 0-544,0 0-321,0 0-192,0 0-128,0 0 64,0 21 320,0 0 449,0 21-161,0 0 65,0 21-96,0 0-289,-20 21-96,20-42-128,0 0 32,0 0-96,0-21 32,0-21 0,0 21 32,0-21-288,0 0-1185,0 0-1346,0 0-1056</inkml:trace>
          <inkml:trace contextRef="#ctx0" brushRef="#br0" timeOffset="292189.5132">545 13165 5669,'0'0'801,"0"0"-417,0 0-512,21 0 384,0 0 513,21-21-257,21 21-319,1-21-65,-2 0-1281</inkml:trace>
        </inkml:traceGroup>
        <inkml:traceGroup>
          <inkml:annotationXML>
            <emma:emma xmlns:emma="http://www.w3.org/2003/04/emma" version="1.0">
              <emma:interpretation id="{B833D6E2-C759-41F6-8861-2130DCA59558}" emma:medium="tactile" emma:mode="ink">
                <msink:context xmlns:msink="http://schemas.microsoft.com/ink/2010/main" type="inkWord" rotatedBoundingBox="2882,13845 4352,13850 4350,14566 2880,14561"/>
              </emma:interpretation>
              <emma:one-of disjunction-type="recognition" id="oneOf63">
                <emma:interpretation id="interp310" emma:lang="en-US" emma:confidence="1">
                  <emma:literal>takes</emma:literal>
                </emma:interpretation>
                <emma:interpretation id="interp311" emma:lang="en-US" emma:confidence="0">
                  <emma:literal>fakes</emma:literal>
                </emma:interpretation>
                <emma:interpretation id="interp312" emma:lang="en-US" emma:confidence="0">
                  <emma:literal>Takes</emma:literal>
                </emma:interpretation>
                <emma:interpretation id="interp313" emma:lang="en-US" emma:confidence="0">
                  <emma:literal>faker</emma:literal>
                </emma:interpretation>
                <emma:interpretation id="interp314" emma:lang="en-US" emma:confidence="0">
                  <emma:literal>taker</emma:literal>
                </emma:interpretation>
              </emma:one-of>
            </emma:emma>
          </inkml:annotationXML>
          <inkml:trace contextRef="#ctx0" brushRef="#br0" timeOffset="293015.3146">1680 13144 3171,'-21'0'960,"21"0"706,-21-21-97,21 21-576,0 0-416,0 0-449,21 0 160,0 0 417,0 0-225,0-21-351,21 21-1,21 0-192,-21 0-96,21 0-673,0 0-577,-21 0-1440,0 0-2595</inkml:trace>
          <inkml:trace contextRef="#ctx0" brushRef="#br0" timeOffset="292828.1143">1785 12808 5413,'0'-21'320,"-21"21"192,21 0 129,0 0-353,0 0-63,0 0 31,0 0 0,0 21 96,0 0 353,0 0 96,21 42-65,-21-21-191,0 42-225,0-21-160,0 21-63,21-21-1,-21-21-32,0 0-64,0-21 64,0 0-192,0-21-321,21 0-832,-21 0 96,-21 0 256,21-21-3587</inkml:trace>
          <inkml:trace contextRef="#ctx0" brushRef="#br0" timeOffset="294419.317">2099 13165 5733,'-20'0'801,"-2"0"96,22 0 416,0 0-96,-20-21-480,20 21-321,0 0-224,-22 0-96,22 0-192,0 21 64,-20-21 0,-2 21 32,22 0 32,0 0 0,0 0 32,0 0-128,0-21 32,0 21-96,0-21 160,22 0-64,-22 0 128,20 0-32,2-21-64,-2 21 128,-20-21-96,22 21 32,-22-21 33,0 0-130,0 21 66,0 0-66,20 0 1,-20 0-96,0 0 64,0 0-64,22 21 128,-22-21 0,20 21 0,2 0 64,-22-21-64,20 21-64,2-21 96,-2 0-32,2-21 32,-2 21 96,2-21-64,-2-21 65,-20 21-1,22-21 160,-2-21 32,-20 0-160,0 0 1,0 0-97,0 21 0,0-21 64,0 21 64,0 21-64,0-1 128,0 2 97,0-1 31,0 21-96,0 0-64,0 0-191,-20 0-162,20 0-191,0 21 160,0-1 128,0 23 64,0 20-32,0 0 64,0 0-32,0 21 0,0 0-32,0-21 32,0-21-96,0 0 96,0-21-64,0-21 32,0 0 0,0 0 32,0 0 128,20-21-96,-20 0-32,0-21-96,22-21 0,-1 21 0,-21-21 32,21 21-32,0 21 32,-21 0-64,21 21-96,0 0 64,-21 0 32,0 21 31,21-21 97,-21 21 33,0 0-33,0 0 0,0 0 64,0 0 32,-21 0-64,21 0 0,-21 0-64,21-21 64,-21 0-96,0 21 0,21-21 32,0-21-32,0 21 0,0 0-160,0 0 0,0 0-65,0 0 1,0 21 224,21-21 0,0 21 64,0-21 0,0 21 0,0-21 0,0 0 0,0 21 32,0-21 32,0-21 0,0 21-32,0-21-32,0 0 65,-21 0-65,21 0 32,-21 0 32,0 0-32,0 0 32,0 0 32,0 21 0,0 0-64,-21 0-128,21 0-32,-21 21-32,21-21 64,0 21-64,-21 21 32,21-21 0,0 0 31,21 0 98,-21 0-98,21-21 65,0 0 65,0 21-1,0-21 0,0 0 32,0-21 96,0 21-160,0-21 0,0 0 32,0 0-32,-21 0 32,21 21-64,-21-21 32,0 0-64,0 21-32,0 0-32,0 0-32,0 21 128,21 0 128,-21 0-64,0 0 32,0 21-64,0-21 0,0 0-32,0 0 0,0 0 64,0-21-32,0 0 192,0 0 1,-21 21-33,21-21-128,-21 0 128,21-21-128,-21 21-32,0-21-32,21 0 0,-21 21-64,0-21 32,21 0-32,0 21-96,0 0-128,0 0-161,21 0 161,0 0-32,21 0-1,21 0-608,-21-21-960,21 21-898,21 0-1025</inkml:trace>
        </inkml:traceGroup>
        <inkml:traceGroup>
          <inkml:annotationXML>
            <emma:emma xmlns:emma="http://www.w3.org/2003/04/emma" version="1.0">
              <emma:interpretation id="{882DF59C-9ACA-4C14-9AA7-380E4163670F}" emma:medium="tactile" emma:mode="ink">
                <msink:context xmlns:msink="http://schemas.microsoft.com/ink/2010/main" type="inkWord" rotatedBoundingBox="4918,14162 5254,14163 5253,14395 4917,14393"/>
              </emma:interpretation>
              <emma:one-of disjunction-type="recognition" id="oneOf64">
                <emma:interpretation id="interp315" emma:lang="en-US" emma:confidence="1">
                  <emma:literal>a</emma:literal>
                </emma:interpretation>
                <emma:interpretation id="interp316" emma:lang="en-US" emma:confidence="0">
                  <emma:literal>A</emma:literal>
                </emma:interpretation>
                <emma:interpretation id="interp317" emma:lang="en-US" emma:confidence="0">
                  <emma:literal>cn</emma:literal>
                </emma:interpretation>
                <emma:interpretation id="interp318" emma:lang="en-US" emma:confidence="0">
                  <emma:literal>on</emma:literal>
                </emma:interpretation>
                <emma:interpretation id="interp319" emma:lang="en-US" emma:confidence="0">
                  <emma:literal>cr</emma:literal>
                </emma:interpretation>
              </emma:one-of>
            </emma:emma>
          </inkml:annotationXML>
          <inkml:trace contextRef="#ctx0" brushRef="#br0" timeOffset="294980.9181">3885 13060 4356,'0'0'160,"0"-21"-96,0 21 608,0-21 257,0 21 32,0 0-128,-21-21 0,21 21-32,0 0 31,-21-21-223,21 21-257,-21 0 1,0 0-65,0 21-192,0-21 32,0 21-96,0 21 128,0-21-64,21 21-96,0 0 0,-21-21 0,42 0-64,-21-21 32,21 0 128,0 0 65,0 0-33,0 0 32,21-21-32,-21 0-64,0-21 32,21 21-96,-42 0 0,21 0 0,-21 21-64,0 0-32,21 0 96,-21 21 32,0 0-64,21 0 96,-21 21-288,21-21-897,0 0-2307</inkml:trace>
        </inkml:traceGroup>
        <inkml:traceGroup>
          <inkml:annotationXML>
            <emma:emma xmlns:emma="http://www.w3.org/2003/04/emma" version="1.0">
              <emma:interpretation id="{71859597-472B-476E-B14D-82C1AC02EEA3}" emma:medium="tactile" emma:mode="ink">
                <msink:context xmlns:msink="http://schemas.microsoft.com/ink/2010/main" type="inkWord" rotatedBoundingBox="6115,14098 7061,14101 7059,14625 6113,14622"/>
              </emma:interpretation>
              <emma:one-of disjunction-type="recognition" id="oneOf65">
                <emma:interpretation id="interp320" emma:lang="en-US" emma:confidence="1">
                  <emma:literal>very</emma:literal>
                </emma:interpretation>
                <emma:interpretation id="interp321" emma:lang="en-US" emma:confidence="0">
                  <emma:literal>Her y</emma:literal>
                </emma:interpretation>
                <emma:interpretation id="interp322" emma:lang="en-US" emma:confidence="0">
                  <emma:literal>Per y</emma:literal>
                </emma:interpretation>
                <emma:interpretation id="interp323" emma:lang="en-US" emma:confidence="0">
                  <emma:literal>Jer y</emma:literal>
                </emma:interpretation>
                <emma:interpretation id="interp324" emma:lang="en-US" emma:confidence="0">
                  <emma:literal>ver y</emma:literal>
                </emma:interpretation>
              </emma:one-of>
            </emma:emma>
          </inkml:annotationXML>
          <inkml:trace contextRef="#ctx0" brushRef="#br0" timeOffset="295838.9196">4894 13018 960,'-22'-21'129,"22"21"447,0-21 801,0 21-63,0 0 63,0 0-256,0 0-96,0 0-481,0 0-319,0 0-193,0 0 64,0 21 448,0 0 193,0 21-192,0-21-161,22 21-128,-22 0-96,0 0-96,20-21 0,-20 0 0,0 0-64,22-21 65,-22 0 63,0 0 128,0 0 128,20-21 97,-20 0-193,22 0-160,-22 0 0,20-21-64,-20 21-32,0-21 64,22 21-64,-22 0 65,0 21-65,0-21 0,0 21-32,0 0-32,0 0-65,0 0 1,20 0 0,-20 0 96,22 0 0,-2 0 0,2 0 0,-2 0 0,2 0 64,-2 0-32,2-21 32,20 21-32,-22-21-32,-20 21 65,22-21 31,-22 21 96,0 0-32,0-21 96,0 21-64,0-21-128,-22 21-32,2 0 1,-2 0 31,22 0-64,-20 21-64,-2-21 31,22 21-31,0 21-64,-20-21 96,20 21 32,0 0-32,20-21 0,2 0 32,-2 0-96,2 0-192,-2-21-417,22 0-480,0-21-1185,-20 0-1314,20 0-2464</inkml:trace>
          <inkml:trace contextRef="#ctx0" brushRef="#br0" timeOffset="296135.3201">5418 13039 5124,'0'0'2114,"0"0"-1089,-20 0-224,20 0-192,0 21 159,0 0-159,20-21-289,-20 42-160,0-21 33,0 0 223,0-21-32,0 21-256,22 0-31,-22-21-33,0 0-32,0 0 96,0 0 160,0 0 128,0 0-63,0-21-225,0 0 0,0 0-128,0-21 32,0 0-32,0 0-32,20 0 32,-20 21-32,22 21-96,-2-21-128,-20 21-353,22 0-288,20 0-864,-22 0-1058,2 0-1922</inkml:trace>
          <inkml:trace contextRef="#ctx0" brushRef="#br0" timeOffset="296369.3205">5797 12976 4868,'21'0'1506,"-21"0"-161,0 0 192,0 0-223,0 0-257,0 0-385,-21 21-416,21-21-160,0 21 65,-21 21 31,0 0-32,0 0 128,0 0-128,-22 21-128,23 0 32,-2-21-64,2 0-128,20-21-256,0 0-289,0-21-576,0 0-1089,0 0-897,0-21-1922</inkml:trace>
          <inkml:trace contextRef="#ctx0" brushRef="#br0" timeOffset="296540.9208">5608 13060 5605,'0'-21'1409,"0"0"353,0 21-1282,0 0-480,0 0 257,20 21 63,-20 0-96,22 0-96,-2 0 32,2 0-512,-1 0-1570,0-21-4836</inkml:trace>
        </inkml:traceGroup>
        <inkml:traceGroup>
          <inkml:annotationXML>
            <emma:emma xmlns:emma="http://www.w3.org/2003/04/emma" version="1.0">
              <emma:interpretation id="{FD30D456-84DF-470E-9632-1638CA1AEAD1}" emma:medium="tactile" emma:mode="ink">
                <msink:context xmlns:msink="http://schemas.microsoft.com/ink/2010/main" type="inkWord" rotatedBoundingBox="8048,13805 9289,13810 9285,14962 8044,14958"/>
              </emma:interpretation>
              <emma:one-of disjunction-type="recognition" id="oneOf66">
                <emma:interpretation id="interp325" emma:lang="en-US" emma:confidence="1">
                  <emma:literal>large</emma:literal>
                </emma:interpretation>
                <emma:interpretation id="interp326" emma:lang="en-US" emma:confidence="0">
                  <emma:literal>far ge</emma:literal>
                </emma:interpretation>
                <emma:interpretation id="interp327" emma:lang="en-US" emma:confidence="0">
                  <emma:literal>War ge</emma:literal>
                </emma:interpretation>
                <emma:interpretation id="interp328" emma:lang="en-US" emma:confidence="0">
                  <emma:literal>tar ge</emma:literal>
                </emma:interpretation>
                <emma:interpretation id="interp329" emma:lang="en-US" emma:confidence="0">
                  <emma:literal>bar ge</emma:literal>
                </emma:interpretation>
              </emma:one-of>
            </emma:emma>
          </inkml:annotationXML>
          <inkml:trace contextRef="#ctx0" brushRef="#br0" timeOffset="297055.7216">6805 12661 2562,'21'-21'1281,"-21"21"289,0-21 63,0 21-512,0 0-640,0 0-513,0 0 0,0 21 224,0 0 545,0 0 191,0 42-319,21 0-257,-21 0-127,0 21-97,0 21-32,0-21-32,0-21-32,0 0-96,21-42-32,-21 0-225,0 0-511,0-21-834,21 0-672,-21-21-2018</inkml:trace>
          <inkml:trace contextRef="#ctx0" brushRef="#br0" timeOffset="297726.5228">7162 13123 3042,'-21'-21'1314,"21"0"-33,0 21-64,-21-21-288,21 0-64,-21 21-129,0 0-63,21-21-193,-21 21 33,0 0-257,21 0 32,-21 21-288,0-21 33,21 42-66,-21-21 66,21 21-1,0-21 0,0 21 0,0-21-32,0 0 32,21 0 0,0 0-64,-21-21 128,21 0-64,0 0 96,0-21-32,0 0-32,0 0-32,-21-21-32,21 21 96,-21 0 32,0 0-64,0 21 64,0-21 65,0 21-33,0 0-192,0 21-96,0-21 96,0 21-32,0 21 64,0-21 0,0 21 0,0-21-32,21 0-161,-21 0-351,21 0-385,-21-21-801,21 0-1313</inkml:trace>
          <inkml:trace contextRef="#ctx0" brushRef="#br0" timeOffset="298054.1235">7310 13144 5445,'0'0'1185,"0"0"-1153,0 21 64,0-21 545,0 21 127,0 0-191,0 0-97,20 0-31,-20 0-161,0-21 0,0 21-96,0 0-96,22-21-96,-22 0 97,0 0 95,0 0 224,0-21-31,0 21-161,20-42-160,-20 21-32,0-21 0,22 21-64,-22 0 0,0 0 0,0 0-192,20 0-481,-20 21-480,22 0-417,-2 0-704,2 0-801</inkml:trace>
          <inkml:trace contextRef="#ctx0" brushRef="#br0" timeOffset="298787.3248">7603 13165 2722,'21'0'2947,"-21"0"-1378,-21 0 257,21 0-417,0-21-736,0 21-192,-21-21-161,21 21-160,0 0 0,-21 0-128,21 0-32,-21 0 0,21 0 96,-20 21 32,20 0-32,-22 0-31,22 0-33,0-21-64,0 21 32,22 0-33,-22-21 33,20 0 0,1 0 33,0 0-1,0-21 0,0 21-32,-21-21 64,21 0 32,-21 21-96,0-21 64,0 21-32,21 0-32,-21 0-32,0 0 0,0 0 32,0 21 192,21 0-32,-21 21-64,0 0 32,0 0-64,0 21 0,0-21 0,0 21-64,-21 0 33,21 0-1,0-20-32,-21-2 64,21-19-64,-21-2 64,21 1 64,0-21 64,-21-21-96,21 21-224,0-20-192,-21-23 63,21 1-95,0 1 64,0-23-33,0 22 193,0 0 32,21 0 64,-21 21-64,21 21-32,0-21 64,0 21 0,0 0 64,0 0 32,0 0 0,0 0 64,0 0 64,0 0 0,0-21-128,0 0 64,0-21-31,0 21-1,0 0 64,-21 0 96,0 0 32,0 0 32,0 0-31,-21 0-97,21 21 224,-21 0 97,21 0-225,-21 0-96,21 21-160,0 0-32,0 0 32,0 0-128,0 21 128,21-21-224,21-21-577,0 21-1089,0-21-832,21-21-2788</inkml:trace>
        </inkml:traceGroup>
        <inkml:traceGroup>
          <inkml:annotationXML>
            <emma:emma xmlns:emma="http://www.w3.org/2003/04/emma" version="1.0">
              <emma:interpretation id="{F53924F3-6086-4B0A-9557-2D57DDF026AF}" emma:medium="tactile" emma:mode="ink">
                <msink:context xmlns:msink="http://schemas.microsoft.com/ink/2010/main" type="inkWord" rotatedBoundingBox="10234,13928 11915,13934 11912,14543 10232,14537"/>
              </emma:interpretation>
              <emma:one-of disjunction-type="recognition" id="oneOf67">
                <emma:interpretation id="interp330" emma:lang="en-US" emma:confidence="1">
                  <emma:literal>number</emma:literal>
                </emma:interpretation>
                <emma:interpretation id="interp331" emma:lang="en-US" emma:confidence="0">
                  <emma:literal>Number</emma:literal>
                </emma:interpretation>
                <emma:interpretation id="interp332" emma:lang="en-US" emma:confidence="0">
                  <emma:literal>numbed</emma:literal>
                </emma:interpretation>
                <emma:interpretation id="interp333" emma:lang="en-US" emma:confidence="0">
                  <emma:literal>Numbed</emma:literal>
                </emma:interpretation>
                <emma:interpretation id="interp334" emma:lang="en-US" emma:confidence="0">
                  <emma:literal>numbs</emma:literal>
                </emma:interpretation>
              </emma:one-of>
            </emma:emma>
          </inkml:annotationXML>
          <inkml:trace contextRef="#ctx0" brushRef="#br0" timeOffset="299536.126">9010 13123 128,'0'0'1409,"0"0"-32,-20 0 257,20 0-161,0 0-576,0 0-256,0 0-193,0-21-256,0 21 0,0 21 97,0-21 351,0 21 97,0 21-449,0-21-96,0 21-159,0-21 31,0 0-32,0-21-32,0 0 32,0 0 96,0 0 128,0 0 64,20-21-192,-20 0-64,0-21-31,22 21-1,-2-21 0,-20 0-32,22 21 160,-22 0 0,0 21-32,0-21-160,20 21-32,-20 21 160,0 0 128,0 0 0,22 0-127,-22 21 31,0-21-96,20 0 64,-20 21-128,0-42 64,0 21-256,22 0-353,-22-21-672,0 0-1057,0 0-993,0 0-994</inkml:trace>
          <inkml:trace contextRef="#ctx0" brushRef="#br0" timeOffset="299816.9266">9242 13123 2370,'0'-21'1697,"0"21"-736,0 0-256,0 0 320,0 21 384,0-21-320,0 21-288,0 0-288,0 0-257,20 21-64,-20-21-160,0 0 32,22-21-32,-2 21 32,-20-21 32,22 0 160,-2-21-63,2 0-33,-22 21 0,20-21-96,-20 0 32,0 0 64,0 0-128,0 0-320,0 0-96,-20 0-289,20 0-352,0 21-1121,0-21-1890</inkml:trace>
          <inkml:trace contextRef="#ctx0" brushRef="#br0" timeOffset="301142.9288">9494 13165 448,'0'0'3299,"0"0"-2402,0 21 801,0-21-225,0 21-512,0-21-224,0 21-289,20 0-128,-20 0-128,0 0-128,0-21 33,0 21-65,0-21 32,0 0 0,22 0 96,-22 0 128,0 0-64,0-21-96,20 0-95,-20-21 31,22 21-64,-22 0 0,20 0 0,-20 21-32,0 0 0,0 0 32,0 0-97,0 0-31,0 0 128,0 0 192,0 21 1,22 0-33,-22 0-64,0 0-64,0 0 32,0 0-96,0-21 96,0 21-96,0-21 64,0 0 32,20 0 96,-20-21-32,22 21-32,-22-21-96,20 0-32,2 0-128,-22-21-32,20 21 96,-20 0 0,0 21 96,0-21 0,22 21-32,-22 0 0,0 0-96,0 0-96,0 0 191,0 21 66,0-21 31,20 21 0,-20 0-32,22 0-64,-22 0 128,20 0-96,-20 0 0,22-21 0,-1 21 32,0-21 32,0 0-32,-21 0 32,21 0 0,0-21 32,0 0 64,-21 0 64,21 0-63,-21 0 31,21-21-64,0 0-64,0-21 0,0 0-64,-21 21-32,21-21 128,-21 21-64,0 21 64,21-22 128,-21 43-63,0-20 191,0 20-32,0 0 65,-21 0-353,21 0-225,0 20 65,-21 23 128,21-1 0,-21 0 96,21 42-64,-21-21-32,21 0 32,0 0-64,0 0 32,0-21 0,0 0-32,21-21 32,-21-21 32,21 21-32,-21-21 32,0 0 97,21 0 31,-21-21-32,0 0-96,0 0-96,21-21 32,-21 21-128,0-21 64,-21 21 128,21 0-64,0 0 32,0 21 64,-21-21-96,21 21-33,0 0-159,0 21 64,21-21 64,-21 21 0,0-21 96,21 21 0,-21 0 32,21-21-32,0 0 32,0 0 0,0 0 32,-21 0-32,21 0 64,0 0-128,-21-21 96,21 0-32,0 21-32,-21-21 0,0 0 128,0 0-64,0 0-32,0 21 1,0-21 31,-21 21 0,21 0-32,-21 21-128,21 0 128,-21 0-64,21 0 64,0 21 0,0-21-64,0 0 0,0 0 32,0 0 0,21 0 0,-21-21 64,21 0 0,0 0 32,0-21-32,-21 0-64,21 0 0,0 0-96,0 21 0,-1-21 64,-20 21-32,0 0 32,0 0 0,0 0 96,22 21 32,-22-21-64,0 21 32,20 21-64,-20-21 0,22 0 0,20 0-513,0 0-768,20-21-1922,23 0-6853</inkml:trace>
        </inkml:traceGroup>
        <inkml:traceGroup>
          <inkml:annotationXML>
            <emma:emma xmlns:emma="http://www.w3.org/2003/04/emma" version="1.0">
              <emma:interpretation id="{950BD029-4E5D-49F9-BEFF-822B1B6FBE17}" emma:medium="tactile" emma:mode="ink">
                <msink:context xmlns:msink="http://schemas.microsoft.com/ink/2010/main" type="inkWord" rotatedBoundingBox="12607,13993 12984,13995 12981,14877 12604,14876"/>
              </emma:interpretation>
              <emma:one-of disjunction-type="recognition" id="oneOf68">
                <emma:interpretation id="interp335" emma:lang="en-US" emma:confidence="1">
                  <emma:literal>of</emma:literal>
                </emma:interpretation>
                <emma:interpretation id="interp336" emma:lang="en-US" emma:confidence="0">
                  <emma:literal>oof</emma:literal>
                </emma:interpretation>
                <emma:interpretation id="interp337" emma:lang="en-US" emma:confidence="0">
                  <emma:literal>oh</emma:literal>
                </emma:interpretation>
                <emma:interpretation id="interp338" emma:lang="en-US" emma:confidence="0">
                  <emma:literal>af</emma:literal>
                </emma:interpretation>
                <emma:interpretation id="interp339" emma:lang="en-US" emma:confidence="0">
                  <emma:literal>uf</emma:literal>
                </emma:interpretation>
              </emma:one-of>
            </emma:emma>
          </inkml:annotationXML>
          <inkml:trace contextRef="#ctx0" brushRef="#br0" timeOffset="301969.7304">11447 13249 288,'-21'-21'1089,"21"0"-385,0 21-223,0 0 512,21 0 64,-21-21 64,0 21 64,0 0-192,-21 0-96,21 0-353,0 0-191,0 21-129,-21-21 0,21 21 32,-21 0-95,21 0-97,-21 0 32,21 0-64,0 0-64,21 0 0,-21-21 64,21 0 64,0 0 64,0 0-32,0-21 0,1 0 0,-22 0-64,20 0 32,-20 0-32,0 21 65,0-21-97,0 0 64,0 21 0,-20-21-96,20 21 64,0 0-96,0 0 32,0 0-32,0 0-64,0 0-225,0 0 193,0 0 32,0 0 96,20 21 64,2-21-32,-2 0-32,-20-21 32,22 21 64,20-21 97,-22 21 159,-20-21 32,22 0-31,-2-21-33,2 21-96,-2-21-96,-20 21-32,0-21 0,0 21-64,21-21 1,-21 21-1,0 0-32,-21 0 96,21 0-32,0 21 96,0 0-128,0 0-64,-20 0-96,20 0-64,0 21 95,-22 0 65,22 42 96,-20 0-64,20 21 97,-22 21-33,2 0-32,-2-21 32,2 21-64,-2-21-128,22-42-193,0 0-351,0 1-385,0-43-801,0 20-2050</inkml:trace>
        </inkml:traceGroup>
        <inkml:traceGroup>
          <inkml:annotationXML>
            <emma:emma xmlns:emma="http://www.w3.org/2003/04/emma" version="1.0">
              <emma:interpretation id="{CCAEC1A4-EF48-4CB1-B5D7-D57DB2C11970}" emma:medium="tactile" emma:mode="ink">
                <msink:context xmlns:msink="http://schemas.microsoft.com/ink/2010/main" type="inkWord" rotatedBoundingBox="14077,13930 16830,13940 16826,14866 14074,14856"/>
              </emma:interpretation>
              <emma:one-of disjunction-type="recognition" id="oneOf69">
                <emma:interpretation id="interp340" emma:lang="en-US" emma:confidence="0">
                  <emma:literal>planewaves</emma:literal>
                </emma:interpretation>
                <emma:interpretation id="interp341" emma:lang="en-US" emma:confidence="0">
                  <emma:literal>Planewaves</emma:literal>
                </emma:interpretation>
                <emma:interpretation id="interp342" emma:lang="en-US" emma:confidence="0">
                  <emma:literal>planarians</emma:literal>
                </emma:interpretation>
                <emma:interpretation id="interp343" emma:lang="en-US" emma:confidence="0">
                  <emma:literal>planeloads</emma:literal>
                </emma:interpretation>
                <emma:interpretation id="interp344" emma:lang="en-US" emma:confidence="0">
                  <emma:literal>planeness</emma:literal>
                </emma:interpretation>
              </emma:one-of>
            </emma:emma>
          </inkml:annotationXML>
          <inkml:trace contextRef="#ctx0" brushRef="#br0" timeOffset="302905.732">12833 13165 3331,'0'-21'640,"0"0"-31,22 21 256,-2-21 32,2 21-1,-22 0-351,42 0-161,-22 21-63,2 0 127,-2 21 193,-20-21-225,22 0 64,-22 21 33,0-21-65,0 0 65,0 0-33,-22-21-63,2 21-161,-2-21-128,2 21 0,-2-21-192,2 0-416,-2-21-673,22 0-993,-20 0-1410,20-21-1953</inkml:trace>
          <inkml:trace contextRef="#ctx0" brushRef="#br0" timeOffset="302656.1316">12939 13102 1089,'0'0'576,"0"0"481,0 0-32,-22 0 160,22 0-448,0 21 64,0 0 63,0 0 161,-20 0-128,20 42-224,0-21-129,-22 21-287,22 0-33,-20-21-96,20 21-64,0-21 32,-22 1-64,22-23 0,0 1-32,0-21 128,0 22-96,0-22-64,0-22-448,0 1-737,0 1-1089,0-23-513,0-20-1633</inkml:trace>
          <inkml:trace contextRef="#ctx0" brushRef="#br0" timeOffset="303186.5325">13190 12765 5445,'0'-20'256,"0"20"-128,0 0 320,0 0-287,0 0-161,0 20 608,0 2 353,0-1-128,0 42-160,0-21-97,0 21-128,-20 21-63,20 0-225,-22-21-32,22 0-64,0-21-32,-20-21-64,20 0-160,20 0-833,-20-21-1441,22 0-353</inkml:trace>
          <inkml:trace contextRef="#ctx0" brushRef="#br0" timeOffset="303592.1332">13380 13228 4996,'0'-21'1025,"0"21"-96,0 0-96,0 0-160,-22-21-193,22 21-128,0 0-160,0-21 1,0 21-97,-20 0 64,20 0 0,-22 0 0,22 21-96,-20 0 193,-2 0-1,2 0 0,20 0-96,0 0-96,-22 0 32,44 0-128,-22 0 32,20-21 64,2 0 64,-2-21-63,2 21 31,-2-21-96,-20 0 0,22 21-64,-22-21 96,20 21-64,-20 0 0,0 0-129,0 0 97,0 21 64,0 0 32,0 0-64,0 0 64,0 0-96,0-21-480,0 21-545,0-21-481,22 0-1665</inkml:trace>
          <inkml:trace contextRef="#ctx0" brushRef="#br0" timeOffset="304668.5351">13548 13186 5733,'0'-21'737,"0"21"31,0 0-447,0 21-97,0-21 352,0 21 1,0 0-193,0 0-127,0 21-97,0-21-64,0 0 0,0 0-64,0 0 0,0-21 0,0 21 0,20-21 64,-20 0 32,0-21 64,0 21-128,22-42-31,-22 21-66,20 0 33,2-21 0,-2 21 0,-20 0 0,0 21 33,22-21-33,-22 21 0,0 0-97,0 0 97,20 21 97,-20 0 159,0 0 0,22 0-64,-22 0-64,20 0-160,-20 0 96,22-21 0,-22 21-32,20-21 32,2 0 65,-2 0 31,2-21-32,-2 0-64,-20 0-32,22 0 32,-2 21 0,2-21 0,-22 0 64,0 0-32,0 0 32,0 0 33,0 21 31,-22 0-96,22-21 64,0 21-128,-20 21-32,20-21-32,-22 21-32,22 0 64,0 0 32,-20 0 96,20 21-96,0-21 32,20 0-64,-20 0 32,22 0 0,-2-21 64,2 0-32,-2 0 33,23-21-1,-22 21-32,0-21 32,0-21-64,0 21-64,0 0-32,0 21 32,-21-21 32,21 21 32,-21 0 32,0 0 0,0 0-128,0 0-96,0 0 64,-21 0 31,21 21 33,0 0 64,-21 0-32,21 0 0,0 0 0,0-21-32,0 21 32,21-21 32,-21 21-64,21-21 129,0-21-65,0 0-64,0 21-33,0-42 65,0 42-96,-21-21 96,0 0 0,21 21 0,-21 0 0,0 0 32,0 0-64,0 0-64,0 0 96,0 21 32,0 0-32,0 0 32,0 0-64,0 0 32,21 0 32,-21-21-64,21 21 64,-21-21 0,21 0 64,-21-21-31,21 21-1,0-21 0,-21 0 0,0 0 32,21 0-64,-21 0 32,0 0-32,0 0 32,21 0-32,-21 21 32,0-21 0,0 21 0,0 0-96,0 0-128,0 0-32,0 0 64,42 0-96,-21 0-385,42 0-1057,-1 0-672,2 0 1057,20-21-2018</inkml:trace>
          <inkml:trace contextRef="#ctx0" brushRef="#br0" timeOffset="305245.7361">14723 13270 2146,'0'-21'1217,"0"21"-417,0 0 706,0 0-417,0 0-320,0-21-225,0 21 97,0 0 127,-20 0-95,20 0-224,-22 0-161,2 0-64,20 0-64,-22 21 0,2 0 33,-2-21 31,22 21-160,-20 0-32,20-21 0,0 21-64,0-21 32,20 0 0,-20 21 32,22-21 32,-22 0 0,20 0 32,2-21-32,-22 21-32,20-21 64,2 21-64,-22-21-32,20 21 32,-20 0 32,0 0 0,0 0 33,0 0 31,0 0-160,0 0 64,0 21 96,0 0-64,0 0 32,0 0-96,0 0 0,22 0 32,-22-21-224,0 21-545,20-21-640,2 0-1474,-22 0-4772</inkml:trace>
          <inkml:trace contextRef="#ctx0" brushRef="#br0" timeOffset="306103.7376">14934 13228 7110,'0'-21'609,"0"21"-289,0 0 321,0 0-65,0 21 161,0-21-32,0 21-33,-21 0-383,21 21-97,0-21-32,0 0-96,21 0 0,-21-21-64,21 21 64,-21-21 32,0 0 64,21 0 0,0 0 1,-21-21-33,21 0-96,-21 0 32,21 0-64,0 0 32,-21 0 0,21 21-32,-21-21 0,0 21-32,0 0 0,0 0-32,21 0 32,-21 0 64,21 0 32,-21 21 0,21-21-32,0 21 32,0-21 0,0 0 0,0 0 32,0 0-96,0 0 128,0-21-64,0 21 0,-21-21 0,21 21 1,-21-21 31,0 0-64,0 0 128,0 0-96,0 21 96,0 0-64,-21-21 64,21 21-64,-21 21-192,21-21 0,-21 21 128,21 0-32,0 0 0,0 21-32,0-21 64,0 0-64,21 0 64,0-21-32,0 21 64,0-21 64,21 0-96,-21 0 32,0-21-64,21 0 33,-21 0-1,0 0 32,-21 21-64,21-21 32,-21 0 0,21 21-32,-21 0 64,0 0 0,0 0-96,0 21 32,0-21 32,-21 21 32,21 0 0,0 21-96,0-21 64,0 0 0,-21 0-64,21 0 64,0-21 64,0 21 0,-21-21-32,21 0 0,-21 0 32,21 0-32,-21 0-64,21-21 0,-21 21-64,21-21-64,0-21-192,0 21 160,0 21 32,0-21-33,0 0-63,21 21 160,0 0-96,0 0 0,0 21-385,0-21-960,21 21-3684</inkml:trace>
        </inkml:traceGroup>
        <inkml:traceGroup>
          <inkml:annotationXML>
            <emma:emma xmlns:emma="http://www.w3.org/2003/04/emma" version="1.0">
              <emma:interpretation id="{1F8D2823-F650-41DB-B5FC-A3484E186651}" emma:medium="tactile" emma:mode="ink">
                <msink:context xmlns:msink="http://schemas.microsoft.com/ink/2010/main" type="inkWord" rotatedBoundingBox="17901,13931 18257,13932 18255,14584 17899,14582"/>
              </emma:interpretation>
              <emma:one-of disjunction-type="recognition" id="oneOf70">
                <emma:interpretation id="interp345" emma:lang="en-US" emma:confidence="1">
                  <emma:literal>to</emma:literal>
                </emma:interpretation>
                <emma:interpretation id="interp346" emma:lang="en-US" emma:confidence="0">
                  <emma:literal>fo</emma:literal>
                </emma:interpretation>
                <emma:interpretation id="interp347" emma:lang="en-US" emma:confidence="0">
                  <emma:literal>t,</emma:literal>
                </emma:interpretation>
                <emma:interpretation id="interp348" emma:lang="en-US" emma:confidence="0">
                  <emma:literal>ho</emma:literal>
                </emma:interpretation>
                <emma:interpretation id="interp349" emma:lang="en-US" emma:confidence="0">
                  <emma:literal>f,</emma:literal>
                </emma:interpretation>
              </emma:one-of>
            </emma:emma>
          </inkml:annotationXML>
          <inkml:trace contextRef="#ctx0" brushRef="#br0" timeOffset="306992.9392">16657 13165 5413,'0'0'832,"20"0"-607,-20 0 543,22-21 417,-2 21-128,22 0-288,0 0-384,-20 0-193,20 0-96,-22 21-32,2-21-32,-22 21 0,20 0 96,-20 0 128,0 0 225,0 0-193,0 0-32,-20-21 1,20 21-129,0-21-32,0 0-96,0 0 32,20 0 32,-20 0 64,22-21 0,-2 0-64,2 0 32,-22 0 0,20 21 32,-20-21-31,0 0 95,-20 21-64,20-21-128,-22 21 0,2 0-192,-2 0-225,22 21-768,-20-21-1826,20 21-4548</inkml:trace>
          <inkml:trace contextRef="#ctx0" brushRef="#br0" timeOffset="306821.3388">16825 12765 6181,'0'-20'449,"0"20"736,0 0 96,0 0-448,0 0-481,0 0-320,0 0-96,0 20 256,-22 2 321,22 41 31,0-21-63,0 21-161,-20 21-96,-2 0-96,22-21-63,-20 0-1,20 0-32,0-21-32,-22-21 32,22 0 32,0-21-256,0 0-417,0 0 64,0 0-800,0-21-3267</inkml:trace>
        </inkml:traceGroup>
        <inkml:traceGroup>
          <inkml:annotationXML>
            <emma:emma xmlns:emma="http://www.w3.org/2003/04/emma" version="1.0">
              <emma:interpretation id="{A7EAD1D9-4DCA-455F-9186-62E0E9B8C64B}" emma:medium="tactile" emma:mode="ink">
                <msink:context xmlns:msink="http://schemas.microsoft.com/ink/2010/main" type="inkWord" rotatedBoundingBox="19098,13993 19728,13996 19726,14543 19096,14540"/>
              </emma:interpretation>
              <emma:one-of disjunction-type="recognition" id="oneOf71">
                <emma:interpretation id="interp350" emma:lang="en-US" emma:confidence="1">
                  <emma:literal>do</emma:literal>
                </emma:interpretation>
                <emma:interpretation id="interp351" emma:lang="en-US" emma:confidence="0">
                  <emma:literal>olo</emma:literal>
                </emma:interpretation>
                <emma:interpretation id="interp352" emma:lang="en-US" emma:confidence="0">
                  <emma:literal>{do</emma:literal>
                </emma:interpretation>
                <emma:interpretation id="interp353" emma:lang="en-US" emma:confidence="0">
                  <emma:literal>ado</emma:literal>
                </emma:interpretation>
                <emma:interpretation id="interp354" emma:lang="en-US" emma:confidence="0">
                  <emma:literal>dr</emma:literal>
                </emma:interpretation>
              </emma:one-of>
            </emma:emma>
          </inkml:annotationXML>
          <inkml:trace contextRef="#ctx0" brushRef="#br0" timeOffset="308022.5409">18064 13228 4932,'0'-42'993,"0"42"-384,0-21 256,-22 21-33,22-21-287,-20 0-161,20 21 1,-22-21-97,2 21 128,-2 0-128,22 0-191,-20 21-33,-2 0-64,2 0 32,-2 0 32,22 21-32,-20-21-32,20 21 64,0-21-128,20 0 32,-20 0 0,22-21 64,-2 0 96,22 0 64,-20-21 0,20 0 225,-22-21-97,2 0 0,-2 0-160,23 0-64,-22-21 1,0 0-33,0 0-32,-21 0 0,0 42 128,0-21 192,0 42 0,0-21-95,0 21-129,0 0-256,0 0-32,-21 21 63,0 21 65,21 0 32,-21 0-32,0 21 32,21 0 32,-22-21-32,22 21-32,0-42 0,0 0 32,22 0-32,-22-21 32,21 0 32,21 0-32,-21 0 0,0-21-64,0 0 32,0 21 32,0-21 0,-21 0 0,0 21 32,0 0 96,0 0-160,0 0 0,0 21-32,-21 0 64,21 0-32,0 0 32,0 0-32,0-21 0,0 21 32,21 0 0,-21-21 32,21 0 0,-21 0 32,21 0 0,-21 0 33,0-21-1,0 21-64,0-21 64,0-21 32,0 21-160,0 0 32,0 0 32,0 0 0,-21 21 32,21-21-64,0 21-64,0 0-160,0 0-1,0 21 129,21-21 0,0 21 64,0-21-288,21 0-545,0 0-1889,0 0-6758</inkml:trace>
        </inkml:traceGroup>
        <inkml:traceGroup>
          <inkml:annotationXML>
            <emma:emma xmlns:emma="http://www.w3.org/2003/04/emma" version="1.0">
              <emma:interpretation id="{12D944CE-45DC-47F2-B35E-48277474FE9A}" emma:medium="tactile" emma:mode="ink">
                <msink:context xmlns:msink="http://schemas.microsoft.com/ink/2010/main" type="inkWord" rotatedBoundingBox="20694,13844 21703,13848 21700,14604 20691,14600"/>
              </emma:interpretation>
              <emma:one-of disjunction-type="recognition" id="oneOf72">
                <emma:interpretation id="interp355" emma:lang="en-US" emma:confidence="1">
                  <emma:literal>that,</emma:literal>
                </emma:interpretation>
                <emma:interpretation id="interp356" emma:lang="en-US" emma:confidence="0">
                  <emma:literal>that.</emma:literal>
                </emma:interpretation>
                <emma:interpretation id="interp357" emma:lang="en-US" emma:confidence="0">
                  <emma:literal>that;</emma:literal>
                </emma:interpretation>
                <emma:interpretation id="interp358" emma:lang="en-US" emma:confidence="0">
                  <emma:literal>that</emma:literal>
                </emma:interpretation>
                <emma:interpretation id="interp359" emma:lang="en-US" emma:confidence="0">
                  <emma:literal>t -hat,</emma:literal>
                </emma:interpretation>
              </emma:one-of>
            </emma:emma>
          </inkml:annotationXML>
          <inkml:trace contextRef="#ctx0" brushRef="#br0" timeOffset="309691.7439">19450 13081 2818,'0'0'128,"0"0"-256,0 0 32,0 21 416,0-21 289,21 21 192,0-21 576,0 0-96,21 0-288,-21-21-128,21 21-256,0-21-161,0-21 0,0 21-127,0-21-1,-20 21-128,-2-21 96,2 21-191,-2-21-33,2 21 32,-22-21 0,20 20 0,-20 2 32,0-1 320,0 21-63,0-22-193,-20 22-160,20 0-64,0 0-64,0 22 0,-22-1 0,22-1 96,-20 23 0,-2-1 32,2 21 32,-2 0-64,2 0 64,-2 0-32,1 0-32,0-21 0,21-21 0,0-21 0,0 21 0,0-21-32,0 0 32,0 0 32,21 0-32,-21-21 0,21 21-64,1-21 0,-2 0 0,-20 0-32,22 21 64,-22 0-32,20 0-33,-20 0 1,0 0 0,22 0-32,-22 21 128,20 0-32,-20-21 32,22 21 0,-22-21-32,20 21 96,2-21-96,-2 0 64,2 0-32,-2 0 0,-20 0 64,22 0 0,-22-21-32,20 21 32,-20-21 0,22 0-32,-22 21 65,0-21-33,-22 21 0,22 0 32,0 0-96,-20 0-128,20 0 96,-22 0-32,22 0 32,-20 21-33,20-21 1,0 21 32,0 0 0,0 0 64,0-21-96,0 21 64,0 0 0,20-21 32,-20 0-32,0 0 32,22 0 0,-22 0 0,20 0 0,-20-21-32,22 0 0,-22 21 0,20-21 0,-20 21 32,0-21 33,0 21-65,0 0-97,0 0-63,0 0 64,0 21 32,0-21 32,22 21 32,-22-21 0,0 21 0,20-21 0,1 21 32,0-21 64,-21 0 64,21 0 97,0-21 31,0 21 0,0-21-64,21 0 33,-21-21 63,0 21-64,0-21 0,0-21-159,0 0-33,0 0 0,0 0-64,-21 0 0,21 20 32,-21 2 32,0 19 64,0 2 128,0-1-96,0 21-64,0 0-32,0 0-64,-21 0-192,21 0-32,0 21 160,0 21 160,-21-1-96,0 23 64,0-1-32,21 21-32,-21 0 32,0-21 0,0 0-32,0-21-32,21 0-64,0-21-320,0 0-353,0-21-256,0 0-609,0 0-768,0 0-5221</inkml:trace>
          <inkml:trace contextRef="#ctx0" brushRef="#br0" timeOffset="308506.1417">19618 12787 1633,'0'0'1313,"0"0"-704,0 0 192,0 0 95,0 0-95,0 0-320,0 0-129,0 21 865,0 0 160,-21 0-544,21 42-320,-21 0-129,0 0-224,0 21 0,0-21-128,0 21 65,21-42-129,-21 0 32,21-21-129,0 0-223,0-21-641,0 0-833,0 0-159,0-21-2211</inkml:trace>
          <inkml:trace contextRef="#ctx0" brushRef="#br0" timeOffset="309847.7442">20185 13018 3651,'0'0'2498,"21"0"-2594,-21 21 128,21-21 513,0 21-193,21-21-288,-21 21-416,21 21-1986</inkml:trace>
          <inkml:trace contextRef="#ctx0" brushRef="#br0" timeOffset="310440.5451">20437 13291 1057,'0'0'640,"21"0"-608,-21 0 1538,0 21-1,0-21 33,0 21-545,0 0-545,0 0-352,-21 0-128,21 0-1601</inkml:trace>
        </inkml:traceGroup>
        <inkml:traceGroup>
          <inkml:annotationXML>
            <emma:emma xmlns:emma="http://www.w3.org/2003/04/emma" version="1.0">
              <emma:interpretation id="{1E97624F-9BB8-4767-8FC8-B0533A671AC7}" emma:medium="tactile" emma:mode="ink">
                <msink:context xmlns:msink="http://schemas.microsoft.com/ink/2010/main" type="inkWord" rotatedBoundingBox="22562,14204 23171,14206 23170,14520 22561,14518"/>
              </emma:interpretation>
              <emma:one-of disjunction-type="recognition" id="oneOf73">
                <emma:interpretation id="interp360" emma:lang="en-US" emma:confidence="1">
                  <emma:literal>so</emma:literal>
                </emma:interpretation>
                <emma:interpretation id="interp361" emma:lang="en-US" emma:confidence="0">
                  <emma:literal>So</emma:literal>
                </emma:interpretation>
                <emma:interpretation id="interp362" emma:lang="en-US" emma:confidence="0">
                  <emma:literal>go</emma:literal>
                </emma:interpretation>
                <emma:interpretation id="interp363" emma:lang="en-US" emma:confidence="0">
                  <emma:literal>so.</emma:literal>
                </emma:interpretation>
                <emma:interpretation id="interp364" emma:lang="en-US" emma:confidence="0">
                  <emma:literal>•o</emma:literal>
                </emma:interpretation>
              </emma:one-of>
            </emma:emma>
          </inkml:annotationXML>
          <inkml:trace contextRef="#ctx0" brushRef="#br0" timeOffset="311828.9476">21488 13039 288,'0'0'1057,"0"0"-96,0 0-32,21 0-1,-21 0 161,0 0-64,0 0-224,0 0-32,0 0-160,0 0-1,0 0-31,0 0-33,0 0-192,0-21-159,-21 21-97,21 0-96,-21 21 64,21-21-64,-21 0 0,0 0 32,0 21 0,0-21 32,-1 21-32,22-21-64,0 0-32,0 21 0,0-21-32,0 0 64,22 0 64,-1 21 0,0-21-32,0 0 0,0 21 0,0-21-32,0 21 32,0 0 96,-21-21 64,0 21 160,0 0 161,-21 0-33,0 0-31,0-21-161,0 21-64,0-21-96,-21 21-32,20-21 0,2 0-96,-2 0-288,22 0-577,0-21-1826,0 21-4483</inkml:trace>
          <inkml:trace contextRef="#ctx0" brushRef="#br0" timeOffset="312172.1482">21760 13144 5413,'0'0'416,"-20"0"481,20 0 352,-22 0-512,22 0-289,0 0-31,-20 21-33,20 0-64,0-21 129,-22 42-161,44-21-96,-22 0-32,20 0 0,2 0 97,-2-21 63,22 21-128,-20-21 96,20 0 33,-22-21 95,2 21 161,-2-21 191,-20 0-223,0 0-129,-20 0-224,-2 0-159,2 0-98,-22 0-287,0 21-1025,0 0-1602</inkml:trace>
        </inkml:traceGroup>
      </inkml:traceGroup>
      <inkml:traceGroup>
        <inkml:annotationXML>
          <emma:emma xmlns:emma="http://www.w3.org/2003/04/emma" version="1.0">
            <emma:interpretation id="{BDC0107E-1CAA-4692-AC56-3C0FEB9F5E2E}" emma:medium="tactile" emma:mode="ink">
              <msink:context xmlns:msink="http://schemas.microsoft.com/ink/2010/main" type="line" rotatedBoundingBox="1306,14663 21932,14691 21931,15799 1305,15771"/>
            </emma:interpretation>
          </emma:emma>
        </inkml:annotationXML>
        <inkml:traceGroup>
          <inkml:annotationXML>
            <emma:emma xmlns:emma="http://www.w3.org/2003/04/emma" version="1.0">
              <emma:interpretation id="{1E6DA93B-B009-45F3-841B-DE11D2C81356}" emma:medium="tactile" emma:mode="ink">
                <msink:context xmlns:msink="http://schemas.microsoft.com/ink/2010/main" type="inkWord" rotatedBoundingBox="1306,14855 3091,14857 3090,15720 1305,15717"/>
              </emma:interpretation>
              <emma:one-of disjunction-type="recognition" id="oneOf74">
                <emma:interpretation id="interp365" emma:lang="en-US" emma:confidence="1">
                  <emma:literal>people</emma:literal>
                </emma:interpretation>
                <emma:interpretation id="interp366" emma:lang="en-US" emma:confidence="0">
                  <emma:literal>People</emma:literal>
                </emma:interpretation>
                <emma:interpretation id="interp367" emma:lang="en-US" emma:confidence="0">
                  <emma:literal>peopled</emma:literal>
                </emma:interpretation>
                <emma:interpretation id="interp368" emma:lang="en-US" emma:confidence="0">
                  <emma:literal>peopler</emma:literal>
                </emma:interpretation>
                <emma:interpretation id="interp369" emma:lang="en-US" emma:confidence="0">
                  <emma:literal>peoples</emma:literal>
                </emma:interpretation>
              </emma:one-of>
            </emma:emma>
          </inkml:annotationXML>
          <inkml:trace contextRef="#ctx0" brushRef="#br0" timeOffset="315042.5533">63 14006 2017,'0'-21'449,"0"21"31,20-22-95,-20 22-1,22-21 449,-22 21 288,20-20-352,2 20-353,-2 0-96,22 0 65,-20 0 95,-2 20-31,22-20 95,-20 21-256,-2 1-128,2-22 33,-22 21-97,0-21 192,0 20 160,0 2 1,-22-1-257,2-1-32,-22 2-32,0-1-128,20-1-480,-20 2-1410,22-22-2050</inkml:trace>
          <inkml:trace contextRef="#ctx0" brushRef="#br0" timeOffset="314714.9526">125 14048 288,'0'0'1281,"0"0"-64,0 0-288,0 0-224,0 0 192,0 0-161,0 0-255,0 0-321,0 0-224,0 0-96,22 0 160,-22 21 128,0-1 224,20 23 64,-20 20 97,0 0-321,22 0 0,-22 0-32,20 0-63,-20-22 31,0-19-160,22-1 0,-22-21-353,0 0-448,0 0-800,0-43-3940</inkml:trace>
          <inkml:trace contextRef="#ctx0" brushRef="#br0" timeOffset="315463.7541">419 14089 160,'0'0'3139,"0"0"-3075,0 0-32,22 0 608,-22 0 353,20 0 192,-20-20-544,22 20-353,-2-21-96,-20 21-95,22-22 95,-22 2-32,0-1 96,0 21 64,0-22 257,0 22-161,0 0-95,-22 0-257,2 0 0,20 0-64,-22 0-64,2 22 0,20-1-32,-22-1 32,22 2-65,0-1 97,0-1 32,22 23 0,-22-23 0,20 2 32,2-22 129,-2 0-97,22 0 96,-21 0-160,21-22-609,0 22-1088,-21-20-1282,0-1-1504</inkml:trace>
          <inkml:trace contextRef="#ctx0" brushRef="#br0" timeOffset="316664.9562">734 14026 1729,'0'-20'2402,"0"20"-736,-20 0-705,20 0-320,-22 20-225,22-20-64,0 22-160,-21-22-95,21 21 63,0-1 0,0 2-64,21-1-32,-21-1 32,22-20 32,-2 0 64,-20 0 97,22 0-97,-2 0 32,2-20-32,-22-1-32,20-1 1,-20 22-65,0-20 64,0-1-32,-20-1-32,20 2-64,-22 20 32,22-21-32,-20 21 160,20 0-128,-22 0-64,22 0 0,0 0-32,0 0-224,22 0 160,-22-22 96,20 22 0,2 0 0,-2 0 0,22 0 0,-20-21 0,-2 21-32,2 0-32,-22 21 32,20-21-64,2 22 96,-22-1-32,20-1 32,-20 23 0,0-1 32,22-1-32,-22 22 0,0-20 96,0 20-64,0-21-32,0-21 0,0-1 0,0 1 32,0 1-32,0-22 64,0 0 192,0 0 97,0 0-97,0-22-288,0 1-128,0 1-33,-22-23 97,22-20-32,0 22 192,0-1-128,22-21 0,-22 20 64,20-20-64,-20 22 32,22 19 0,-2 1-32,-20 1-32,22 20-160,-22 0 63,20 20 129,-20 1 32,0 1 96,22-1-32,-22 21 33,0-21-65,-22-1 64,22 2 32,0-22 0,-20 21 64,20-21-32,-22 0-32,2 0 0,20 0 0,-22-21-96,22 21-96,-20-22-64,20 2 32,0 20 0,0 0-32,0-21 0,20 21-65,-20 0 33,22 0 160,-2 21 64,22-21 64,-20 0 64,-2 0-96,22 0 0,-20 0 65,-2 0 31,2-21 0,-2-1-32,2 2-32,-2-1-32,2-22 32,-22 1-160,20 1 192,-20-2-64,0 1 32,0 1 161,0 19 63,-20 1 128,20 1-127,-22 20 127,22 0-224,0 0-288,-20 0-96,20 20 0,-22 1 96,22 21 0,-20 1 64,20 20 0,0 0 32,0 21 0,0-42-32,20-1 0,2 2-32,-22-23 64,20-20 96,22 0-32,-20 0 64,-2 0 0,22-20-95,-20-1-33,-2-1 32,2 2 32,-22-1 32,0-1-32,0 2 32,0 20-32,0-21-32,0 21-64,-22-22-32,22 22 0,-20 0-160,-2 22 0,22-1 32,0-1 64,0 23-1,0-23 97,22 2-192,20-22 64,0 0 96,0 0-352,42 0-641,0-22-1185,0 2-3203</inkml:trace>
        </inkml:traceGroup>
        <inkml:traceGroup>
          <inkml:annotationXML>
            <emma:emma xmlns:emma="http://www.w3.org/2003/04/emma" version="1.0">
              <emma:interpretation id="{B633E87A-88A1-4495-AEFD-277342B84C1A}" emma:medium="tactile" emma:mode="ink">
                <msink:context xmlns:msink="http://schemas.microsoft.com/ink/2010/main" type="inkWord" rotatedBoundingBox="4120,14667 5191,14668 5190,15277 4119,15275"/>
              </emma:interpretation>
              <emma:one-of disjunction-type="recognition" id="oneOf75">
                <emma:interpretation id="interp370" emma:lang="en-US" emma:confidence="1">
                  <emma:literal>have</emma:literal>
                </emma:interpretation>
                <emma:interpretation id="interp371" emma:lang="en-US" emma:confidence="0">
                  <emma:literal>brave</emma:literal>
                </emma:interpretation>
                <emma:interpretation id="interp372" emma:lang="en-US" emma:confidence="0">
                  <emma:literal>hare</emma:literal>
                </emma:interpretation>
                <emma:interpretation id="interp373" emma:lang="en-US" emma:confidence="0">
                  <emma:literal>trave</emma:literal>
                </emma:interpretation>
                <emma:interpretation id="interp374" emma:lang="en-US" emma:confidence="0">
                  <emma:literal>haul</emma:literal>
                </emma:interpretation>
              </emma:one-of>
            </emma:emma>
          </inkml:annotationXML>
          <inkml:trace contextRef="#ctx0" brushRef="#br0" timeOffset="317335.7572">2877 13501 2146,'0'-21'1121,"0"21"96,0 0-416,0 0-641,0 0-224,0 0 128,0 21 192,0 0 224,0 21 225,0 1 128,0 20-193,0 0-255,0 0-225,0 0 0,0 0-32,0 0-128,0-42 96,0-1-64,0 2 0,0-22 96,0 0 33,21 0 159,-21 0 64,0-22-192,0 2-192,21-1 33,0-22 31,-21 23-96,21-2-33,-21 22-127,21 0 0,0 22 160,-21-22 64,21 20 224,0 1-128,-21 22 1,21-23-1,-21 2-96,0-1 64,21-1-96,-21-20-352,21 0-962,-21 0-1408,21-20-2339</inkml:trace>
          <inkml:trace contextRef="#ctx0" brushRef="#br0" timeOffset="317725.7579">3276 13942 4067,'0'0'1986,"0"0"-576,0-20-1,0 20-416,-20 0-160,20-22-65,0 22-287,-22 0-289,22 0-128,-20 0-64,20 0-64,-22 0-32,2 22 32,20-2 0,-22 1-64,22 1 64,0-1 64,0-1-96,22 2 96,-22-22-33,20 0 66,-20 0 63,22 0 64,-2 0 0,2-22-96,-2 2 0,2-1-32,-2-1 32,-20 1-32,0 21 32,22-20 0,-22 20-32,0 0-96,0 0-160,0 20 128,-22 1 64,22 1 32,0-1 0,0-1 32,0 2-64,0-22-384,22 21-930,-2-21-1056,-20 0-2210</inkml:trace>
          <inkml:trace contextRef="#ctx0" brushRef="#br0" timeOffset="318256.1589">3486 13900 5701,'0'0'1890,"0"0"-961,0 0-545,0 0-352,0 22 224,0-22 129,0 41-97,0-19 32,0-1-224,21-1 32,-21-20-32,0 22-31,21-22-33,-21 0 128,21 0 128,-21 0 32,21 0-63,-21-22-33,21 2-128,0-1 0,-21-1-64,21 1 32,-21 1 0,0 20-32,0-22 32,0 22 0,0 0-32,0 0-224,0 0-64,21 0 64,-21 0 128,21 0 0,-21 22 96,21-22 0,0 20 0,0-20 32,0 0 32,-21 0-64,21-20 64,0 20 0,0-22 0,-21 1-32,0 21 64,0-20-32,0-2 0,0 1 33,0 21-1,0-20-32,-21 20 0,0 0 96,21 0-128,-21 20-96,21 1-32,0 1 32,0 19 32,0 1-32,0 1 32,21-2 0,0-19 0,21-1-128,0-21-577,21 0-3171</inkml:trace>
        </inkml:traceGroup>
        <inkml:traceGroup>
          <inkml:annotationXML>
            <emma:emma xmlns:emma="http://www.w3.org/2003/04/emma" version="1.0">
              <emma:interpretation id="{E06E0A5C-B5D2-4C53-B37D-DC45940B8659}" emma:medium="tactile" emma:mode="ink">
                <msink:context xmlns:msink="http://schemas.microsoft.com/ink/2010/main" type="inkWord" rotatedBoundingBox="6367,14707 8825,14710 8824,15782 6366,15778"/>
              </emma:interpretation>
              <emma:one-of disjunction-type="recognition" id="oneOf76">
                <emma:interpretation id="interp375" emma:lang="en-US" emma:confidence="1">
                  <emma:literal>developed</emma:literal>
                </emma:interpretation>
                <emma:interpretation id="interp376" emma:lang="en-US" emma:confidence="0">
                  <emma:literal>developab</emma:literal>
                </emma:interpretation>
                <emma:interpretation id="interp377" emma:lang="en-US" emma:confidence="0">
                  <emma:literal>develope</emma:literal>
                </emma:interpretation>
                <emma:interpretation id="interp378" emma:lang="en-US" emma:confidence="0">
                  <emma:literal>develops</emma:literal>
                </emma:interpretation>
                <emma:interpretation id="interp379" emma:lang="en-US" emma:confidence="0">
                  <emma:literal>develop</emma:literal>
                </emma:interpretation>
              </emma:one-of>
            </emma:emma>
          </inkml:annotationXML>
          <inkml:trace contextRef="#ctx0" brushRef="#br0" timeOffset="320034.562">5272 14006 2370,'0'0'1153,"0"0"-320,0 0 224,0 0-321,-22-21-159,22 21 96,0 0-33,0-22-159,-20 22-129,20 0 0,0 0 1,-22-21-161,22 21 0,-20 0-160,20 21-32,-22-21-32,22 22-64,-20-1 64,20 21 32,-22-21 0,22 21 0,22-21-32,-22-1 0,20 2 0,-20-22 32,22 0 96,-2 0 32,2-22 32,-2 2-32,2-1 32,-2-21-32,2-1-31,-2 2 95,-20-2 128,22-20-32,-22 0-160,0 21-63,0-21-1,0 22-32,0-2 96,0 23 96,0-2 192,-22 1 1,22 21-225,0 0-96,0 0-96,0 0-192,0 0 32,0 21 96,0 21 32,0 1 32,0 20-32,0 0 64,0 0 0,0 0 0,0 0-32,0-22 0,22 2-32,-22-23-32,20-20 96,2 22 0,-22-22 32,20 0 64,2 0 0,-2-22-32,2 2-32,-2-1 0,-20-1 0,22 22 32,-2-20-32,-20-1 0,0 21 32,0-22-31,0 22 95,0-21-32,0 21 0,0 0-96,0 0-32,0 0-128,-20 0 0,20 21-32,0-21 160,0 22-32,-22 19 32,22-19 0,22-1 0,-22-1 0,0-20 32,20 22 0,2-22 32,-22 0 64,20 0-32,2-22-32,-2 22 0,2-20 0,20 20-96,-42-21 64,21 21-32,0-22 0,-21 22 0,0 0 0,0 0-32,0 0-64,0 0-128,0 0 192,0 0-32,21 22 32,-21-1 32,0-1 0,21 2 0,-21-1 0,21-1 0,-21-20 0,21 22 32,0-22 32,-21 0 64,21-22-32,-21 22 0,21-20-32,-21-1 0,0-1-32,0 2 0,0-1-32,21-1 32,-21 2-32,0 20 0,0-21 0,0 21 0,0 0 0,0 0-64,0 0-128,0 0 32,0 0 64,0 0 96,21 0 0,0 21 0,0-21 0,0 0 64,0 0-32,0 0 0,21 0 0,-21 0 0,-21-21 0,21 21 0,0 0-32,-21-22 96,0 22-32,0-21 0,0 21-32,0-20-32,0-2 0,0 22-64,0-21 32,-21 21-64,21 0-96,-21 21-32,21-21 63,0 22-31,-21-2 192,21 23-64,0-22 0,0 21 32,0-1 32,0-19-32,21 19 0,-21-19 32,21-1 0,0-21 0,-1 0 32,2 0 0,-2-21 0,2-1-32,-2 2 64,2-1-32,-2-21-32,2-1 32,-2 2 0,-20-2 0,22-20 0,-22 0-64,0 0 64,0 0 0,0 21-64,0 1 64,0-2 0,0 22 225,0 0 31,0 21-128,0 0-160,-22 0-128,22 21 0,-20 21 96,-2 0 32,22 21 32,-20 21-32,-2 1 32,22 19 64,0-19-96,0-22 32,22 0-32,-2-42 32,2-1 32,20-20-160,0 0-801,20 0-1665,-20-20-4133</inkml:trace>
          <inkml:trace contextRef="#ctx0" brushRef="#br0" timeOffset="321469.7646">6553 14089 640,'0'0'2595,"0"0"-1891,-21 0 706,21 0-65,0 0-384,0 0-96,0 0-417,-21 0-256,21 22 0,0-1 33,0-1-65,0 2 64,0-1 0,0-21 32,21 20-160,-21-20 97,21 22 31,0-22-32,0 0-32,-21 0 161,21-22-65,-21 22 64,0-20 128,0-1 1,0 21-33,0-22-159,0 2-65,-21 20 0,0-21-64,0-1 0,21 22 0,-21 0 64,21-20-160,-21 20-64,21 0-192,21 0 0,-21 0 128,21 0 32,0 0 32,0 0 32,21 0 0,-21 0-64,0 0 0,0 0 64,0 0-32,-21 0 0,21 0 0,0 0-32,-21 20 32,0 2 32,21-1 32,-21 21 32,0-1-32,0 22 0,-21 0 0,21 0-32,0-20 64,0-2-64,0 2 0,0-23 32,0 2-32,0-1 32,0-21 0,0 0 224,0-21-64,0 21-96,0-42-96,0 21 32,0-42 0,0 20-32,21-20 0,-21 22-32,0-22 64,21 21-96,0-21 64,0 42-32,0-21-64,-21 21 96,21 21-64,-21-22-32,21 22-64,-21 22 64,0-22 64,0 21 32,0-1 0,0 23 32,0-23 0,-21 2 0,21 19 0,0-41 0,-21 0 0,21 22 64,0-22-64,0 0 32,0 0 32,0-22-128,0 22-64,21 0 32,-21 0 32,21 0 0,0 0 32,-21 0-32,21-20 64,0 20 0,0 0 0,0-21 32,0 21 32,0-22 32,0 22-96,-21-20 32,21-1 1,-21-1 31,21 22 32,-21-20-32,0 20 0,0 0 0,-21 0-96,21 0-96,-21 0 0,0 0 32,21 20 32,-21 2 64,0-1-32,21-1-32,0 2 0,0-22-32,21 21 64,-21-21 32,21 20 0,0-20 0,0 0 32,21 22-32,-21-22 32,0 0-32,21-22 64,-21 22-64,0 0 32,-21-20 0,21 20 64,-21 0 0,0-21 33,0 21-97,0-22 32,-21 22-64,21 0-160,-21 0 64,21 22-65,-21-1 65,0-21 0,21 20 32,0 2 32,-21-1-32,21-21-32,0 20 32,21-20 32,-21 0 32,21 0 64,0 0 0,0-20 0,0 20 33,21-21-1,-20-1-32,-2-19-32,2 19 32,-2-19-32,2-1 0,-22-1 0,20 2-32,-20-2 0,0-20 32,0 21-32,0-21-224,-20 42 448,20-21-256,0 42 193,-22 0-161,22 0-257,0 0-63,0 42 192,-20 1 96,-2 20 32,22 20-256,-20 1 480,20 1-256,0-22-384,20-22-417,22 2-128,42-43-1409,0 0-4228</inkml:trace>
        </inkml:traceGroup>
        <inkml:traceGroup>
          <inkml:annotationXML>
            <emma:emma xmlns:emma="http://www.w3.org/2003/04/emma" version="1.0">
              <emma:interpretation id="{EE02C132-48DF-4CBB-B30B-0BF33522D36E}" emma:medium="tactile" emma:mode="ink">
                <msink:context xmlns:msink="http://schemas.microsoft.com/ink/2010/main" type="inkWord" rotatedBoundingBox="10064,15192 10337,15193 10337,15361 10063,15360"/>
              </emma:interpretation>
              <emma:one-of disjunction-type="recognition" id="oneOf77">
                <emma:interpretation id="interp380" emma:lang="en-US" emma:confidence="1">
                  <emma:literal>a</emma:literal>
                </emma:interpretation>
                <emma:interpretation id="interp381" emma:lang="en-US" emma:confidence="0">
                  <emma:literal>n</emma:literal>
                </emma:interpretation>
                <emma:interpretation id="interp382" emma:lang="en-US" emma:confidence="0">
                  <emma:literal>M</emma:literal>
                </emma:interpretation>
                <emma:interpretation id="interp383" emma:lang="en-US" emma:confidence="0">
                  <emma:literal>or</emma:literal>
                </emma:interpretation>
                <emma:interpretation id="interp384" emma:lang="en-US" emma:confidence="0">
                  <emma:literal>er</emma:literal>
                </emma:interpretation>
              </emma:one-of>
            </emma:emma>
          </inkml:annotationXML>
          <inkml:trace contextRef="#ctx0" brushRef="#br0" timeOffset="322140.5657">8947 14048 4099,'0'0'929,"-20"0"-160,20-22 352,0 22-448,-22 0-33,22-20 161,0 20-64,-20 0-257,20 0-192,0 0-191,-22 0-97,22 20 0,-20-20 32,20 22 32,-22-1-64,22-1 0,0 2 0,0-22 0,0 21 0,0-21 0,22 0 0,-22 0 96,20 0 32,2 0-32,-2-21 32,22 21-64,-21-22 0,1 2 0,-2 20-64,-20 0-64,0-21 128,22 21-192,-22 0 64,0 21 32,0-1 32,20-20 0,-20 43 32,22-23-64,-2 2-1922</inkml:trace>
        </inkml:traceGroup>
        <inkml:traceGroup>
          <inkml:annotationXML>
            <emma:emma xmlns:emma="http://www.w3.org/2003/04/emma" version="1.0">
              <emma:interpretation id="{90634CC0-2CED-407D-8088-019F3955B784}" emma:medium="tactile" emma:mode="ink">
                <msink:context xmlns:msink="http://schemas.microsoft.com/ink/2010/main" type="inkWord" rotatedBoundingBox="11220,14750 12144,14751 12143,15465 11219,15464"/>
              </emma:interpretation>
              <emma:one-of disjunction-type="recognition" id="oneOf78">
                <emma:interpretation id="interp385" emma:lang="en-US" emma:confidence="1">
                  <emma:literal>lot</emma:literal>
                </emma:interpretation>
                <emma:interpretation id="interp386" emma:lang="en-US" emma:confidence="0">
                  <emma:literal>hot</emma:literal>
                </emma:interpretation>
                <emma:interpretation id="interp387" emma:lang="en-US" emma:confidence="0">
                  <emma:literal>tot</emma:literal>
                </emma:interpretation>
                <emma:interpretation id="interp388" emma:lang="en-US" emma:confidence="0">
                  <emma:literal>Hot</emma:literal>
                </emma:interpretation>
                <emma:interpretation id="interp389" emma:lang="en-US" emma:confidence="0">
                  <emma:literal>Lot</emma:literal>
                </emma:interpretation>
              </emma:one-of>
            </emma:emma>
          </inkml:annotationXML>
          <inkml:trace contextRef="#ctx0" brushRef="#br0" timeOffset="323201.3676">9977 14174 3619,'0'0'384,"0"0"-416,0 0 224,0 0 641,0 0 384,21 0-128,-21-22-192,21 2-256,0 20-1,0-43-63,21 23-64,-21-1-129,0-21-32,0-1-128,0 2 33,-21-2-33,21-20-96,-21 21-96,0 1 96,0-2 96,0 23 65,0-2-1,-21 1-96,21 21 32,-21 0-128,21 0-96,-21 0-64,0 21 0,0 21-32,0 1 96,0 20 96,21-22-32,-21 44 32,21-44-32,0 22 1,0-20 31,21-1-64,-21-1 32,21-19-64,0-1 128,0-21-64,21 20 64,-21-20-32,0-20-32,0-1-32,0 21-32,0-22 0,0 2-32,-21 20 64,0 0-32,0 0 0,0 0 32,0 0-96,0 0 32,-21 20 0,21 2 0,-21-1 0,21-1 32,-21 2-32,21-22 0,0 21-32,0-1 32,0-20-32,21 0 64,-21 0 64,21 0 0,-21-20 0,21-1 0,-21-1-32,21 2-32,-21-1 64,0-1-64,0 2 0,0 20 32,0-21-64,0-1 64,-21 22-32,21 0 0,0 0-32,0 0-64,0 0-96,0 0 64,21 22 64,-21-22-32,0 0 96,21 0 0,0 0 0,-1 21 0,2-21 0,-2-21 32,2 21 32,20-22 32,-22 2-32,2-23-32,-2 23 32,2-23 0,-2 22-32,2-42 32,-2 21-32,-20-21 0,0 22 0,0-2-32,0 1 64,0 1-32,-20 19 64,20 1 33,-22 21-65,22 0 32,0 0-128,0 0-129,-20 21-63,20 1 224,0 19 0,0 22 0,0 0 96,-22 22-64,22-22 0,0 21-32,0-21 32,0 0 0,0-21-32,0-21-224,22-1-192,-22-20-673,20 0-1121,-20 0-2563</inkml:trace>
          <inkml:trace contextRef="#ctx0" brushRef="#br0" timeOffset="323419.7679">10355 13942 1985,'0'-20'4997,"0"20"-3876,0 0-801,0 0 129,20 0 352,2-22-33,20 22-383,0-21-97,42 21-192,-22-20 0,44 20-608,-22 0-2723,0 0-4323</inkml:trace>
        </inkml:traceGroup>
        <inkml:traceGroup>
          <inkml:annotationXML>
            <emma:emma xmlns:emma="http://www.w3.org/2003/04/emma" version="1.0">
              <emma:interpretation id="{7A735392-FFCE-419B-921C-468149C990B2}" emma:medium="tactile" emma:mode="ink">
                <msink:context xmlns:msink="http://schemas.microsoft.com/ink/2010/main" type="inkWord" rotatedBoundingBox="12963,14793 13404,14794 13402,15760 12962,15759"/>
              </emma:interpretation>
              <emma:one-of disjunction-type="recognition" id="oneOf79">
                <emma:interpretation id="interp390" emma:lang="en-US" emma:confidence="1">
                  <emma:literal>of</emma:literal>
                </emma:interpretation>
                <emma:interpretation id="interp391" emma:lang="en-US" emma:confidence="0">
                  <emma:literal>bf</emma:literal>
                </emma:interpretation>
                <emma:interpretation id="interp392" emma:lang="en-US" emma:confidence="0">
                  <emma:literal>•f</emma:literal>
                </emma:interpretation>
                <emma:interpretation id="interp393" emma:lang="en-US" emma:confidence="0">
                  <emma:literal>Of</emma:literal>
                </emma:interpretation>
                <emma:interpretation id="interp394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324215.3694">11783 14069 1569,'0'-21'2370,"0"21"-1377,0 0 32,0 0-32,-21 0-384,21 0-289,0 0-96,-21 21 32,21-21-31,0 20-1,-21 2 0,21-1-96,0-1 32,0 2 0,0-22-95,0 21-1,21-21 0,-21 20 0,21-20 192,-21-20 0,21 20-32,-21-21-127,21-1 31,-21 2-32,0 20 0,0-21-32,0-1-32,0 2 32,0-1 0,-21 21-32,21 0 0,0 0-64,0 0 32,0 0-128,0 0-96,0 0 64,0 0 96,0 21 64,21-21-33,-21 20 33,21-20 33,21 0-33,-21 0 64,0 0 0,21 0 64,-21-20 64,21-1 0,-21-1-32,21 2-32,-21-23 1,0 2-33,0-2 32,-21 1-32,21 1-32,-21-22-32,0 41 128,0-19 160,-21 19 97,21 1-65,0 1-96,-21 20-96,21 0-95,0 0-194,0 20-31,-21 23 160,21-2 128,-21 64-64,0 1 1,0 20 31,0 0-64,-21 0-32,21-22-577,21-20-1088,0-21-1282,0-41-2883</inkml:trace>
        </inkml:traceGroup>
        <inkml:traceGroup>
          <inkml:annotationXML>
            <emma:emma xmlns:emma="http://www.w3.org/2003/04/emma" version="1.0">
              <emma:interpretation id="{258D2A69-7B91-4FBF-8445-DB7B67AEA8AE}" emma:medium="tactile" emma:mode="ink">
                <msink:context xmlns:msink="http://schemas.microsoft.com/ink/2010/main" type="inkWord" rotatedBoundingBox="14517,14833 16030,14835 16029,15487 14516,15485"/>
              </emma:interpretation>
              <emma:one-of disjunction-type="recognition" id="oneOf80">
                <emma:interpretation id="interp395" emma:lang="en-US" emma:confidence="1">
                  <emma:literal>tricks</emma:literal>
                </emma:interpretation>
                <emma:interpretation id="interp396" emma:lang="en-US" emma:confidence="0">
                  <emma:literal>ticks</emma:literal>
                </emma:interpretation>
                <emma:interpretation id="interp397" emma:lang="en-US" emma:confidence="0">
                  <emma:literal>tacks</emma:literal>
                </emma:interpretation>
                <emma:interpretation id="interp398" emma:lang="en-US" emma:confidence="0">
                  <emma:literal>tucks</emma:literal>
                </emma:interpretation>
                <emma:interpretation id="interp399" emma:lang="en-US" emma:confidence="0">
                  <emma:literal>treks</emma:literal>
                </emma:interpretation>
              </emma:one-of>
            </emma:emma>
          </inkml:annotationXML>
          <inkml:trace contextRef="#ctx0" brushRef="#br0" timeOffset="325307.3712">13296 13985 6438,'0'0'512,"-22"0"897,22 0-928,0 0-257,0 0-64,22 0 705,-2 0 0,2 0-385,-2 0-223,22 0-97,0 0-128,0 0 32,0 0-288,0 0-545,-20 21-1025,-2-21-480,2 20-1762</inkml:trace>
          <inkml:trace contextRef="#ctx0" brushRef="#br0" timeOffset="325088.971">13442 13774 800,'0'-21'289,"0"1"768,0 20 160,0-22-160,22 22 64,-22 0 320,0 0-160,0 0-224,0 0-288,0 0-353,0 0-127,0 22 127,0-2 65,0 1-33,0 42 64,-22 0-159,22 0-161,0 0-32,0 0-32,-20-20-96,20-1 32,0-1-32,0-19 0,0-22-224,0 0-544,0 21-674,0-21-351,0-21-2724</inkml:trace>
          <inkml:trace contextRef="#ctx0" brushRef="#br0" timeOffset="325634.9719">13632 14048 6470,'0'21'1729,"-22"-21"-960,22 20 288,0 2-256,0-1-97,0-1-127,0 2-257,22-22-128,-22 21 33,0-1-33,0-20-96,0 22 0,0-22 160,0 0 193,0 0 191,0-22-319,0 2-257,0-1 32,0-1-96,0-19 32,0 19-32,0-19 32,0 19 32,0 2 64,0-1 0,20 21-128,-20-22-64,22 22 32,-2 0-96,2 0 160,-22 0-160,20 0-513,2 0-352,20 22-704,-22-22-1346,2 0-1858</inkml:trace>
          <inkml:trace contextRef="#ctx0" brushRef="#br0" timeOffset="325806.5721">13884 14006 7302,'0'0'2243,"0"0"-1795,0 20 353,0 2 96,0-22-385,0 21-96,-22-1-127,22 2-97,0 19-224,0-41 32,0 22-513,0-1-896,0-21-1089,22 0-1602</inkml:trace>
          <inkml:trace contextRef="#ctx0" brushRef="#br0" timeOffset="325978.1724">13904 13879 10025,'22'-20'673,"-22"-2"127,0 22-159,0-21-481,0 21-256,0 0-256,0 0-865,20 0-1602,2 21-4004</inkml:trace>
          <inkml:trace contextRef="#ctx0" brushRef="#br0" timeOffset="326773.7739">14136 14048 7655,'-21'0'993,"21"0"-769,-21 0 384,21 0 161,-21 0-384,21 0-193,0 21-128,0-21-128,-21 20 64,21 2 0,0-1 0,0 21 0,0-21 0,0-1 0,21 2-32,0-1 0,0-21 96,0 0 32,0 0-32,0 0 64,21-21-96,-21-1 64,0 2-64,0-1 96,0-21-96,0 21 96,0-21 33,0-21 63,-21 20-96,21-20-64,-21 0 64,0 22 32,0-2 225,0 1-33,0 21-32,0 1 33,0 20 63,0 0-160,0-22-32,0 44-256,-21-22-128,21 20 96,0 1 128,0 21-96,-21 21 96,21-20 96,0 20-128,-21 21 65,21-21-33,0 0-32,-21-21 0,21-1-32,0-19 0,0-1 0,0-21 32,0 20 0,0-20 96,0-20 96,0 20-128,21-21-128,-21-21 0,21 21-160,-21-21 32,21-1-32,0 23-33,0-23 65,0 23 96,-21 20 0,21 0-64,0 0 32,-21 0 32,0 20 32,21-20 64,-21 22 64,0-1-96,0-1 32,0 2 64,-21-1-32,21-1 0,-21-20 32,0 22 0,0-22-64,0 21 32,0-21-32,21 0 33,-21 0-33,21 0 0,0-21-64,0 21-129,0 0-63,0 21 128,0-21 96,21 0 0,0 0 0,0 20 0,0-20-480,21 0-1218,-21 0-2178</inkml:trace>
          <inkml:trace contextRef="#ctx0" brushRef="#br0" timeOffset="327132.5746">14787 14069 4644,'0'0'1409,"-22"-21"481,22 21 0,-20 0-673,-2 0-416,2 0-257,20 21-223,-22-1-129,2-20-96,20 22-96,0-22 0,0 0-64,0 21 64,0-21 0,20 0 0,2 0 64,-22 20-64,20-20 0,2 22 32,-2-22 32,2 21 96,-22-1-32,0 2 257,0-22-1,0 21 32,0-21 129,-22 20-321,2-20-96,-2 22-192,-20-22-673,0 0-896,0 0-2659</inkml:trace>
        </inkml:traceGroup>
        <inkml:traceGroup>
          <inkml:annotationXML>
            <emma:emma xmlns:emma="http://www.w3.org/2003/04/emma" version="1.0">
              <emma:interpretation id="{C31B5C10-A86B-4925-9795-DA5D3708C8D4}" emma:medium="tactile" emma:mode="ink">
                <msink:context xmlns:msink="http://schemas.microsoft.com/ink/2010/main" type="inkWord" rotatedBoundingBox="17059,14897 17353,14898 17352,15465 17058,15464"/>
              </emma:interpretation>
              <emma:one-of disjunction-type="recognition" id="oneOf81">
                <emma:interpretation id="interp400" emma:lang="en-US" emma:confidence="1">
                  <emma:literal>to</emma:literal>
                </emma:interpretation>
                <emma:interpretation id="interp401" emma:lang="en-US" emma:confidence="0">
                  <emma:literal>t,</emma:literal>
                </emma:interpretation>
                <emma:interpretation id="interp402" emma:lang="en-US" emma:confidence="0">
                  <emma:literal>ho</emma:literal>
                </emma:interpretation>
                <emma:interpretation id="interp403" emma:lang="en-US" emma:confidence="0">
                  <emma:literal>t0</emma:literal>
                </emma:interpretation>
                <emma:interpretation id="interp404" emma:lang="en-US" emma:confidence="0">
                  <emma:literal>Io</emma:literal>
                </emma:interpretation>
              </emma:one-of>
            </emma:emma>
          </inkml:annotationXML>
          <inkml:trace contextRef="#ctx0" brushRef="#br0" timeOffset="328193.3764">15816 14111 5669,'0'-22'929,"0"2"320,0 20-384,22 0-353,-22 0 65,20-21-65,2 21-191,-2 0-161,2 0-64,-2 21-32,1-21 32,0 20-32,-21 2 32,21-22 64,-21 21 97,0-1 127,0 2-32,0-1-31,0-1-97,0 2-160,0-22-64,0 21-32,0-21 64,21 0 32,-21 0 96,21 0-32,0-21 0,0-1 0,0 2 0,-21-1 33,0-1 127,0 2 32,0-1-96,0 21-63,-21-22-129,0 22-64,0 0-97,21 0-479,-21 0-513,21 0-1730,0 0-5669</inkml:trace>
          <inkml:trace contextRef="#ctx0" brushRef="#br0" timeOffset="327818.9758">15942 13733 4516,'0'0'1537,"0"-22"129,0 22-449,0 0-224,0 0-513,0 22-255,0-2 191,0 1 161,0 42-161,-20 0-288,20 0 0,-22 22 0,22-22-64,-20 0-32,20-22-32,0-19 32,0-1-160,0-1-384,0-20-801,0 0-705,20 0-929,-20 0-352</inkml:trace>
        </inkml:traceGroup>
        <inkml:traceGroup>
          <inkml:annotationXML>
            <emma:emma xmlns:emma="http://www.w3.org/2003/04/emma" version="1.0">
              <emma:interpretation id="{204BBB9C-729F-410D-8168-B026CD4CFB81}" emma:medium="tactile" emma:mode="ink">
                <msink:context xmlns:msink="http://schemas.microsoft.com/ink/2010/main" type="inkWord" rotatedBoundingBox="18404,14919 19055,14920 19054,15445 18403,15444"/>
              </emma:interpretation>
              <emma:one-of disjunction-type="recognition" id="oneOf82">
                <emma:interpretation id="interp405" emma:lang="en-US" emma:confidence="1">
                  <emma:literal>do</emma:literal>
                </emma:interpretation>
                <emma:interpretation id="interp406" emma:lang="en-US" emma:confidence="0">
                  <emma:literal>oho</emma:literal>
                </emma:interpretation>
                <emma:interpretation id="interp407" emma:lang="en-US" emma:confidence="0">
                  <emma:literal>olo</emma:literal>
                </emma:interpretation>
                <emma:interpretation id="interp408" emma:lang="en-US" emma:confidence="0">
                  <emma:literal>obo</emma:literal>
                </emma:interpretation>
                <emma:interpretation id="interp409" emma:lang="en-US" emma:confidence="0">
                  <emma:literal>clo</emma:literal>
                </emma:interpretation>
              </emma:one-of>
            </emma:emma>
          </inkml:annotationXML>
          <inkml:trace contextRef="#ctx0" brushRef="#br0" timeOffset="329394.5785">17350 14089 672,'0'0'2274,"0"0"-768,0 0-225,0 0-160,0-20 0,-21 20-128,21 0-384,0 0-129,0 0-96,0-21-223,-21 21-97,0 0 0,21 0-32,-21 0 32,0 21 160,21-21-128,-22 20-128,2 2 0,-2-1 0,22-1 0,0 2 0,-20-1 0,40-1-96,-20-20 64,22 22 32,-22-22 64,20 0 32,23-22 0,-22 2 0,0-1-32,0-21 96,0 21 32,-1-21 128,2-1 1,-22 2-97,20-2-64,2 1-64,-22 1 0,20-2 64,-20 1 161,0 21-33,0 1 128,0 20-128,0 0-127,0 0-162,-20 0-159,20 20 64,0 1 128,-22 21-64,22 1 64,-20 20 32,-2 0-64,22 0 32,-20 0 0,20-22 0,0 2-32,20-23 32,-20 2 0,22-22 0,-2 21 32,2-21 32,-2-21 32,2-1-64,-2 22-32,2-20-32,-2-1 32,-20-1 0,0 22 0,0-20 32,0 20 32,0 0-32,0-21-32,0 21-64,-20 0-32,20 21 0,0-21 32,0 20-32,-22 2 32,22-22 32,0 21 32,0-1-64,22 2 32,-22-22 32,20 0 96,2 0-32,-22 0 64,20 0-32,-20-22 32,22 2-32,-22 20-32,0-43 1,0 23-1,-22-1 0,22-1-64,-20 2 32,20 20 32,-22-21-64,2 21 64,20 0-128,0 0-32,-22 0-97,44 0 97,-22 21 32,20-1 32,2-20 32,20 0-192,20 0-673,2-20-1313,20 20-3587</inkml:trace>
        </inkml:traceGroup>
        <inkml:traceGroup>
          <inkml:annotationXML>
            <emma:emma xmlns:emma="http://www.w3.org/2003/04/emma" version="1.0">
              <emma:interpretation id="{D916B103-BE86-4166-8E2C-B7301959331F}" emma:medium="tactile" emma:mode="ink">
                <msink:context xmlns:msink="http://schemas.microsoft.com/ink/2010/main" type="inkWord" rotatedBoundingBox="19685,14813 20104,14814 20103,15402 19684,15401"/>
              </emma:interpretation>
              <emma:one-of disjunction-type="recognition" id="oneOf83">
                <emma:interpretation id="interp410" emma:lang="en-US" emma:confidence="1">
                  <emma:literal>it</emma:literal>
                </emma:interpretation>
                <emma:interpretation id="interp411" emma:lang="en-US" emma:confidence="0">
                  <emma:literal>is +</emma:literal>
                </emma:interpretation>
                <emma:interpretation id="interp412" emma:lang="en-US" emma:confidence="0">
                  <emma:literal>i +</emma:literal>
                </emma:interpretation>
                <emma:interpretation id="interp413" emma:lang="en-US" emma:confidence="0">
                  <emma:literal>: +</emma:literal>
                </emma:interpretation>
                <emma:interpretation id="interp414" emma:lang="en-US" emma:confidence="0">
                  <emma:literal>; +</emma:literal>
                </emma:interpretation>
              </emma:one-of>
            </emma:emma>
          </inkml:annotationXML>
          <inkml:trace contextRef="#ctx0" brushRef="#br0" timeOffset="330080.9797">18463 14048 2146,'0'-22'896,"0"22"290,0 0 191,0 0-256,0 0-96,0 0-513,0 0-352,0 0-127,0 0 159,0 22 320,0-22 129,0 21-225,0 21-160,-21-21-192,21-21 65,0 20-33,0 2 32,0-1-64,0-21-32,0 20 0,0-20 0,0 0-32,0 0 64,0 0-64,0 0-96,0 0-352,0 0-385,0 0-1249,0-20-1794</inkml:trace>
          <inkml:trace contextRef="#ctx0" brushRef="#br0" timeOffset="330268.18">18505 13859 6854,'0'-43'705,"0"23"-545,0 20 128,0-22-128,21 22-128,-21 0-192,0-21-545,0 21-1088,21 0-1122</inkml:trace>
          <inkml:trace contextRef="#ctx0" brushRef="#br0" timeOffset="330689.3807">18526 13963 4964,'0'-41'449,"0"41"-321,21-22 256,-21 22 257,21 0 640,21-21-320,0 21-256,21 0-545,-1 0-96,22 0-2146</inkml:trace>
          <inkml:trace contextRef="#ctx0" brushRef="#br0" timeOffset="330548.9806">18715 13627 2914,'0'0'4132,"0"0"-3619,0 0 416,0 0-289,0 0-512,0 21-128,0-21 289,0 42 127,-21 1 32,21 20-191,0 0-97,-21 0-64,21 0 0,-21 0-32,21-22 0,0-19-32,0-1 0,0-1-32,-21 2-384,21-22-962,0 0-1216,0 0-801</inkml:trace>
        </inkml:traceGroup>
        <inkml:traceGroup>
          <inkml:annotationXML>
            <emma:emma xmlns:emma="http://www.w3.org/2003/04/emma" version="1.0">
              <emma:interpretation id="{932AF8A9-4C33-4590-8625-40F8A807910A}" emma:medium="tactile" emma:mode="ink">
                <msink:context xmlns:msink="http://schemas.microsoft.com/ink/2010/main" type="inkWord" rotatedBoundingBox="20735,15128 21932,15129 21931,15383 20734,15381"/>
              </emma:interpretation>
              <emma:one-of disjunction-type="recognition" id="oneOf84">
                <emma:interpretation id="interp415" emma:lang="en-US" emma:confidence="1">
                  <emma:literal>more</emma:literal>
                </emma:interpretation>
                <emma:interpretation id="interp416" emma:lang="en-US" emma:confidence="0">
                  <emma:literal>move</emma:literal>
                </emma:interpretation>
                <emma:interpretation id="interp417" emma:lang="en-US" emma:confidence="0">
                  <emma:literal>More</emma:literal>
                </emma:interpretation>
                <emma:interpretation id="interp418" emma:lang="en-US" emma:confidence="0">
                  <emma:literal>Move</emma:literal>
                </emma:interpretation>
                <emma:interpretation id="interp419" emma:lang="en-US" emma:confidence="0">
                  <emma:literal>snore</emma:literal>
                </emma:interpretation>
              </emma:one-of>
            </emma:emma>
          </inkml:annotationXML>
          <inkml:trace contextRef="#ctx0" brushRef="#br0" timeOffset="331516.1822">19534 14006 4195,'0'0'737,"0"-21"416,0 21-128,0 0-672,0 0-161,0 0-128,0 21 320,0-21 289,0 20-161,0 2-63,-21 19-193,21-19-160,0 19-32,-21-19-32,21-22 0,0 21 96,0-21 97,0 0-33,0 0 160,0 0 32,21-21-223,-21-1-97,21 2 0,0-23 0,-21 2-64,21 19 32,0-19-64,-21 19 32,21 22 0,-21-21-64,0 21-32,21 0-1,-21 0 33,0 21 161,0 1 127,0-1-96,0-1 0,0 2-32,0-1-32,0-1-32,0 2-32,0-22 0,21 21 64,-21-21 0,0 0 64,21-21 33,-21 21 31,21-22-192,21-19 64,-20 19-32,-2 2-32,2-1 0,-2-1-32,-20 22 32,22 0-160,-22 0 160,0 0-64,0 22 128,0-1 32,0-1-96,0 2 32,-22 19-32,22-19-128,0-1-417,0-1-576,22 2-865,-22-22-1729</inkml:trace>
          <inkml:trace contextRef="#ctx0" brushRef="#br0" timeOffset="332202.5835">20018 14048 5541,'20'0'2242,"-20"-22"-1666,-20 22 385,20 0 0,0 0-512,0 0-257,-22 22-160,22-1 32,0-1-96,-20 2 96,20-1 0,0-1-96,20 2 0,-20-1 64,0-21 32,22 0-32,-22 0 160,20 0-64,-20 0 65,22 0 63,-22-21-64,0 21-96,0-22 32,0-19-32,0 19-64,0 2 0,0-1 32,-22-1-32,22 2 65,0-1 95,0 21-128,0-22-32,0 22-96,0 0 32,22 0-32,-2-21 32,2 21 32,-2 0 0,1 0 0,0 0-32,0 21 64,-21-21-32,21 22 0,-21-22 96,21 21 0,-21-1 32,0 2-32,0-22 0,0 21-32,0-1 32,0 2-96,0-22 0,0 21-32,0-21 32,21 0 0,-21 20 32,21-20 0,-21 22 32,21-22 0,0 0-32,0-22 65,21 22-1,-21-20 0,0 20-32,0-21 32,0-1 0,0 22 0,-21-20 64,0-1-96,0-1 64,0 2-32,0-1 65,-21-1 63,21 22 0,-21 0 32,0 22-128,0-22-96,21 21-32,0-1-32,0 23 0,0-23 32,21 2 32,0 19 0,21-19 0,21-22-448,0 0-1089,21 0-3172</inkml:trace>
        </inkml:traceGroup>
      </inkml:traceGroup>
      <inkml:traceGroup>
        <inkml:annotationXML>
          <emma:emma xmlns:emma="http://www.w3.org/2003/04/emma" version="1.0">
            <emma:interpretation id="{10988F18-7F37-4053-B8F7-DA2021A67376}" emma:medium="tactile" emma:mode="ink">
              <msink:context xmlns:msink="http://schemas.microsoft.com/ink/2010/main" type="line" rotatedBoundingBox="1324,15723 4328,15716 4331,16893 1327,16900"/>
            </emma:interpretation>
          </emma:emma>
        </inkml:annotationXML>
        <inkml:traceGroup>
          <inkml:annotationXML>
            <emma:emma xmlns:emma="http://www.w3.org/2003/04/emma" version="1.0">
              <emma:interpretation id="{3E75625B-35E6-4F51-AA38-F5BE6AA1DB8E}" emma:medium="tactile" emma:mode="ink">
                <msink:context xmlns:msink="http://schemas.microsoft.com/ink/2010/main" type="inkWord" rotatedBoundingBox="1324,15723 4328,15716 4331,16893 1327,16900"/>
              </emma:interpretation>
              <emma:one-of disjunction-type="recognition" id="oneOf85">
                <emma:interpretation id="interp420" emma:lang="en-US" emma:confidence="1">
                  <emma:literal>efficiently</emma:literal>
                </emma:interpretation>
                <emma:interpretation id="interp421" emma:lang="en-US" emma:confidence="0">
                  <emma:literal>efficienbtg</emma:literal>
                </emma:interpretation>
                <emma:interpretation id="interp422" emma:lang="en-US" emma:confidence="0">
                  <emma:literal>efficienbtig</emma:literal>
                </emma:interpretation>
                <emma:interpretation id="interp423" emma:lang="en-US" emma:confidence="0">
                  <emma:literal>efficienbtrg</emma:literal>
                </emma:interpretation>
                <emma:interpretation id="interp424" emma:lang="en-US" emma:confidence="0">
                  <emma:literal>efficienbhg</emma:literal>
                </emma:interpretation>
              </emma:one-of>
            </emma:emma>
          </inkml:annotationXML>
          <inkml:trace contextRef="#ctx0" brushRef="#br0" timeOffset="334230.5869">105 15077 1825,'-22'0'1153,"22"0"0,0 0-640,0 0 288,0 0-97,0 0-127,0 0-353,0 0-160,0 0-64,0 0-64,0 0 32,0 0 0,0 0 128,0 0-96,22 0 96,-22 0-32,20 21 96,2-21-128,-22-21 193,20 21 31,2-21-64,-22 21-32,20-21 32,-20 21 129,0-21-33,0 0-96,0 21-96,-20-21 64,20 21 97,0-21 95,-22 21-224,2 0-160,20 21-64,-22-21 0,2 21-96,20 0 160,-22 0 0,22 0 0,0 0-32,0 0-33,22-21 33,-22 21-32,20 0 128,2-21-32,-2 21 32,22-21 64,-20 0-31,20-21 63,-22 0 32,22 21 0,0-42-32,-20 21 0,20 0-32,-22-21 0,2 0 0,-2 0-63,-20 0 31,22 0 32,-22 0 0,0-1 0,20 23-32,-20-1 128,-20-1 64,20 2 161,0-1-161,0 21-64,0 0-224,-22 0-96,22 21-64,0-1 96,-20 23 0,20-1 32,-22 42 64,22-21-32,0 21 96,-20 21-96,20-21 32,-22 0 0,22 0 0,-20-21-32,20-21 64,-22-21-32,22 21 0,0-42 64,0 21 96,-20-21 32,20 0-448,0-21-449,0-21-288,0 0 0,-22-21 353,22 21 383,0 0 161,0 0 96,0 21 32,22 21-64,-22-21-96,0 21-32,20 0 32,2 0 32,-2 0 96,2 0 0,-2 0 96,2 0 64,20 0 256,-22-21 1,22 0-129,-21 0-64,21 0 0,-21 0-31,0-21-97,1 21 64,-2-21-32,2 0 0,-22 0 0,20 0-32,-20 0 0,0 20 1,-20-19 223,20 19 481,-22 22-353,22 0-192,0 0-160,-20 0-64,20 0-160,0 22-64,-22-1 160,22 21-32,-21 0 32,21 21 64,-21 21-32,21-21-32,0 21 32,0 21 32,0-21 0,0-21 0,-21 0-32,21-21 0,0-21 0,0 0 64,0-21 64,0 0 128,0 0 129,0 0-225,0-21-288,-21-21-128,21 0 63,0 0 65,-21-21 0,21 21 0,0 0 96,0 0 0,0 21-32,21 0 0,-21 21-32,0-21 0,21 21 0,-21 0 64,21 0 32,0 0-32,0 0 0,1 0 96,-2 0-193,2 0-1600,-2 0-2275</inkml:trace>
          <inkml:trace contextRef="#ctx0" brushRef="#br0" timeOffset="334433.3874">924 15056 6277,'0'0'1986,"0"0"-1313,0 0-705,0 0 96,0 0 128,-22 21 225,22 0-193,0 21-32,0-21-128,0 0 64,0 0-64,22 0-288,-22-21-705,0 0-961,0 0-1729</inkml:trace>
          <inkml:trace contextRef="#ctx0" brushRef="#br0" timeOffset="334916.9882">1218 14993 7334,'-42'0'865,"20"0"96,22 0 96,-20 21-576,-2-21-129,22 21 64,-20 0 1,-2-21-129,22 42-160,0-21 64,0 0-96,0 0 1,22 0-33,-2 0 0,2 0 128,-2-21-96,22 0-480,0 0-962,0 0-2241</inkml:trace>
          <inkml:trace contextRef="#ctx0" brushRef="#br0" timeOffset="335384.989">1448 15035 3395,'0'-21'2242,"0"21"-897,0 0-480,0 0-545,0 21-224,-20-21 97,20 21 319,0 0-160,0 0-127,0 21-33,0-21-160,20-21 0,-20 21 0,0-21-64,0 0-449,0 0-832,0 0-1602</inkml:trace>
          <inkml:trace contextRef="#ctx0" brushRef="#br0" timeOffset="335525.3893">1448 14930 6117,'-20'-42'1666,"20"42"-705,0-21-353,0 21-319,0-21-353,0 21-545,0 0-704,0 0-1474</inkml:trace>
          <inkml:trace contextRef="#ctx0" brushRef="#br0" timeOffset="337272.5924">1554 15056 2978,'0'21'577,"0"-21"-481,0 0 352,21 21 289,-21-21 64,0 0 288,21 0-64,0 0-417,-21-21-159,21 21-225,0-21-32,-21 0 0,0 21 97,0 0 159,0-21 33,0 21-161,-21 0-128,21 0-224,-21 0-64,0 21-32,21 0 0,-21 0 64,0 0-32,21 0 31,0 0 65,0 21 65,21-42-130,-21 21 130,21 0-1,0-21 96,0 0 32,0-21-32,0 21-32,0-21 0,0 0-64,0 21-32,-21-21 0,21 21 0,0-21 1,-21 21-98,21 0 65,-21-21-32,0 21 32,0 21 97,21-21 31,-21 0 0,0 21 32,0 0-160,0-21 96,0 21-96,21-21-32,-21 0 32,0 0 0,0 0 32,21 0 0,-21 0-64,21-21-32,-21 0-64,21 0 32,0 0-32,-21 21 32,21 0 31,-21-21 33,0 21-96,0 0-32,20 21 64,-20-21 64,0 21 64,0-21-96,0 21 32,0 0 64,22 0-64,-22 0 32,20 0 0,2-21 0,-2 0 0,-20 21 0,22-21 0,-2 0 96,2-21-32,-22 21 96,20-21-64,2 0 225,-22-21 95,20 21 97,-20-21-33,22 0 0,-22 0-255,20-21-33,-20 21-96,22-21-64,-22 21 32,0-1 32,0 2 160,0 19 1,0 2-1,0-1 0,0 21-32,0 0-32,0 0-192,0 0-256,0 0-96,0 21 288,-22 21 0,22-1 96,0 22-32,0 1 32,0-1-64,0-21 64,0 21-96,0 0-64,22-21-129,-22-21 33,20 0 128,2 0 96,-22-21-96,20 0 96,2 0 0,-22-21 64,20 21-32,2-42 0,-1 21 32,0-21-96,-21 0 32,21-21 64,0 21-96,0-21 96,-21-1-64,0 23 0,21-22 0,-21 0 32,0 21 32,0 21 0,0-1 33,0 22-33,-21-20 32,21 20 0,0 0-192,-21 20-161,0 2 65,21 19 160,-21 2-32,21 20 32,-21 20 0,21-19 64,0 20-32,0-21 0,0-21-32,0 0-32,21-21 32,0-21 0,-21 21 0,21-21-32,0 0 0,0-21-128,0 0 31,0 0 33,0 0-64,-21 0 0,21 21 32,-21-21 32,0 21 32,0 0-289,0 0-127,0 0 352,0 21 128,0 0 32,0 0-32,0 0 64,0 0-96,0 0 32,0 0-1,21-21 33,0 0 33,-21 0 95,21 0-96,0-21 96,0 21-32,0-21-32,0 0 0,-21 0 0,21 0 288,-21 0 129,0 0 95,0 21-95,0 0-129,0 0-128,0 0-128,0 0-96,0 0-96,0 21 160,0 21 1,0-21-1,0 21-32,-21 21 32,21-21-32,-21 21 32,21 21-32,-21-21-32,0-21 0,0 21 64,21-21-64,-21-21 32,0 21 0,0-21 96,21-21 0,-21 22 32,0-22-32,21 0-64,-21-22-160,0 1-64,0 1-32,0-23-128,0 1 64,0 0-1,0-21 33,21 21 64,-21-21 96,21 42-64,0-21 32,21 21-32,-21 0-1,21 21 65,0-21 32,21 0 64,0 21 32,0-21-32,0 0 32,0 21-96,0-21 32,0 21 32,0-21-384,-21 21-1570,0-21-2914</inkml:trace>
          <inkml:trace contextRef="#ctx0" brushRef="#br0" timeOffset="337553.3928">2099 14867 3971,'0'0'2531,"22"0"-2788,-22 0 129,42-21 192,0 21 481,0-21-65,20 21-223,23-22-65,-1 22-64,0 0-160,0 0-1345,0 22 672</inkml:trace>
          <inkml:trace contextRef="#ctx0" brushRef="#br0" timeOffset="338365.5943">3087 15182 10634,'-21'0'672,"21"0"-255,-21 0-193,21 0-128,0 0-128,0 0-64,0 0-289,21 0-1312,-21-21-5094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49:06.517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961 173 15,'6'-16'28,"-6"16"1,0 0-5,0 0-9,0 0-8,0 0-3,7 21-2,-7-21 0,10 26 0,0-6 0,-1 8 0,3-6-1,2 10 1,-2-4-1,2 1 1,2-8-1,-4 4 1,-12-25 1,24 15 0,-24-15 1,26-22-1,-21-8 1,11 0-1,-13-12 1,10 1-2,-8-3 1,0 4-2,-5 0 1,0 7-2,0 8-1,-2-3-5,2 28-5,2-28-15,-2 28-10,16-21 1,-16 21-1</inkml:trace>
  <inkml:trace contextRef="#ctx0" brushRef="#br0" timeOffset="398">1295 191 2,'31'19'26,"-31"-19"0,21-12-6,-4 5-6,2-13-3,9 6-1,-9-17 0,12 14-2,-15-17 1,10 15-2,-21-10 1,-5 29-2,0-28-1,0 28 0,-31 3-1,6 11-1,-6 9-2,3 10-1,-6 9 0,6 5 0,7 3-2,11-1 2,15 0-1,9-9 0,19-5-2,7-23-5,22-12-26,2-3 0,-8-16-1,-1-1 0</inkml:trace>
  <inkml:trace contextRef="#ctx0" brushRef="#br0" timeOffset="1008">406 864 37,'-1'-19'30,"1"19"-5,0 0-5,-30-25-6,30 25-4,-28-23-2,13 15-2,-15-6 0,13 9-2,-9-6-1,3 9 0,2 1-2,4 6 0,0 7-1,6 5 2,1 6-4,-2 9 2,3 13 0,6 9-1,-3 10 0,5 8 1,1 6 0,0-3-1,5 2 2,4-7-2,-3-11 1,0-15 0,2-8-1,-8-18-4,11 1-9,-11-19-19,-9-24-2,4 1 0,-11-10 1</inkml:trace>
  <inkml:trace contextRef="#ctx0" brushRef="#br0" timeOffset="1360">0 1282 28,'0'0'27,"19"0"-7,2-5-4,5 3-8,0-5-2,5 6-1,4-3-2,3 9 0,-8-5-2,-2 7 1,-4 0-1,-7 2 2,-17-9-1,30 24 1,-30-24 0,14 35 0,-9-17-1,3 1 0,-4 2-1,3-5 0,0-1-1,-7-15 0,19 21 1,-19-21-1,29 4 1,-8-8 0,-3-8 1,2-2-1,-6-5 0,5-2 1,-3-5-1,-9-4-2,2 6-3,-11-9-7,11 5-15,-3 3-7,-6 1 0,7 8 1</inkml:trace>
  <inkml:trace contextRef="#ctx0" brushRef="#br0" timeOffset="1778">706 1190 18,'0'0'25,"9"26"1,-5-5-16,-1 2-4,6 1-1,-4 0-1,2-1 0,-4-5 1,4-1 0,-7-17 0,0 0 0,0 0 0,12-16 0,-10-10-1,10 3 0,-3-8-2,5 3-2,0 0 0,0 6 0,-2 2 0,3 12 1,-15 8 1,25 12-1,-18 5 0,3 8 1,0 3-1,3 7 0,-1 1-4,-4-15-9,8-7-20,3 0 0,-3-19-1,6-2 1</inkml:trace>
  <inkml:trace contextRef="#ctx0" brushRef="#br0" timeOffset="2122">1230 1155 28,'2'-16'33,"-2"16"1,-16 2-2,-3-4-16,19 2-9,-24 23-4,5-4-2,5 2-1,-1 5 0,9 4 0,5-1-1,6 3 1,5-6 0,11 0 0,10-10-1,-1-4 2,11-10-1,-2-7 1,2-9 0,1-11 0,-1-6 0,-4-11 0,-1-7 0,-10-8 0,2-6 0,-9-7 0,-1 4 0,-10-2 0,3 8 1,-11 3 0,1 17 2,-4 5-1,3 12-1,-7 8 0,7 15 0,0 0-1,-16 17 0,13 7-1,-4 13 0,2 15 0,-2 11 0,2 10 0,-1 8 0,1 1 0,0-2-1,3-3 1,2-13-4,0-8-2,-8-30-12,9-3-18,-1-23-1,0 0 1,7-26 0</inkml:trace>
  <inkml:trace contextRef="#ctx0" brushRef="#br0" timeOffset="2618">1378 1111 18,'7'-21'29,"17"21"2,-14-19 0,16 5-17,11 4-10,1 1-5,4 2-7,8 0-19,2 19-2,-12-13-1,7 18 0</inkml:trace>
  <inkml:trace contextRef="#ctx0" brushRef="#br0" timeOffset="2800">1888 1122 19,'-10'21'30,"10"-21"0,-11 36 0,11-6-19,-7-2-6,9 5-2,-4-2-3,-1-10-14,3-21-15,7 25-2,-7-25 1</inkml:trace>
  <inkml:trace contextRef="#ctx0" brushRef="#br0" timeOffset="3176">2110 1146 12,'-23'4'27,"23"-4"1,-15 17-3,15-17-11,-11 30-9,8-9-1,10 1-2,2-1 0,1 2-1,6-4 1,-1-3 0,4-7-1,4-6 2,-8-6 0,5-4 0,-12-9 1,-8 16-1,14-35 0,-14 18-1,-7-8 1,0 8-1,-1-4 0,1 5-1,1-1 0,6 17-1,-5-30 0,14 13 0,-9 17 0,26-30 0,-10 19 0,1-2 1,0 6 0,4 10 0,-5-1 0,3 17 1,-9 0-1,7 13 1,-4-5 0,-1 8-1,0-2-1,2-1 1,-4-6 1,1-5-2,-4-5 1,-7-16-1,0 0 1,24 5 0,-24-5 0,21-32 0,-11 12-1,6 2 1,-1-1-1,6 3 0,5 8 0,0 6-1,5 9 0,1 3-5,23 11-28,-3 11-1,-3-8-1,13 0 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7:51.8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E88757A-5FE1-46D4-9BFF-BB6626937C85}" emma:medium="tactile" emma:mode="ink">
          <msink:context xmlns:msink="http://schemas.microsoft.com/ink/2010/main" type="inkDrawing" rotatedBoundingBox="4570,4434 4627,7145 4595,7146 4538,4435" semanticType="callout" shapeName="Other"/>
        </emma:interpretation>
      </emma:emma>
    </inkml:annotationXML>
    <inkml:trace contextRef="#ctx0" brushRef="#br0">-3-9 2530,'0'-22'1473,"0"22"-159,0 0-161,0 0-577,0 0-191,0 0-65,0 0 0,0 22 97,0-22 31,0 21-32,0 21-31,0-1-193,0 2 96,0-1 32,0 21-31,0 0 63,0 0-64,0 0 1,0 21-97,0 0-96,22 0-96,-22 0 96,0 0-32,0 0 32,0 21 0,0-21-32,0 0 32,0 0-32,0 0 65,0 0-97,0-21 0,0 42 64,0-20-96,0-2 32,0 23 0,0-23-32,0 1 32,20 1 0,-20-1 0,0-1-32,0-20 32,0 0-32,21 0 0,-21 1 0,0-22 32,0 0-96,0-42-449,0 21-1537,0-42-5509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7:53.6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32D3CD9-11F6-43A3-8FD2-2005FDD77E69}" emma:medium="tactile" emma:mode="ink">
          <msink:context xmlns:msink="http://schemas.microsoft.com/ink/2010/main" type="inkDrawing" rotatedBoundingBox="4645,7084 10589,7265 10588,7304 4644,7124" semanticType="callout" shapeName="Other"/>
        </emma:interpretation>
      </emma:emma>
    </inkml:annotationXML>
    <inkml:trace contextRef="#ctx0" brushRef="#br0">0-1 1089,'0'0'896,"0"0"-575,0 0-193,0 0 0,0 0-64,0 0 352,0 0 193,0 0 96,0 0 159,0 0-191,0 0-192,0 0-129,0 0-32,0 0 0,21 0 193,-21 0 192,21 0-225,0 0-128,0 0-95,21 0-97,-21 0-32,0 0-96,21 0 32,0 0-32,0 0 32,-21 0 0,21 0 64,21 0 64,-21 0 1,0 22 127,0-22 0,0 0-192,21 0 65,-21 0-33,22 0-64,-2 21 0,-20-21-64,22 0 0,-2 0-32,2 0 32,-22 0 0,20 0 64,2 0 32,-2 0 289,22 0 63,1 0-256,-1 0-128,0 0-32,0 0-64,0 0 32,0 0 1,0 21-1,0-21 32,0 0-32,0 0 32,0 0 32,0 0-64,0 0 64,0 0-64,0 0 32,0 0-32,-1 21 0,-19-21 32,20 0-64,0 0 64,-22 21-64,23-21 0,-1 0 32,0 0-64,-21 0 96,21 21-32,0-21-32,0 0 0,-21 0 32,21 0 32,0 0-32,0 0-32,0 0 0,0 0 32,-21 0 32,21 0-31,0 0-1,0 21 0,-21-21 0,21 0 32,0 0-32,1 0-32,-1 0 64,0 0-64,0 0 32,0 0 0,0 0 0,-22 21 32,22-21 32,-20 0 32,-2 0-96,22 0 32,-21 0-32,1 0 32,-22 0-64,20 0 0,-20 0 64,0 0-32,-20 0-64,-2 0 32,2 0-352,-2 0-737,-20 0-1121,0 0-4548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8:01.6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A03E17E-5528-478E-939C-73B845FB0F86}" emma:medium="tactile" emma:mode="ink">
          <msink:context xmlns:msink="http://schemas.microsoft.com/ink/2010/main" type="inkDrawing" rotatedBoundingBox="4749,5340 14151,5674 14053,8435 4651,8102" semanticType="callout" shapeName="Other">
            <msink:destinationLink direction="to" ref="{F42D80AC-3731-42FB-858B-E2369255900A}"/>
            <msink:destinationLink direction="with" ref="{067B703D-8480-4D3D-9FDC-945E988DBE6C}"/>
          </msink:context>
        </emma:interpretation>
      </emma:emma>
    </inkml:annotationXML>
    <inkml:trace contextRef="#ctx0" brushRef="#br0">-1 1630 160,'0'0'608,"0"0"129,0 0-257,0 0 97,0 0 96,0 0 95,0 0 65,0 0 0,0 0-160,0 0-161,0 0-288,0 0-128,0 0 64,0 0-31,0 22 63,0-22-64,0 0 32,0 0 64,0 0-32,0 21-31,21-21 127,-21 0 64,0 21-160,0 0 97,0 0-161,0-21 64,21 21-96,-21 0-64,0 0 32,0-21-64,21 21 96,-21-21-32,21 21-32,-21-21 64,0 0-96,21 21 96,-21-21-63,0 0-66,21 0 98,-21 0-33,0 0 0,21 0 32,-21 0-32,0 0 32,21 0 64,-21 0-64,21 0 32,-21 0-32,0 0 0,0 0 64,21 0-64,-21 0 129,0 0 31,0 0-32,21-21 0,-21 0 32,0 21-32,21-21-63,-21 21-65,0-21 0,21 0-64,-21 21 64,0-21-32,21 0 32,-21 0-32,0 0 64,21 0-32,-21-1-32,21 2-32,-21-1 96,0 0 0,0 0-32,21 0-32,-21-1 32,0 2-64,0-1 32,21-1 0,-21 2-64,0-1 32,0-1 32,21 2-32,-21-1-32,0-1 32,0 2 32,21 20 33,-21-21-65,0-1 32,0 22 32,21-20-32,-21-1 32,0-1-64,21 2 64,-21-1-32,0-1-128,21 2 96,-21-1 64,21-1-64,-21 22 32,0-21 0,21 1-32,-21-2 32,0 22 0,21-21-32,-21 1 0,0-3 0,21 3 0,-21 20 0,22-20 32,-22-2-64,20 22 64,-20-21-32,0 21 0,22-20 0,-22 20 0,0-22 0,0 22 0,20 0 32,-20-21-32,0 21-32,0-20 32,22 20 0,-22-22 0,20 22 0,-20-21-32,22 21 32,-22-20 0,0 20 0,20 0 0,-20-22 0,0 22-64,22 0 96,-22-20 0,20 20-32,-20-22 32,22 22-64,-22-21 0,0 21 32,20 0 32,-20-21-64,22 21 32,-22 0-32,0 0 32,20 0 0,-20-21 32,22 21-64,-22 0 32,0 0 0,20 0 0,-20 0 0,0 0 0,22 0 32,-22 0-64,0 0 32,0 0 0,20 0 32,-20 0-64,0-21 64,0 21-32,22 0 0,-22 0 0,20 0 0,-20 0 0,22 0 0,-22 0-32,0 21 64,20-21-32,-20 0 0,0 0 0,22 0 0,-22 0 0,0 0 32,0 0-32,0 0 0,0 0-32,20 0 64,-20 0-32,0 21 0,0-21 32,0 0-32,0 0 0,22 0 0,-22 21 0,0-21 32,20 0-64,-20 0 96,0 0-64,0 0 0,22 0 32,-22 0-32,0 0 0,0 21-32,0-21 0,0 0 32,0 0 32,0 0 0,0 0 0,20 0-64,-20 22 32,0-22 32,0 0-64,0 0 64,0 0-32,0 0 32,0 0-64,0 0 64,0 0-32,0 0-32,0 0 64,0 20-32,0-20 0,0 0 0,22 0 0,-22 0-32,0 0 32,0 0 0,0 22 32,0-22-32,0 0 32,0 0-64,0 0 64,0 0-64,0 0 64,20 0-32,-20 0 0,0 20 0,0-20 0,0 0 0,0 0 0,0 0 0,0 0 0,0 21 0,0-21 0,0 0 0,22 0 0,-22 0 0,0 22 0,0-22 0,0 0 0,0 0 0,0 20 0,0-20 32,0 0-32,0 0-32,20 0 64,-20 21-32,0-21 32,0 0-32,0 22 0,0-22 0,0 0 0,0 20-32,0-20 64,0 0-32,0 21 32,0-21-64,22 0 64,-22 22-64,0-22 32,0 0 32,0 0-32,0 20 0,0-20-32,0 0 64,0 20-32,20-20-32,-20 0 64,0 23-32,0-23-32,0 0 32,0 20 0,0-20 32,0 21-32,21-21 0,-21 22-32,0-22 32,0 20 64,0 1-96,0-21 64,0 22-32,0-1 32,0-21-32,21 20 0,-21-20 0,0 22 0,0-22 0,0 21 0,0-21 0,0 20 0,0-20 0,0 0 0,21 22 32,-21-22 64,0 21-64,0-21 65,0 20-1,0-20-32,21 22 32,-21-1-96,0-1 32,0-20 32,0 22-64,21-1 32,-21-21 32,0 20-64,0 2 0,0-22 0,22 21 0,-22-1 0,0-20 0,0 22 64,20 19-32,-20-19-32,0-1 64,0 0-32,22 0 0,-22 0-32,0-1 32,0 2-32,20-1 32,-20 0-32,0-21-32,22 21 64,-22 0-32,0-21 0,20 21 0,-20-21 0,0 21 0,22 0 32,-22 0 0,0 21 0,20-21-32,-20-1 32,0 2 0,22 20-64,-22-21 32,20-21 0,-20 21 0,0 0 0,22 1 0,-22-2 0,20-20 0,-20 21 64,0 0-64,22 21 0,-22-21 0,20 0 0,-20 0 0,0 0 0,22 0 0,-22 21 32,20-22-64,-20 2 32,22-22 0,-22 21 0,0 0 0,20-21 0,-20 21 0,22-21 32,-2 21-32,-20 0 0,22 0 0,-22-21 32,20 21-32,-20 0 32,22 0-64,-22 0 64,20-21-32,-20 21 0,22 0 0,-22-21 0,20 21 0,-20-21 0,22 21 0,-22-21 0,0 0 0,20 21 0,-20-21 0,0 21 0,22-21 33,-22 0-66,20 0 98,-20 21-97,22-21 64,-22 0-32,0 0 64,20 0-96,-20 0 64,22 0 0,-22 0-32,20 0 64,2 0 0,-22-21-64,20 21 0,2 0 32,-2-21 32,2 21-32,-22-21-32,20 21 32,2 0 32,-22-21-64,21 0 128,-21 21-96,21-21-32,-21 0 64,21 21 32,-21-21-224,21 0 288,-21 0-256,21 0 96,-21 21 0,21-21 0,-21 0 64,0 21-32,21-21 32,-21 21 97,0-21-290,0 0 225,21 0 33,-21-21-258,21 21 129,-21-21-96,21 0 128,-21 21-32,21-21 64,-21 21-128,21-21 128,-21 22-64,21-23 33,-21 22 127,21 0-128,-21 0-96,0-22 64,21 23 32,-21-1-64,21-21 160,0 0-256,-21 0 128,21 21 0,-21-21 32,21-1-32,-21 23 0,21-1 0,-21-21 192,0 21-256,21-21-224,-21-1 544,0 2-352,20-1 96,-20-1-64,22 2 224,-2-1-352,-20-1 224,22 23-64,-22-23 32,20 23 0,-20-1 0,0-22 0,22 23 160,-22-2-192,0 1 64,20-22-192,-20 23 288,22-22-256,-22 21 224,20-21-256,-20 1 160,22 19 0,-22 1 0,20 1 96,-20-22-225,22 20 129,-22-20 0,20 21 0,2-21-96,-22 21 128,20 0-32,-20 0-32,22-21 0,-2 21 64,2 0-32,-22 21 0,21-21 0,-21 0-32,21 0 32,-21 0 32,21 0-32,0 0 0,0 0 0,0 0-32,0 0 64,0-21-128,0 21 224,0 0-256,0 21 128,-21-21 0,21 0 64,0 21-128,0-21 32,-21 21 0,21-21 160,-21 21-288,21 0 128,-21-21 160,21 21-288,0 0 288,0-21-320,-21 21 192,21 0-32,0 0 32,-21 0-32,21 0-32,-21 0 32,21 0-32,-21 0 32,21 0 64,-21 0-64,21 21 32,-21-21 0,21 0 0,0 0 0,-21 21 0,21-21 0,-21 0 0,21 21-32,-21-21 32,0 0 0,21 0 32,-21 21-64,21-21 64,-21 0-64,0 21 0,21-21 0,-21 0 32,0 21-32,0-21 64,21 21-64,-21-21 64,0 21-64,0 0 32,21-21-32,-21 21 64,0 0-64,0-21 96,21 21-96,-21-21 0,21 21 32,-21-21 0,0 21 32,21-21-64,-21 0 32,0 21 0,22-21 0,-22 21 0,0-21 0,0 21 0,0-21 32,0 21-32,20 0 32,-20-21-64,0 21 32,22-21 32,-22 21-32,20 0 0,-20-21 32,0 0-32,22 21 0,-22-21 32,0 21-32,20-21-32,-20 0 32,0 21 0,0-21 0,0 21 64,22-21-128,-22 21 96,0-21-32,20 21 32,-20 0-32,0-21 0,22 21 32,-22-21-64,0 21 96,20-21-96,-20 22 96,0-22-96,0 0 64,0 20-32,22-20 0,-22 0 32,0 22-32,0-22 0,0 20 32,20-20-32,-20 21 32,0-21-64,21 22 32,-21-22 32,21 20-32,-21-20 0,0 0 0,21 21 64,-21-21-64,0 0-32,0 22 32,0-22-32,0 0 32,21 20 0,-21-20 32,0 0 32,21 21-64,-21 1 0,21-22 0,-21 20 0,21 0 32,0-20-64,-21 23 128,21-3-64,0-20-160,-21 21 288,21-21-320,0 22 192,-21-22-32,21 0 32,-21 20-32,21-20 128,0 21-128,-21-21 0,21 22-128,0-22 160,-21 21 0,21-21-64,0 20 32,-21-20 32,21 22-64,0-22 64,0 0-32,-21 21 0,21-21 160,-21 20-320,21-20 192,-21 0-32,21 22 0,-21-22 96,21 0-160,-21 21 64,21-21 0,0 0 0,-21 20 0,21-20 0,-21 0 0,22 22 0,-2-22 128,-20 0-256,22 21 160,-22-21-64,20 0 64,2 20-32,-22-20-32,20 0 64,-20 0 0,22 22-32,-2-22 0,-20 0 32,22 0-32,-2 21 0,-20-21 129,22 0-97,-2 0-193,-20 0 161,22 20-32,-22-20 225,20 0-354,2 22 161,-22-22 0,20 0 193,2 0-193,-22 21-97,20-21 97,2 0 0,-22 0 0,20 0 129,-20 0-129,22 20-129,-22-20 258,20 0-65,2 0-257,-22 22 226,20-22 127,-20 0-353,22 21 193,-22-21 0,20 0 0,-20 0 33,22 20-33,-22-20 32,20 0-32,2 0 32,-22 22-32,20-22 128,-20 0-256,22 0 128,-22 0 0,20 0 0,-20 21 0,22-21 128,-22 0-256,20 0 128,-20 0 160,22 0-192,-22 0-64,20 0 96,-20 21 32,0-21-32,22 0 0,-22 0 0,20 0 32,-20 0 64,0 0-192,0 0 96,21 0 0,-21 0 0,22 0 0,-22 0 0,0 0 0,20 0 0,-20 0 32,22 0 96,-22 0-224,0 0 224,20 0-96,-20 0-160,0 21 288,0-21-128,22 0-160,-22 0 128,0 0 128,20 0-256,-20 0 128,22 0 128,-22 0-256,20 0 128,-20 0 32,22 0-32,-2 0 32,-20 0 128,22 0-160,-2 0-192,2 0 352,-22 0-128,20 21-64,2-21-128,-2 0 192,-20 0 128,22 0-320,-2 0 320,-20 0-320,22 20 160,-2-20 0,-20 0 96,22 0-224,-2 0 288,-20 0-160,22 0 0,-2 0 32,-20 0-192,22 0 352,-2 0-160,-20 0-160,0 0 128,22 0 128,-22 0-288,20 0 192,-20 0-64,0 0 32,22 22 0,-22-22 0,20 0 0,-20 0 0,0 0 0,22 0 160,-22 0-192,20 0 0,-20 0 0,22 0 96,-22 0-64,0 0 32,20 0-32,-20 0 0,0 0 0,22 0 96,-22 0-128,20 0-96,-20 0 224,22 0-160,-2 0 64,2 0 32,-2 0-64,-20 0 64,22 0-32,-1 0 0,0 0 96,0 0-192,-21 0 96,21 0 32,0 0-32,0 0-32,0 21 64,0-21 32,-21 0-128,21 0 32,0 0 160,0 0-96,0 0-160,0 0 224,0 0-64,0 0-160,0 0 96,0 21 64,0-21-64,0 0 160,0 0-256,0 0 128,0 0 192,-21 0-224,21 0 64,0 0-32,0 0 0,-1 0 32,2 0-160,-2 0 128,2 0-32,-2 0 160,2 0-128,-2 0-96,2 0 64,-2 0 160,2 0-96,20 0-160,-42 0 128,20 0 224,2 0-224,-1 0 0,0 0-192,0 0 192,0 0 32,0 0 128,0 0-352,-21 0 192,21 0 192,0 0-384,0 0 384,0 0-352,0 0 128,0 0 32,0 0 0,0 0 192,0 0-192,0 0 0,0 0-224,0 0 256,0 0 0,0 0-32,21 0 0,-21 0 0,0 0-32,0 0 32,0 0 0,0 0 192,21 0-320,-21 0 128,0 0 0,21 0 128,-21 0-256,21 0 128,-21 0 128,21 0-256,0 0 128,-20 0 0,20 0 0,-22 0 0,22 0 192,0 0-384,-20 0 192,19 0 128,1 21-256,0-21 288,-21 0-160,21 0-160,0 0 160,0 0 0,0 0 0,0 0 192,0 0-352,0 0 288,0 0-288,0 0 160,0 0 160,1 0-160,-1 0-160,0 0 160,-22 0 224,22 0-448,0 0 416,0 0-192,0 0 0,-20 0-192,20 0 192,-22 0 192,22 0-352,-20 0 160,-2 0 0,22 0 0,-20 0 64,-2 0-64,-20 0 0,22 0 128,-22 0-224,0 0 289,0 0-386,0 0-383,-22 0-1026,2 0-2433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8:03.7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E456765-A603-4BC1-89EE-045BCF33FAD2}" emma:medium="tactile" emma:mode="ink">
          <msink:context xmlns:msink="http://schemas.microsoft.com/ink/2010/main" type="inkDrawing" rotatedBoundingBox="10589,7209 14497,7272 14496,7333 10588,7271" semanticType="callout" shapeName="Other"/>
        </emma:interpretation>
      </emma:emma>
    </inkml:annotationXML>
    <inkml:trace contextRef="#ctx0" brushRef="#br0">0 21 320,'0'0'384,"0"0"33,0 0 191,0 0-31,0 0-33,0 0-127,0 0 31,0 0 0,0 0 1,0 0 63,0 0 33,0 0-65,0 0-95,22 0-161,-22 0-32,0-21-64,20 21-64,-20 0 32,22 0 0,-22 0 1,20 0 191,2 0-128,-22 0 32,20 0 0,2 0-64,-2 0-31,2 0-1,-2 21 0,22-21 0,-20 0 0,-2 0-32,2 0 96,-2 0-64,22 0-32,-20 0 0,-2 0 0,2 0 129,20 0-1,-21 0-96,21 0 96,-21 0-64,21 0-32,0 0-32,0 0 32,0 0-96,-21 0 32,21 0 0,-21 0 33,21 0-33,-21 21 64,21-21 0,-21 0 64,21 0-64,-1 0 0,-19 0-64,20 0 32,0 0 0,-22 0 32,22 0-64,0 0 32,-20 0-32,20 0-32,-21 0 0,0 21 97,21-21-65,0 0 32,-21 0 0,21 0 32,0 0-32,0 0-32,0 0 64,0 0-32,0 0 0,0 0 0,0 0 32,-21 0 32,0 0-32,21 0 65,-21 0-65,0 0 32,21 0 0,-21 0-64,21 0-32,-21 0 64,21 0-64,-21 0 32,22 0 0,-23 0 0,22 0 0,-20 0 0,-2 0-32,22-21 0,-20 21 1,20 0-1,-22 0 0,1 0 0,0 0-32,0 0 32,21 0-32,-21 0 32,0 21 0,21-21 0,-21 0 64,21 0-64,0 0 0,-21 0 0,21 0 0,0 0 0,-21 0 0,21 0 0,0 0-32,-21 0 64,21 0-32,0 0 0,-20 0 0,20 0 0,0 0-64,0 0 64,-22 0 0,22 0-32,0 0 32,0 0-32,-20 0 96,20 0-160,0 0 128,0 0-32,-22 0-32,22 0 0,0 0 32,0 0-32,0 21 0,-20-21 0,20 0 32,0 0 0,0 0-32,-21 0 33,21 0-66,-22 0 98,2-21-33,-2 21-32,2 0 64,-22 0-32,0 0 32,0 0-32,0 0-417,0 0-1729,0-21-7303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9:30.7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489BF00-474A-4B2E-AE66-E193C63FEBB9}" emma:medium="tactile" emma:mode="ink">
          <msink:context xmlns:msink="http://schemas.microsoft.com/ink/2010/main" type="writingRegion" rotatedBoundingBox="9896,3384 13299,3388 13298,4373 9895,4369"/>
        </emma:interpretation>
      </emma:emma>
    </inkml:annotationXML>
    <inkml:traceGroup>
      <inkml:annotationXML>
        <emma:emma xmlns:emma="http://www.w3.org/2003/04/emma" version="1.0">
          <emma:interpretation id="{C56E33A8-1FE1-465C-BA22-077E55A6AE83}" emma:medium="tactile" emma:mode="ink">
            <msink:context xmlns:msink="http://schemas.microsoft.com/ink/2010/main" type="paragraph" rotatedBoundingBox="9896,3384 13299,3388 13298,4373 9895,4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6F7DDE-474C-4929-B756-36C67A55718B}" emma:medium="tactile" emma:mode="ink">
              <msink:context xmlns:msink="http://schemas.microsoft.com/ink/2010/main" type="line" rotatedBoundingBox="9896,3384 13299,3388 13298,4373 9895,4369"/>
            </emma:interpretation>
          </emma:emma>
        </inkml:annotationXML>
        <inkml:traceGroup>
          <inkml:annotationXML>
            <emma:emma xmlns:emma="http://www.w3.org/2003/04/emma" version="1.0">
              <emma:interpretation id="{2F5FF00E-A2C8-4DA3-80F0-569BFCA6E6EE}" emma:medium="tactile" emma:mode="ink">
                <msink:context xmlns:msink="http://schemas.microsoft.com/ink/2010/main" type="inkWord" rotatedBoundingBox="9896,3384 11618,3386 11617,3974 9895,3972"/>
              </emma:interpretation>
              <emma:one-of disjunction-type="recognition" id="oneOf0">
                <emma:interpretation id="interp0" emma:lang="en-US" emma:confidence="0">
                  <emma:literal>silence</emma:literal>
                </emma:interpretation>
                <emma:interpretation id="interp1" emma:lang="en-US" emma:confidence="0">
                  <emma:literal>alone</emma:literal>
                </emma:interpretation>
                <emma:interpretation id="interp2" emma:lang="en-US" emma:confidence="0">
                  <emma:literal>alence</emma:literal>
                </emma:interpretation>
                <emma:interpretation id="interp3" emma:lang="en-US" emma:confidence="0">
                  <emma:literal>avenue</emma:literal>
                </emma:interpretation>
                <emma:interpretation id="interp4" emma:lang="en-US" emma:confidence="0">
                  <emma:literal>deuce</emma:literal>
                </emma:interpretation>
              </emma:one-of>
            </emma:emma>
          </inkml:annotationXML>
          <inkml:trace contextRef="#ctx0" brushRef="#br0">106 504 4163,'-22'0'1570,"22"-20"-417,0 20-384,0 0 640,-20 0-480,20 0-352,0 0-257,-22 0-128,22 0-96,-20 20-128,20-20 96,-22 21-64,22 1-64,0-22 64,0 20 0,0-20-64,0 21-32,22-21 128,-2 0 0,2 0 64,-2 0-64,2-21 32,-22 1-64,20 20 32,2-22 0,-22 1 32,20 21-64,-20-20 0,0 20 64,0 0-128,0 0 0,0 0 0,0 0 0,0 20 96,0-20-96,0 21 64,22 1 0,-22-22 0,20 20 0,-20-20 0,22 0 0,-2 0 64,2 0 0,-2-20-32,1-2 192,1 1-31,20 1 159,-22-2-32,2-19-64,-22-2 1,20 1-161,2-21-32,-22 0-64,20 0 32,-20 21 32,0 0 0,0 21 160,-20 0-32,20 0 65,-22 21-97,22 0-160,-20 0-96,-2 21 0,22 21 64,-20 0-32,-2 0 96,22 21-32,0 0-32,0-21 0,0 21 32,22-20 32,-2-2 0,2-19-32,-2-2 0,2 23-97,-2-23-223,22-20-449,-20 21-1024,-2-21-1602</inkml:trace>
          <inkml:trace contextRef="#ctx0" brushRef="#br0" timeOffset="795.6014">609 484 544,'0'0'4965,"0"0"-4004,0 0-385,0 0 1,0 0-353,0 0 96,22 0 449,-22 0-32,20 0-225,2 0-224,-22-22-127,20 22-33,2-21 96,-22 1 32,0 20-32,0-21 1,0-1-65,0 22-32,0-20-32,0 20 32,-22 0-32,22 0 0,-20 0-128,-2 20-32,22-20 32,-20 22-32,-2-1 128,22-1-64,0 1 32,0 1-96,0-2 96,22-20 0,-2 21 32,2-21 0,-2 0 32,2 0 0,-2-21 1,2 21-65,20-20 32,-42-2-32,20 1 64,2 21-64,-2-20 0,-20-1 32,0 21-128,22 0 96,-22 0-32,0 0-32,0 0 96,0 21 32,0-21-32,0 20 0,0 1-64,0 1 64,0-22-32,0 20-32,20-20 0,-20 0 0,0 0 0,0 21 64,0-21-32,0-21 64,22 21-64,-22 0 64,20-20-96,2-2-32,-22 22 64,20-21-32,2 21-32,-22 0-32,20-20 0,-20 20 64,0 0-64,0 20 96,22-20-32,-22 21 0,0 1 32,20-2-32,-20-20-32,22 21-32,-2-21-384,2 0-833,-2 0-2051</inkml:trace>
          <inkml:trace contextRef="#ctx0" brushRef="#br0" timeOffset="1419.6024">1303 400 2370,'0'0'1409,"0"0"353,0 0-129,0 0-544,0 0-96,0 0-288,0 0-129,0 0-127,0 0-33,0 0-95,-21 0-129,21 0-160,-21 0-32,21 0 0,0 0 0,-21 21 0,21-21 0,-21 20 32,21 1 0,0-21-64,0 22 96,0-2-96,21-20 32,0 21 32,0-21 0,0 22 32,0-22-96,0 0-288,21 0-930,-21-22-1408,0 22-3396</inkml:trace>
          <inkml:trace contextRef="#ctx0" brushRef="#br0" timeOffset="1778.403">1450 484 256,'0'0'3715,"0"0"-3587,0 0-128,0 0 545,0 0 512,0 0-32,21 0 0,0 0-256,-21-22-225,21 22-256,0 0-31,-21-21-129,21 21 160,-21-20 160,0 20 129,0 0-65,0-21-95,0 21-193,0-22-32,0 22-64,-21 0 161,0 0-129,21 0-32,-21 0-32,21 0-64,-21 22-64,21-1 64,0-1 32,-21 1 32,21 1 0,21-2-32,0 1 0,0 1 32,21-22 1,0 0-258,21-22-1600,-1 1-8137</inkml:trace>
        </inkml:traceGroup>
        <inkml:traceGroup>
          <inkml:annotationXML>
            <emma:emma xmlns:emma="http://www.w3.org/2003/04/emma" version="1.0">
              <emma:interpretation id="{59809A73-3D2C-4469-A06C-E8C293525D28}" emma:medium="tactile" emma:mode="ink">
                <msink:context xmlns:msink="http://schemas.microsoft.com/ink/2010/main" type="inkWord" rotatedBoundingBox="12018,3531 13299,3532 13298,4373 12017,4371"/>
              </emma:interpretation>
              <emma:one-of disjunction-type="recognition" id="oneOf1">
                <emma:interpretation id="interp5" emma:lang="en-US" emma:confidence="1">
                  <emma:literal>region</emma:literal>
                </emma:interpretation>
                <emma:interpretation id="interp6" emma:lang="en-US" emma:confidence="1">
                  <emma:literal>reg ion</emma:literal>
                </emma:interpretation>
                <emma:interpretation id="interp7" emma:lang="en-US" emma:confidence="0">
                  <emma:literal>rag ion</emma:literal>
                </emma:interpretation>
                <emma:interpretation id="interp8" emma:lang="en-US" emma:confidence="0">
                  <emma:literal>Meg ion</emma:literal>
                </emma:interpretation>
                <emma:interpretation id="interp9" emma:lang="en-US" emma:confidence="0">
                  <emma:literal>rug ion</emma:literal>
                </emma:interpretation>
              </emma:one-of>
            </emma:emma>
          </inkml:annotationXML>
          <inkml:trace contextRef="#ctx0" brushRef="#br0" timeOffset="3198.0055">2122 358 3779,'0'-22'288,"0"22"705,0 0 96,0 0-480,0 0-353,0 0-256,0 0 128,0 0 289,0 22 95,0-22 33,0 20-65,0 2-160,0-1-95,0-21-97,0 20-64,0-20 32,0 0 32,0 0 0,0 0 224,0 0 161,0 0-193,0-20-224,0 20-32,21-21-64,-21-1 0,0-20 32,0 21-64,21 0 32,-21 0 0,0 0-64,21 21 32,-21 0-32,0 0-32,21 0 32,-21 0 0,21 21 32,0-21 32,-21 21 0,21-21 32,0 21 64,0-21-64,0 0 0,0 0 64,0-21-32,-21 21 0,21-21 33,-21 0-65,0 21 32,0-21 64,0 21-32,0-21 0,0 21-32,0-21-64,-21 21 0,21 0 0,-21 0 0,0 21 0,0 0 0,21 0-32,-21 21 0,21-21 64,0 22 32,0-23-96,21 23 64,0-43 0,0 20 0,0-20-352,21 0-641,0 0-1281,0 0-1666</inkml:trace>
          <inkml:trace contextRef="#ctx0" brushRef="#br0" timeOffset="3728.4065">2605 315 3843,'-21'0'961,"0"-21"448,21 21 97,-21 0-385,0 0-384,21 21-449,-21-21-64,21 21-160,-21 1 0,21-22-96,0 20 96,21-20-64,-21 22 224,21-22-127,0 0-65,0 0 0,-21 0 64,21-22-32,0 22-32,-21 0 32,21 0 0,-21-20 0,0 20-32,0 0 0,0 0-32,0 20 128,21-20 128,-21 22 225,0-1-161,0-1 32,0 23-31,-21 20-161,21 0-64,-21 0 0,0 0-64,21-1-64,-21 1 0,0-21 0,0 1 96,0-23-32,21 1 128,-21-21-32,0 0 65,0 0-97,21-21-32,-21 1-64,0-23-32,21 1-32,-21 1 0,21-2-33,-21 2-31,21-2 0,0 1 64,21 21 32,-21 1-32,21-2 0,-21 22-32,21-21-32,21 21 64,-21-20 64,21 20-641,-21 0-768,21-22-1154,0 22-2593</inkml:trace>
          <inkml:trace contextRef="#ctx0" brushRef="#br0" timeOffset="3946.8069">2794 358 6053,'0'-22'1057,"0"22"96,0 0-832,0 0-129,0 22 352,0-2-95,-21 2-225,21-1-96,0 20-64,0-41 0,0 22-32,0-22-128,0 20-352,21-20-962,-21 0-1825</inkml:trace>
          <inkml:trace contextRef="#ctx0" brushRef="#br0" timeOffset="4087.2071">2857 189 1,'0'-21'7942,"0"0"-7718,0 21-192,0 0-320,0 0-1378,22 0-1312</inkml:trace>
          <inkml:trace contextRef="#ctx0" brushRef="#br0" timeOffset="4695.6082">2963 400 5605,'-22'0'993,"2"0"-353,20 0 289,-22 21-352,22-21-193,0 20-160,0 1-96,0-21-31,0 22 31,0-22 128,22 20-32,-22-20 32,20 0-63,2 0 95,-2 0 0,2 0-192,-2-20 96,-20 20-96,22 0 33,-22-22-1,0 1-32,0 21-32,0-20 32,0-1-96,0-1 32,-22 22 32,22-20 0,-20 20-32,20 0-32,0 0-64,-22 0-64,22 0 0,22 0 0,-22 0 128,20 0 64,2 20 64,-2-20 0,1 0 0,0 0-64,0 0 32,-21 0 0,21 22 0,-21-22 97,0 0 31,0 21 32,0-21-32,0 20-64,0 1-95,0-21-33,0 0 32,0 0-64,0 0 96,0 0-32,0 0 96,21 0-32,-21 0-32,21-21-32,0 21-32,0-20-32,0-1-32,0 21 64,-21-22-96,21 22 0,-21 0-96,21 22 96,-21-22 64,21 21 0,0-1-224,0 1-993,0 1-1250</inkml:trace>
        </inkml:traceGroup>
      </inkml:traceGroup>
    </inkml:traceGroup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8:22.8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42D80AC-3731-42FB-858B-E2369255900A}" emma:medium="tactile" emma:mode="ink">
          <msink:context xmlns:msink="http://schemas.microsoft.com/ink/2010/main" type="inkDrawing" rotatedBoundingBox="13519,6954 14295,5584 14470,5683 13695,7053" semanticType="callout" shapeName="Other">
            <msink:sourceLink direction="to" ref="{9A03E17E-5528-478E-939C-73B845FB0F86}"/>
            <msink:sourceLink direction="from" ref="{24923B55-F621-4B93-AA20-012E6568961E}"/>
          </msink:context>
        </emma:interpretation>
      </emma:emma>
    </inkml:annotationXML>
    <inkml:trace contextRef="#ctx0" brushRef="#br0">841 23 2914,'0'0'224,"0"-21"289,-22 21 128,22 0 191,0 0 225,0 0-256,-20 0-32,20 0-257,-22 0-95,22 21-289,-20-21 96,-1 21-96,-21 21-32,20-21-32,-20 21 96,-20 21 33,20 0-33,-22 0 160,2 42 161,-2-21-161,22 22-128,0-3-96,-20-17 32,40-2-192,-20-1 192,22-20-128,-2 0 32,22 0-64,0-20 64,0-1 32,0-21-96,0-1 64,0-20 65,0 22 287,0-22-96,-20-22-32,20 22-160,0-20-96,0-1 0,-22-1 65,22-19-97,0 19 64,0 2-97,-20 20 130,20-21-65,0-1 0,0 22 32,0 0 0,0 0-64,-22 0-32,22 0-1,0 0-127,0 0-32,0 22 192,0-1 64,0-1-32,0 23 32,22-1 0,-22-21-32,0-1-32,0 2 0,0-1 64,0-21-32,20 0 256,2-21-31,-22-1-129,20-19 0,22 19-64,-20-19-128,-2 19-64,22-19-577,-20 19-2114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9:23.4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0660417-EA7F-46D2-8600-3587504996BF}" emma:medium="tactile" emma:mode="ink">
          <msink:context xmlns:msink="http://schemas.microsoft.com/ink/2010/main" type="inkDrawing" rotatedBoundingBox="4607,3979 7693,4022 7689,4373 4602,4330" shapeName="Other"/>
        </emma:interpretation>
      </emma:emma>
    </inkml:annotationXML>
    <inkml:trace contextRef="#ctx0" brushRef="#br0">3360 3144 160,'0'0'512,"0"0"97,0 0-97,0 0-191,0 0 127,0 0-192,0 0 129,0 0-65,0 0 32,0 0 33,0 0-65,0-22 96,0 22 65,0-21-33,0 21 129,21-20-33,0-2-31,-21 1-97,21 1-224,0-2-32,0 1-96,0 1 1,0-1-65,-21-1 32,21 22 64,0-21-160,0 21 64,0-20 64,0 20-64,0-22 0,-21 22 0,21 0 0,0 0 32,-21 0 64,21 0 32,-21 0 0,21 22-32,-21-22 64,21 20-128,-21-20 64,21 21-64,0-21 0,-21 22 32,21-22-64,0 21 65,0-21-97,0 20 64,0-20-32,0 0 32,-21 21-32,21-21 96,0 0 64,21 22 32,-21-22-64,1 0 64,-2 0-64,22 0-31,-20 0-1,20 0 32,-22 0-32,2 0 0,-2 0-32,2 0 32,20-22 32,-22 22 64,2-21 33,-2 1-65,2-1-64,-2-1 32,-20-19-32,22 41-64,-2-22-32,-20 1 64,22 1-32,-22 20 64,0 0-64,0 0 0,0 0 32,0 0-64,0 0-64,0 0 0,0 0-64,0 0 64,0 0 96,0 0 0,20 0-32,-20 0 0,0 0 96,0 0-96,0 0 64,0 0-32,0 0-32,22 0 64,-22 0 0,0 0-32,0 20 0,0-20 1,0 0-33,0 0 0,20 0 32,-20 21 32,0-21-64,22 22 32,-22-22-32,20 20 32,2-20-32,-22 21 0,20-21 96,-20 22-128,22-22 32,-2 21 32,2-21-64,-22 0 64,20 0 0,2 20-32,-2-20 0,1 0 32,0 0-64,0 21 64,0-21-32,0 0 32,1 0-64,-2 0 96,2 0-64,-2 0 32,22 0-32,-20 0 32,-2 0 0,22-21 0,-20 21 32,-2-20-32,22 20-64,-20 0 64,20-21-32,-22 21 0,22-22 32,-20 22-32,20 0 64,0-21-64,-22 21 0,22 0 0,-20 0 0,20-20 0,-22 20 0,22 0 0,0 0 0,0 0 0,-20 0 0,20 20 0,0-20 0,0 0 0,0 21 0,-21-21 96,21 22-64,21-22 64,-21 21-32,0-21 1,0 20-1,0 1-32,-1 1 96,1-2 0,0-20-32,-20 21-32,20-21 0,-22 22-64,2-22 64,-2 20 0,2-20 128,-2 0-160,2 21 32,-22-21-32,0 0 33,0 0-33,20 0 0,-20 0-161,0 0-543,0 0-834,0-21-2978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9:29.3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67B703D-8480-4D3D-9FDC-945E988DBE6C}" emma:medium="tactile" emma:mode="ink">
          <msink:context xmlns:msink="http://schemas.microsoft.com/ink/2010/main" type="inkDrawing" rotatedBoundingBox="8174,3990 12304,4249 12270,4793 8140,4534" semanticType="callout" shapeName="Other">
            <msink:sourceLink direction="with" ref="{9A03E17E-5528-478E-939C-73B845FB0F86}"/>
            <msink:sourceLink direction="with" ref="{1BD4D92E-E624-492A-AF59-A9E50851CE0C}"/>
          </msink:context>
        </emma:interpretation>
      </emma:emma>
    </inkml:annotationXML>
    <inkml:trace contextRef="#ctx0" brushRef="#br0">6910 3185 576,'0'0'737,"0"0"256,0 0 256,0 0-96,0 0-96,0 0-288,0 0-257,0 0 1,0-21-289,0 21-128,0-20 0,21 20 192,-21-22 129,21 1-1,0 1-128,0-2 97,0 1-225,21 1 0,-21-2-128,21 22 96,-21-21-128,21 1 0,-21 20 32,21-21 0,-21 21-64,22 0 64,-23 0 0,22 0-32,-20 21-64,-2-21 96,2 0 0,-2 20-32,22-20 96,-20 21 0,19 1 257,-20-2-65,21 1-64,0 21-32,0-21-95,21 21-65,-21-21 96,0-21-64,21 0-32,-21 0 64,21 0 0,-21-21-32,0 1 32,0-2 32,22 1-32,-22 1-32,-22-2 33,22 1-33,-20 1 32,-2-2 0,2 22-32,-22 0 64,0-21 96,0 21 32,20 0 65,-20 0 127,0 0-352,0 0-96,0 0-64,0 0 32,0 0 0,0 0-32,0 0 96,22 0-64,-22 0 64,20 21-32,-20-21 32,22 22 0,-2-2-32,2-20 32,-2 21-32,2 1 64,-2-2-128,2-20 128,20 21-64,-22 1 0,22-22 0,-20 20 0,20-20 32,0 0 0,0 0 64,0 0-32,0 0-32,-1-20 33,1 20-1,22 0-32,-22-22 32,20 22 0,-20-21 32,22 1 384,-2-2-191,-20 22-193,22-21-32,-2 1-128,2 20 128,-2 0-32,-20-22-64,22 22 32,-22 0 0,0 0 32,0 0-32,0 0 0,0 0 0,0 22 32,0-22-32,0 0 0,0 0 0,0 0 64,-21 0-128,21 0 64,0 0 32,0 0-32,0 0 0,-22 20 0,22-20-32,-20 0 64,-2 21-32,22-21 32,-20 22 0,-2-22-32,22 20 0,-20-20 32,20 21 0,-21-21-32,0 22 0,0-22 64,0 20-64,0-20 32,0 21 0,0-21 64,-21 22-64,21-2-32,-21-20 64,21 21 32,0 1-288,0-1 576,0-1-672,-21-20 480,21 22-352,-21-1 352,21-1-128,-21 2 33,21-22-386,-21 21 674,0-21-513,21 20 192,-21 2 128,0-1-320,0-1-65,21-20 386,-21 22-1,0-1-577,21-1 418,-21-20-1,0 22 0,0-22 320,0 21-512,0-21 32,0 0 416,0 0-961,0 0-1217,0-21-2562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8:18.44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97ECC6B-50C2-4669-BA0D-74979F314B65}" emma:medium="tactile" emma:mode="ink">
          <msink:context xmlns:msink="http://schemas.microsoft.com/ink/2010/main" type="writingRegion" rotatedBoundingBox="4572,7435 3445,5595 3755,5405 4882,7245"/>
        </emma:interpretation>
      </emma:emma>
    </inkml:annotationXML>
    <inkml:traceGroup>
      <inkml:annotationXML>
        <emma:emma xmlns:emma="http://www.w3.org/2003/04/emma" version="1.0">
          <emma:interpretation id="{FBE52BD5-7883-4E9F-B453-45590F422851}" emma:medium="tactile" emma:mode="ink">
            <msink:context xmlns:msink="http://schemas.microsoft.com/ink/2010/main" type="paragraph" rotatedBoundingBox="4572,7435 3445,5595 3755,5405 4882,72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BF013B-B661-4F79-B35E-6DF29323D7F3}" emma:medium="tactile" emma:mode="ink">
              <msink:context xmlns:msink="http://schemas.microsoft.com/ink/2010/main" type="line" rotatedBoundingBox="4572,7435 3445,5595 3755,5405 4882,7245"/>
            </emma:interpretation>
          </emma:emma>
        </inkml:annotationXML>
        <inkml:traceGroup>
          <inkml:annotationXML>
            <emma:emma xmlns:emma="http://www.w3.org/2003/04/emma" version="1.0">
              <emma:interpretation id="{84BA0894-2D5B-46CB-BCCC-83DCA2D762C5}" emma:medium="tactile" emma:mode="ink">
                <msink:context xmlns:msink="http://schemas.microsoft.com/ink/2010/main" type="inkWord" rotatedBoundingBox="4572,7435 3445,5595 3755,5405 4882,7245"/>
              </emma:interpretation>
              <emma:one-of disjunction-type="recognition" id="oneOf0">
                <emma:interpretation id="interp0" emma:lang="en-US" emma:confidence="0">
                  <emma:literal>4.</emma:literal>
                </emma:interpretation>
                <emma:interpretation id="interp1" emma:lang="en-US" emma:confidence="0">
                  <emma:literal>4,</emma:literal>
                </emma:interpretation>
                <emma:interpretation id="interp2" emma:lang="en-US" emma:confidence="0">
                  <emma:literal>to</emma:literal>
                </emma:interpretation>
                <emma:interpretation id="interp3" emma:lang="en-US" emma:confidence="0">
                  <emma:literal>4:</emma:literal>
                </emma:interpretation>
                <emma:interpretation id="interp4" emma:lang="en-US" emma:confidence="0">
                  <emma:literal>41.</emma:literal>
                </emma:interpretation>
              </emma:one-of>
            </emma:emma>
          </inkml:annotationXML>
          <inkml:trace contextRef="#ctx0" brushRef="#br0">2478 4278 704,'0'0'1410,"0"0"-1,0 0-96,0 0-320,-21 0-96,21 0 32,0 0-225,0 0-127,-21 0-257,21 0-192,-21 0 33,0 21-33,21-21-64,-21 21-32,21 0-32,-22 0-32,22 0 0,0 0 32,0 21-32,0-21 64,0 21 0,22-21-32,-1 0 0,0 0 0,0-21 32,0 21 32,0-21 96,0-21 0,0 21 32,0-21 33,0 0-1,-21-21 160,21 21 32,-21-21 33,0 21-97,0-21-63,0 21-33,-21 0-128,21 0 0,-21 0 32,0 21-128,0-22-32,21 22-32,-21 0-64,0 0-96,0 22-160,0-22-321,21 21-865,0-21-1889,0 0-3203</inkml:trace>
          <inkml:trace contextRef="#ctx0" brushRef="#br0" timeOffset="483.6009">2478 4256 832,'0'0'1217,"0"0"257,0 0-449,0 0 128,0 0-224,0 0-128,0 0-33,0 0-447,0 22-33,0-22 96,0 21 225,0 21-1,0 0 97,-21 21-289,21 0-191,0 21-33,0-21-96,0 0-96,0 0-128,0-21-481,21-21-992,-21-21-2339</inkml:trace>
          <inkml:trace contextRef="#ctx0" brushRef="#br0" timeOffset="-6817.212">3423 5959 256,'0'0'736,"0"0"-191,0 0-321,0 0-32,0 0 33,0 0 223,0 0 32,0 0-159,0 0-129,0-21-160,0 21 64,0 0 0,0 0 128,0 0 65,-21 0 255,21 0 225,0 0-96,0 0-289,0 0-128,0 0-64,0 0-32,0 0-63,0 0-1,0 0 160,0 0 64,0 0 289,0 0-33,0 0-351,0 0-33,0 21-64,21-21 32,-21 21-64,0-21 0,21 21-64,-21 0 64,0-21-96,21 21 32,-21 0-32,21-21 64,-21 21-64,21 0 0,-21-21 64,0 21-96,21-21 64,-21 0 0,0 0 97,0 0 63,0 0 160,-21 0-224,21-21-64,0 0 0,-21 0-32,21 21 0,-21-21 0,21 0-64,-21 0 64,0 0-32,21 0 0,-21 21 0,21-21-64,-21 21-32,21 0-801,0-22-1345,0 22-2979</inkml:trace>
        </inkml:traceGroup>
      </inkml:traceGroup>
    </inkml:traceGroup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9:50.1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-1 126 5220,'0'-42'1250,"0"21"255,0 0-960,0 0-353,0 21-256,0-21-673,0 21-1954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49:09.500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16 4312 49,'0'0'30,"-16"-24"1,16 24-14,0 0-31,0 0-14,0 0-4,0 0 1</inkml:trace>
  <inkml:trace contextRef="#ctx0" brushRef="#br0" timeOffset="1570">879 0 7,'0'0'21,"0"0"-3,0 0-2,0 0-3,0 0-1,0 0-3,0 0-1,0 0-2,0 0 0,16 26-1,-16-26 0,33 45-1,-10-14 1,18 23-1,-2 3 1,23 26-2,-1 7 0,16 18-1,-8-9 0,8 1 0,0-4 0,-6-8 0,-3-11 0,-13-17-1,-9-16 1,-11-13 0,-11-8 2,-24-23-9,26 10-20,-26-10-7,-14-38-2,4 7 0</inkml:trace>
  <inkml:trace contextRef="#ctx0" brushRef="#br0" timeOffset="2789">2158 1262 12,'-3'20'26,"3"-20"-2,0 0-9,0 0-3,0 0-1,30 5-1,-30-5 1,33-2-2,-33 2-1,34-10-1,-34 10-2,32-26-1,-22 6 0,-3 5 0,-2-6-1,-1 2 0,-4-2-1,-5 4 0,-6-1-1,11 18 0,-31-12-1,10 18-1,-3 9 0,-1 4 0,3 12 0,-1 8-2,7 4 3,2 0-2,13 1 1,6-3 1,5-3 0,9-5 0,4-5 0,8-10 1,6-5-1,0-6-1,9-3-4,-9-18-13,1-3-15,9 1-2,-14-12 1,6 4 1</inkml:trace>
  <inkml:trace contextRef="#ctx0" brushRef="#br0" timeOffset="3218">2637 1150 16,'0'0'24,"-9"22"1,9-22-10,-10 23-7,10-2-4,0-1 0,5 10-1,-5-4 1,5 5-1,-5-5 1,7 0 0,-8-7 0,4-3 0,-3-16 0,0 0 0,0 0-1,9-21 0,-1-8 0,6-4 0,-1-4-1,2 1 0,-1-1-1,0 4 0,0 7 0,0 9 0,-14 17 0,17-2-1,-17 2 1,19 42-1,-10-11 1,7 11-1,-2-4 1,1 9 0,1 0-1,-2-13-2,5 3-8,-8-13-20,-11-24-4,24 0 2,-17-19-1</inkml:trace>
  <inkml:trace contextRef="#ctx0" brushRef="#br0" timeOffset="3623">3013 1233 24,'0'0'28,"17"14"2,-17-14-11,18-2-8,-1 4-2,-17-2-1,35-11-1,-35 11-1,31-22-2,-20 6 0,-11 16 0,12-27-1,-12 27 1,-11-27-1,11 27 0,-31-17-2,10 14 2,-3 6-2,5 8-2,-2 6 0,5 11-1,6 3 1,1 9 0,6-2 0,8 9 0,2-7 0,5-2 2,5 2-3,2-18 0,13 8-4,-11-29-9,19 1-10,-9-5-9,-5-20 1,5 1 0</inkml:trace>
  <inkml:trace contextRef="#ctx0" brushRef="#br0" timeOffset="3956">3323 1287 29,'0'0'29,"0"0"-1,7 24-9,-11-5-7,11 9-3,-10-6-2,8 10-1,-5-8-3,5 4-2,-5-11 1,0-17 0,7 23-1,-7-23 1,0 0-1,19-25 0,-14 1 1,2-6-1,-3-8 0,1-2-1,0 1 1,1-1-1,1 5-2,-2 0-4,14 18-11,-19 17-14,28-23-3,-2 27 2,-9-8-2</inkml:trace>
  <inkml:trace contextRef="#ctx0" brushRef="#br0" timeOffset="4247">3690 1247 37,'0'0'32,"12"-24"-5,-14 6-6,2 18-6,-8-26-4,8 26-5,-28-14 0,12 21-3,-10 0-2,0 12 0,2 2-1,6 7-1,3 0 0,4-1 1,11-4-1,5-4 2,-5-19-2,32 14 1,-11-16 0,5-7 0,1-4 0,3-5 0,-4-1 1,-5 0-1,-5 3 0,-1 1 0,-15 15 1,21-18-1,-21 18 0,0 0 1,9 16-1,-9 7 1,0 3-1,2 17 1,-2 6-1,0 15 1,0 14 0,0 10 0,-2 6-1,-3-2 1,-2-2-1,0-7 1,-4-10 2,3-12-2,-5-18 1,-6-15-1,-2-19 0,1-8 0,-7-11 0,0-16-1,-5-16-1,3-15 1,-3-9-1,8-3 0,7 1 1,3 1-1,8 11 0,6 7 1,7 13-1,4 17 0,10 9 1,3-1-3,9 6 0,0-11-7,19 4-19,-1 2-5,-4-11-1,9 4 1</inkml:trace>
  <inkml:trace contextRef="#ctx0" brushRef="#br0" timeOffset="4859">4217 1184 41,'0'-17'31,"0"17"3,0 0-12,-21 17-10,14 16-5,-12-1-2,-2 21-1,-10 6-2,0 14 0,-6 5-1,1-1 0,-1-6-1,4-9 0,7-8-3,2-33-7,24-21-16,0 0-7,-7-32-1,15-9 0</inkml:trace>
  <inkml:trace contextRef="#ctx0" brushRef="#br0" timeOffset="5107">3894 1155 35,'0'0'31,"0"0"-2,10 31-11,4 4-9,-2-7-3,7 10-5,4-16-27,8 18-3,-10-28-2,12 0 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40:29.8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0 5285,'0'0'1601,"0"0"-960,0 21 512,0-1-353,0 2-319,0-22-193,0 21-128,0 0-96,0-1-64,0 2-416,0-22-609,0 0-1089,0 0-2434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41:24.4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0-1 10409,'22'0'513,"-22"0"-609,0 0 352,0 0 96,0 0-192,0 0-160,0 0-224,20 0-1217,2 0-1282,-22 0-2337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41:25.1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0-1 8968,'42'0'224,"-20"0"289,-2 0 736,2 0-673,-1 0 257,-21 0-96,0 0-225,21 0-287,-21 0-161,0 0-128,21 0-929,-21 0-2499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42:19.5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42 6758,'0'0'2498,"0"-21"-2049,0 21 95,0 0-63,0 0-481,0-21-641,0 21-2210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42:39.5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DC73A76-DAEF-4D77-8CB3-6F519EC24E2B}" emma:medium="tactile" emma:mode="ink">
          <msink:context xmlns:msink="http://schemas.microsoft.com/ink/2010/main" type="writingRegion" rotatedBoundingBox="1137,591 6304,579 6306,1739 1140,1750">
            <msink:destinationLink direction="with" ref="{36BF79D2-9723-45B4-9507-6276D075C9EF}"/>
          </msink:context>
        </emma:interpretation>
      </emma:emma>
    </inkml:annotationXML>
    <inkml:traceGroup>
      <inkml:annotationXML>
        <emma:emma xmlns:emma="http://www.w3.org/2003/04/emma" version="1.0">
          <emma:interpretation id="{101A411C-8F0B-40F6-ACC0-7AD6ED440D5F}" emma:medium="tactile" emma:mode="ink">
            <msink:context xmlns:msink="http://schemas.microsoft.com/ink/2010/main" type="paragraph" rotatedBoundingBox="1137,591 6304,579 6306,1739 1140,17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9B3A4B-CAB7-4B05-A210-AE9DDC90FA14}" emma:medium="tactile" emma:mode="ink">
              <msink:context xmlns:msink="http://schemas.microsoft.com/ink/2010/main" type="line" rotatedBoundingBox="1137,591 6304,579 6306,1739 1140,1750"/>
            </emma:interpretation>
          </emma:emma>
        </inkml:annotationXML>
        <inkml:traceGroup>
          <inkml:annotationXML>
            <emma:emma xmlns:emma="http://www.w3.org/2003/04/emma" version="1.0">
              <emma:interpretation id="{89F06067-9222-41D8-9101-50EA2D989EE8}" emma:medium="tactile" emma:mode="ink">
                <msink:context xmlns:msink="http://schemas.microsoft.com/ink/2010/main" type="inkWord" rotatedBoundingBox="1137,591 6304,579 6306,1739 1140,1750"/>
              </emma:interpretation>
              <emma:one-of disjunction-type="recognition" id="oneOf0">
                <emma:interpretation id="interp0" emma:lang="en-US" emma:confidence="0">
                  <emma:literal>Pseudo-potentials</emma:literal>
                </emma:interpretation>
                <emma:interpretation id="interp1" emma:lang="en-US" emma:confidence="1">
                  <emma:literal>Pseudo potential S</emma:literal>
                </emma:interpretation>
                <emma:interpretation id="interp2" emma:lang="en-US" emma:confidence="1">
                  <emma:literal>Pseudo potentials</emma:literal>
                </emma:interpretation>
                <emma:interpretation id="interp3" emma:lang="en-US" emma:confidence="0">
                  <emma:literal>Pseudo-potential S</emma:literal>
                </emma:interpretation>
                <emma:interpretation id="interp4" emma:lang="en-US" emma:confidence="0">
                  <emma:literal>Pseudo potent ials</emma:literal>
                </emma:interpretation>
              </emma:one-of>
            </emma:emma>
          </inkml:annotationXML>
          <inkml:trace contextRef="#ctx0" brushRef="#br0">2666 629 4644,'-21'-21'480,"0"21"321,0-21 288,21 21-160,-21 0-288,21 0-161,-21 21 33,21-21-321,0 21-224,0 0 128,-21 0-64,21 0 32,21 0 0,-21 0 32,21 0 0,-21 0-32,21-21 32,0 0 96,0 0-31,0-21-33,0 21 32,0-21 64,-21 0-32,21 0 129,-21 0 31,0 0 0,0 0-128,-21 21-95,0-21-97,0 0-32,0 21-32,0 0-257,0 0-351,0 21-674,21-21-1312,0 0-3011</inkml:trace>
          <inkml:trace contextRef="#ctx0" brushRef="#br0" timeOffset="514.8008">2729 503 5925,'0'0'384,"0"-21"-95,0 21-1,21-21 385,0 21-65,21-21-127,21 0 95,0 0-223,0 21-257,0 0-32,-21 0-1762,21 0-5669</inkml:trace>
          <inkml:trace contextRef="#ctx0" brushRef="#br0" timeOffset="327.6006">2897 20 2850,'0'-21'353,"0"21"191,0 0 545,0 0-96,0 0-448,0 0-449,0 0-64,0 21 384,0 0 577,0 0 288,0 42-192,21-21-128,-21 42-320,0 0-129,-21 0-223,21 21-161,0-21 0,-21 0-32,21-21-32,0-21-64,0-21 0,0-21 32,0 22-64,21-22-96,-21-22-449,0 22-608,0-21-1441,0 0-1827</inkml:trace>
          <inkml:trace contextRef="#ctx0" brushRef="#br0" timeOffset="1731.6029">3023 629 3267,'0'0'1377,"0"0"-833,0 0-640,0 0 128,0 0 385,21 0 159,-21 21-63,21-21-33,-21 0 65,21 0 31,0-21-159,0 21-97,0-21-64,0 0-64,0 0 33,0 0-65,-21 0 96,0 21-32,0-21 32,0 0-95,0 21 63,-21 0-128,0-21 0,0 42-128,0-21 0,0 21 0,21 0-32,-21 0-64,0 0 128,21 21-32,-21 0 64,21 21 96,0-21-64,21-21 0,0 0 0,-21-21 32,21 21-32,21-42 160,-21 21-95,0-21-1,21 0-32,-21 0-64,1-21 32,-2 21-32,2 0-64,-2 0 96,-20 0-64,22 21-32,-22 0-32,0 0 32,0 21 96,0-21 32,0 21-32,0 0 0,-22 0-32,22 0-64,0 0 128,0 0-128,0-21 64,0 0-64,0 0 0,0 0 160,22 0-64,-22 0 0,20-21-32,2 0-64,-2 0-32,2 0 32,-2 0-64,1 0 96,-21 21-32,0 0-32,0 0 32,0 0-64,0 0 32,0 0 0,21 21 64,-21 0 0,0 0 0,0 21 0,21-21 0,0 0 0,0 0 0,0-21-32,0 21 64,0-21-32,0 0 0,21-21 96,-21 0-96,0 0 64,21-21-64,-21 0 160,0 0 0,0-21 32,-21 0-63,21 0-65,0 0-32,0 0 32,-21 0-64,0 0 96,0 0-96,0 21 96,0 21 96,0 0 128,-21 0-191,21 21-33,0 0-64,0 0-64,0 0-97,0 0-63,0 42 64,-21-21 96,21 42 32,0 0 0,0 21 32,-21 0-32,21 0 96,0 0-96,0 0 32,0-21-32,0-21 0,0-21-64,0 0-64,21 0-577,-21-21-672,0 0-993,0 0-1378</inkml:trace>
          <inkml:trace contextRef="#ctx0" brushRef="#br0" timeOffset="1918.8033">3569 545 4772,'0'0'448,"0"0"-544,21-21 1185,0 21 257,21 0-546,0 0-351,21-21-321,0 21 0,-21 0-224,21-21-1281,0 21-3236</inkml:trace>
          <inkml:trace contextRef="#ctx0" brushRef="#br0" timeOffset="2215.2038">4052 524 3106,'0'21'705,"0"-21"-737,0 21 801,0 0 416,0 0-160,0 0 32,0 21-288,0 0-417,0-21-96,0 21-160,0-42-32,0 21 0,21-21-288,-21 21-577,0-42-448,0 21-1121</inkml:trace>
          <inkml:trace contextRef="#ctx0" brushRef="#br0" timeOffset="2340.0041">4073 482 1569,'0'-42'5317,"0"21"-5285,0 21-96,0-21 64,21 21-192,-21-21-1442,21 21-1184</inkml:trace>
          <inkml:trace contextRef="#ctx0" brushRef="#br0" timeOffset="3026.4053">4347 650 7527,'-22'-21'352,"22"0"32,-20 21 705,20 0-608,-22-21-33,22 21 1,-20 0-97,20 0-128,-22 21-160,2 0-32,-2 0 0,22 21 0,0-21 0,0 0-64,0 0 0,0-21 32,0 21 0,22-21 64,-2 0 32,2 0 65,-2-21-65,-20 21-160,22-21 128,-2 0-128,2 0 64,-22 21 0,20-21 64,-20 0-160,0 21-32,0 21 31,0-21 1,22 0 96,-22 21-64,0 0 0,20 0-32,-20 0-32,22-21 96,-2 21 0,-20-21 32,22 0-32,-2 0 64,2 0 0,-2-21 64,2 21-32,-2-21 160,-20-21 97,22 0 63,-2 0 32,2-21-63,-22 0-161,20 0-96,2 0-32,-22-21-32,0 21 64,0 0 128,0 21 1,0 21 31,0 0-32,0 0-64,0 21 0,-22 0-256,22 0-32,0 21-32,-20 0 96,-2 42 32,22 0 32,-20 0 32,20 21-32,0-21 0,0 0 0,0 0 0,20 0 0,-20-21 0,22 0-224,20 0-385,-22-21-320,22-21-961,0 0-3042</inkml:trace>
          <inkml:trace contextRef="#ctx0" brushRef="#br0" timeOffset="3385.2059">5166 398 6726,'-22'0'929,"2"0"-1025,20 0-64,-22 0 224,2 0-64,-2 21 192,2-21 224,20 21 225,-22 0-97,2-21-191,20 21-161,-22 0 32,22-21-160,0 21-32,0 0 0,22-21 64,-2 21 0,2-21 0,-22 21-32,20-21 1,2 21-65,-2-21 0,2 21 32,-2-21 288,-20 21 0,22-21 65,-22 21 31,0 0-32,0-21 33,0 21-1,-22 0-32,2-21-191,-2 21-129,-20-21-192,0 21-1250,-20-21-4067</inkml:trace>
          <inkml:trace contextRef="#ctx0" brushRef="#br0" timeOffset="-4165.2072">145 167 2146,'0'0'1889,"0"0"-383,0-21-193,0 21-384,0 0-353,0 0-191,0 21-257,0-21 64,0 21 417,22 0-1,-22 0-95,0 21-65,20 21 33,-20 0-129,22 0-128,-22 21 0,0 21-96,0-21-63,0-21-1,0 0-64,0-21 64,0-21 0,0 0-32,0 0-192,20-21-417,-20 0-384,0 0 256,0-21-1441,0 0-3331</inkml:trace>
          <inkml:trace contextRef="#ctx0" brushRef="#br0" timeOffset="-3822.0066">19 83 3363,'-20'-21'192,"20"0"128,0 0 577,0 21-128,0 0-257,0 0-416,0 0-128,20-21 96,2 21 353,-2 0 63,22 0 97,22 0 95,-22 21-127,20 0-161,2-21-63,-2 42-129,-20-21 0,0 0-32,0 21-32,-42-21 96,22 0 65,-22 0 383,-22 21 65,2-21-224,-22 21-257,-22-21-96,-20 21-64,22-21-32,-22 0-512,42 0-1859,-22 0-3170</inkml:trace>
          <inkml:trace contextRef="#ctx0" brushRef="#br0" timeOffset="-3088.8054">670 545 928,'0'-21'1570,"0"21"-225,0 0 193,0 0-225,0 0-224,-21-21-609,21 21-287,-20 0-33,20 21-96,-22-21 96,2 0-32,20 21-32,-22-21-64,2 21 0,20-21-64,-22 21 32,22-21 0,0 21-32,0-21-96,0 0 96,22 0-32,-22 21 96,20-21-32,2 0-64,-2 21 96,2-21 0,-2 21 0,1 0 128,0 0 32,-21 0 129,0 0 255,0-21 225,0 21-32,-21 0-257,21 0-128,-21 1-159,-21-22-65,22 20-32,-2-20 0,2 0-32,-2 0-96,2 0-448,-2 0-833,22-20-1858,0 20-4549</inkml:trace>
          <inkml:trace contextRef="#ctx0" brushRef="#br0" timeOffset="-2714.4047">818 650 3267,'0'0'576,"0"0"-448,0 0-64,20 0 193,-20 0 511,22-21 33,-22 21-192,20-21-129,2 21-128,-2-21 1,-20 0-33,22 0 161,-22 21 31,0-21 97,0 21 63,0-21-127,0 21 31,-22 0-223,2 0-65,20 0-160,-22 21-64,2 0-32,-2 0 0,2 0 0,-2 21 32,22 0 32,-21 0 64,21 0-63,0 0-65,21-21 32,1 1-64,20-2 128,0-20-641,20 0-1024,2 0-3140</inkml:trace>
          <inkml:trace contextRef="#ctx0" brushRef="#br0" timeOffset="-2137.2037">1174 545 1665,'-20'0'1057,"20"0"-128,0 0-64,0 0-289,0 0-31,-22 0-449,22 0 0,0 21 288,0-21 289,0 42 288,0-21-160,22 21-289,-22 0-192,0 0-63,20-21-33,-20 0-96,22 0 0,-2 1 0,-20-22 0,22 0 97,-2 0 127,-20-22 0,22 1 1,-2 0-1,2 0-192,-2-21 32,-20 0-128,0 0 0,0 0-32,0 0-128,0 21-256,0 0-385,0 21-928,0 0-1955</inkml:trace>
          <inkml:trace contextRef="#ctx0" brushRef="#br0" timeOffset="-1263.6021">1594 629 4868,'-20'-21'256,"20"0"257,0 21 576,-22-21-449,22 21 1,-20 0 32,20 0-289,-22 0-160,22 21-160,-20-21-32,20 21 0,-22 0 32,22 21-64,-20 0 33,20-21 31,0 21 0,0 0-96,0-20 0,20-2 96,-20 1-64,22-21 64,-2 0-32,2 0 288,-2-21 193,2 1-33,-2-23-96,2 1-31,-22-21-33,20 21-64,-20-42-96,22 21-64,-22 0-96,0 0 97,0 0-97,0 21 64,0 0-64,0 0 64,0 42 96,0-21 0,0 21-96,-22 0-192,22 21 32,0 0 0,0 0 128,0 21-128,-20 0 160,20 21-64,0 0 32,0 21-32,0-21-32,0 0 32,0 0-64,20-42 32,2 0 32,-1 0 0,0-21 32,0 0 32,0 0 0,0-21-32,0 0-32,0 0 64,0 0-64,-21 0 32,21 0 0,-21 21 32,0-21 0,0 21-32,0 0-96,0 21-32,-21-21-32,21 42 128,0-21 0,0 21-32,0-21 0,21 0 0,-21 0 64,21 1-128,0-22 160,-21 0-64,21 0 96,0 0 0,-21-22 0,0 22-32,21-21 32,-21 0-64,0 0 96,0-21-96,-21 21 32,0 0-96,21-21 64,-21 21 0,0 21-32,0-21 32,21 21-64,0 0 0,0 0 0,-21 0-160,21 0 0,21 0 96,-21 0 64,42 0 32,-21 0 32,42 0-96,0-21-833,0 21-2466,-1-21-2851</inkml:trace>
          <inkml:trace contextRef="#ctx0" brushRef="#br0" timeOffset="-390.0006">2225 608 2466,'0'0'1601,"0"0"-223,0 0-353,0 0-385,0 0-416,0 0 1,0 21 383,0 0 161,0 21 64,0 0-32,0 21-417,0 0-128,0 0-64,0 0-96,0 1-64,0-23 32,0 1-31,0-21-33,20-21 96,-20 0-64,0 0 160,0 0 128,0 0 97,0-21-257,0 1-64,0-23-128,0 1 64,0-21 0,0 21 0,0-21-64,0 21 32,0-21-64,0 0 128,0 21-96,0 0 0,22 21 64,-22 0-32,20 0-96,-20 0 32,22 21-97,-22 0 129,20 0-96,2 0 64,-2 21 32,-20 21 96,22-21-64,-22 21 64,0 0-32,0-21 64,0 0-64,-22 0 33,22 0 63,-20-21 0,-2 21-32,22-21 32,-20 0-32,20-21 0,-22 0-288,22 21-288,0-21-449,0-21-737,0 42-896,22-21-2147</inkml:trace>
        </inkml:traceGroup>
      </inkml:traceGroup>
    </inkml:traceGroup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42:43.7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6BF79D2-9723-45B4-9507-6276D075C9EF}" emma:medium="tactile" emma:mode="ink">
          <msink:context xmlns:msink="http://schemas.microsoft.com/ink/2010/main" type="inkDrawing" rotatedBoundingBox="884,1799 6892,1701 6893,1752 885,1851" semanticType="underline" shapeName="Other">
            <msink:sourceLink direction="with" ref="{9DC73A76-DAEF-4D77-8CB3-6F519EC24E2B}"/>
            <msink:destinationLink direction="with" ref="{17ECC7B1-99BE-4DA0-8C60-23B2F58C456B}"/>
          </msink:context>
        </emma:interpretation>
      </emma:emma>
    </inkml:annotationXML>
    <inkml:trace contextRef="#ctx0" brushRef="#br0">11 102 928,'-21'20'961,"0"-20"0,21 0-416,0 0-161,21 0 0,-21 0 289,0 0 32,21-20-65,0 20 129,0 0-64,0 0-97,0 0-223,21 0-97,0 0-32,1 0 129,19-22 95,2 22-64,-2 0-127,2 0-1,-2 0-64,22 0 32,0 0 65,0 0-33,0 0 0,0 0-64,21 0-63,1 0-1,-2 0-64,22 0 32,0 0-32,0 0-64,22-21 32,-1 21-64,0 0 128,21-20-96,-21 20 0,21 0 64,0 0-96,0 0 129,0 0-1,0-22 32,0 22-64,1 0-32,19 0-32,-20 0 64,21 0-96,0 0 32,-20 0 0,19 0-32,-20 0 0,0 0 64,-21 0-32,21 0 0,-42 0 32,0 0-32,0 0 0,-42 0 32,0 0-256,-20 0-1730,-22 0-6373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42:49.7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7ECC7B1-99BE-4DA0-8C60-23B2F58C456B}" emma:medium="tactile" emma:mode="ink">
          <msink:context xmlns:msink="http://schemas.microsoft.com/ink/2010/main" type="inkDrawing" rotatedBoundingBox="2178,6514 2208,2943 2284,2944 2253,6515" semanticType="callout" shapeName="Other">
            <msink:sourceLink direction="with" ref="{36BF79D2-9723-45B4-9507-6276D075C9EF}"/>
            <msink:sourceLink direction="with" ref="{DFDDA9D5-69C7-438C-B525-70C8DB3BD2A8}"/>
          </msink:context>
        </emma:interpretation>
      </emma:emma>
    </inkml:annotationXML>
    <inkml:trace contextRef="#ctx0" brushRef="#br0">11 0 576,'0'0'1121,"0"0"-288,0 0-96,0 0-289,0 0-320,0 0 64,0 0-64,0 0 129,0 0-97,0 21 96,0-21-96,0 21 225,0-21-161,0 21 0,0 0 192,0 0-191,20 0-33,-20 21 64,0-21-128,0 21-64,0-21 128,22 21-192,-22-21 97,0 21 63,0-21-96,20 21 128,-20 0-160,0 0 96,0 0-32,0 0 96,0-21-64,0 21 65,0 0-97,0 21 96,0-20-96,0-1 0,0-1 32,0 2 64,0-2-96,0-19 1,0 19-1,0 1-96,0 1 64,0-23-64,0 23 96,0-2-64,0-20 32,0 21 0,0 1 0,0-23 32,0 23-32,0-2-32,0 1 0,0 1 0,-20-2 128,20 2-160,0-1 97,0-1-33,0 2 32,0-1-32,0-1-32,-22 22 64,22-20-64,0-1 0,0 0 32,0-21 32,0 21-64,0 0 32,0 0-64,0-21 64,-20 21 32,20-21-32,0 21-64,0-21 96,0 0-31,0 21-65,0-21 64,0 21-32,0-21 0,0 21 64,0-22-32,0 2-64,0 20 0,0-21 64,0 21-96,0 0 128,0-21-96,0 21 0,0 0 64,0 0-32,0-21 32,0 21 32,0-21 32,0 21-96,0-21 96,0 21-31,20-21-33,-20 21 0,0-21 64,0 21-160,0-21 128,0 22-96,0-23 64,0 22-32,0-21-32,0 21 32,0 1-64,0-23 64,22 1 32,-22 21-96,0-22 96,0 3 0,0-3-32,0 1 0,0-21-32,0 22 32,0-22 64,-22 0-192,22 0 192,0 20-32,0-20-96,0 0-288,0 0-2050,0-20-3492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42:52.0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8B27BF4-DCA3-45D4-A0AA-324C3F4479C2}" emma:medium="tactile" emma:mode="ink">
          <msink:context xmlns:msink="http://schemas.microsoft.com/ink/2010/main" type="inkDrawing" rotatedBoundingBox="2250,6536 9517,6485 9518,6538 2251,6589" shapeName="Other"/>
        </emma:interpretation>
      </emma:emma>
    </inkml:annotationXML>
    <inkml:trace contextRef="#ctx0" brushRef="#br0">0 45 256,'0'0'897,"0"0"-129,0 0-479,0 0-129,0 0 32,0 0 64,0 0-32,0 0 97,0 0 159,0 0 33,0 0 31,20 0 33,-20 0-97,22 0-63,-22 0-65,20 0 32,2 0-128,-2 0-95,2 0 63,-2 0-96,2 0 64,20 22 0,-22-22 65,22 0 63,-20 0-96,20 0 64,-22 0 33,22 0-65,0 0-64,0 0 32,22 0-64,-22 0-63,0 0-33,0 0 32,0 0-32,21 0-64,-21 0 96,0 21-64,0-21 96,0 0 64,0 0 32,0 0-128,20 0 1,-20 0-1,0 0 320,22 0 193,-2 0-353,2 0-128,-1 0-32,0 0-96,0-21 32,21 21 32,-21 0 0,0 0 0,0 0-64,21 0 64,-21 0 0,0 0 0,21 0-31,1 0 31,-23 0 0,22 0 0,0 0-32,0-22 96,0 22-96,-21 0 32,21 0 32,0 0 0,0 0-32,-21 0 32,22 0-64,19 0 96,-20 0-64,0 0-31,22 0 31,-22-21-32,0 21 32,20 0-64,-20 0 32,1 0 32,19 0 32,-20 0-64,0 0 128,22 0-128,-22 0 32,0 0 32,20 0 0,2 0-32,-22 0-64,21 0 64,0 0-64,0 0 64,-21 0-64,20 0 0,2 0 33,-22 0-1,21 0 0,0 0 32,0 0-64,0 0 128,0 0-32,0 0-64,0 0 32,0 0-64,0 0 64,1 0-64,-23 0 64,22 0-96,0 0 64,-21 0 0,0 21-64,0-21 64,-21 0 0,0 0-64,-21 0-224,0 0-609,-20-21-1185,-2 21-3043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42:57.4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4C2DE5A-06C1-478E-90B6-69C0ECBC991A}" emma:medium="tactile" emma:mode="ink">
          <msink:context xmlns:msink="http://schemas.microsoft.com/ink/2010/main" type="inkDrawing" rotatedBoundingBox="2123,5169 8253,4518 8489,6740 2359,7391" shapeName="Other"/>
        </emma:interpretation>
      </emma:emma>
    </inkml:annotationXML>
    <inkml:trace contextRef="#ctx0" brushRef="#br0">-8 1701 704,'0'0'1570,"0"-21"-193,0 21-448,0 0 0,0 0-385,0 0-255,0 0-161,0 0-32,0 0-128,0 21 256,0-21 192,0 0-31,0 22-161,22-22-32,-22 0 64,0 21 97,0-1-33,20 2 0,-20-1 1,22-1-161,-22 2-96,20-1 32,-20-1 0,22-20-96,-22 22 32,20-1 0,-20-1-32,22-20 64,-22 22-96,20-22 96,2 21-64,-22-21 32,20 0 0,-20 0 64,22 0-32,-22 0 0,20 0 64,-20 0-95,22 0 31,-22 0-32,0 0 32,20 0 0,-20 0-32,22 0 96,-22-21-128,0 21 96,20 0 0,-20-22 0,22 22 32,-22-20 129,20-1-33,-20-1 32,22 2-128,-22-1 64,20-1-96,2 2 0,-22-1-64,20-1 33,-20 2-33,0-1 0,22-1 0,-2-19 64,-20 19-64,22 1-64,-22-22 64,21 23 32,-21 0-96,0-2 64,21 1 32,-21 21-32,21-20 64,-21-2-32,0 22-32,21-21 32,-21 1-32,21-2 32,-21 1-64,21 1 0,0-2 32,-21-20-64,21 42 64,-21-21 0,0 0-32,21 21 32,-21-21 32,21 0 0,-21 21-32,0-21-32,21 21 0,0-21-32,-21 21 64,21-21-32,-21 0 0,21 21 65,-21-21-65,21 21 0,-21-21-32,21 21 96,-21 0-96,21-21 32,-21 21 0,21 0 32,-21-21-32,21 21-32,-21 0 32,20-21-32,-20 21 64,22 0-97,-2 0 65,-20 0-32,22 0 64,-22 0-32,0 0 0,20 0 0,-20 0 0,0 0 0,22 0 0,-22 21 33,0-21 31,20 21 32,-20-21-32,0 21 32,22-21-64,-22 21 0,0-21 0,20 21 0,-20-21-32,22 21 32,-22 0 0,0-21-32,20 21 0,-20 0 32,0 0-32,22 0 96,-22 0-96,20 0 0,-20 1 32,22-2-64,-22 2 128,0-2-96,20 1 0,-20 1-32,0-2 32,22 1 0,-22 1 64,0-2 0,20 1-64,-20 1 64,0 18-32,22-17 32,-22-3-64,20 1 0,-20 21 32,22-21-32,-22 1 0,0 19 0,21-19 33,-21-1-1,21-1-32,-21 2 32,0-1-32,21 21 0,-21-21 0,0-1 0,21 2 0,0 19 0,-21-19 64,21-1-128,-21-1 96,21 2-64,-21 19 96,21-19-128,-21-1 96,21 0 0,0 0-64,-21 0 64,21-1-32,0 2 32,0-1-64,0 0 32,-21-21 32,21 21-96,0-21 64,-21 21 64,21-21-64,0 0 0,-21 0 32,21 0-32,-21 0 32,21 0 0,0 0 0,0 0 0,-21 0 0,21-21-32,0 21 0,-21 0 96,21-21-96,-21 21 96,21-21-96,-21 0 64,21-1-32,-21 2-32,21-1 96,0 0-96,-21 0 0,21 0 0,0-21 0,-21 21 64,21-21-32,0-1-32,-21 23 32,21-23 0,-21 23-64,21-23 64,-21 2 0,21-1-32,-21 21 0,21-21 0,1 21 0,-22-22 32,20 1-32,-20 21-32,22-22 96,-22 3-32,0 18-64,20-19 64,-20-2 1,0 23-33,22-23 32,-22 1-32,20 0 32,-20 0-96,0 0 96,22 21-64,-22-21 64,0 21-64,20-21 64,-20 0-64,0 21 64,22-21-97,-2 21 98,-20 0-66,21-21 33,-21 21 0,21-21 0,-21 21 33,21 0-66,-21-21 33,21 21 0,-21 0 0,21-21 0,0 21 0,-21-1 0,21 2-32,0-22 64,-21 21-32,21 0 0,-21 0-32,21-21 64,-21 21-32,21 0-32,0-21 32,-21 21-32,21 0 0,0 0 32,0 0 0,-21 0 0,21 0 0,-21 0 0,21 0 0,0 21 0,-21-21-32,21 0 0,-21 21 64,21-21-32,-21 0-32,21 21 32,-21 0-32,21-21 32,0 21 0,-21-21-32,21 21 0,-21-22 64,21 22-96,0 0 64,-21-20 0,21 20-64,0 0 32,-21 0 0,21 0 0,-21 0 0,21 0 32,-21 0 0,21 0 0,1 0 32,-22-21 32,20 21-64,2 0 32,-2 0 0,-20 0-64,22 0 32,-22 0 0,20 21 0,-20-21 32,0 0-32,22 0 32,-22 20-32,20-20 0,2 0 32,-22 0 32,20 22-64,2-22 96,-22 0-96,20 0 32,2 21 0,-22-21 0,0 21 33,20-21-1,-20 21 32,22-21-160,-22 21 128,20-21-64,-20 21-64,22 0 64,-22-21 0,20 21 64,2 0-32,-22-21 0,20 21-32,-20 0 0,22 0 32,-22-21 0,20 21 0,-20 0 0,22-21 32,-22 21 32,20 0-128,-20 0 64,22-21 0,-22 21-32,20 0 32,-20 0 64,22 0-160,-2 0 64,-20 0 96,22 0-64,-22 0-96,20-21 192,-20 21-192,22-21 192,-22 20-224,20-20 96,-20 22 96,22-22-128,-22 21 192,0-21-160,20 21-128,-20-21 192,21 21 97,-21-21-225,21 21 96,-21-21 0,21 21 64,0-21-32,-21 21-32,21 0 32,1-21 128,-2 21-160,2 0-160,-22-21 160,20 21 0,2-21-32,-2 21 32,2-21-32,-2 21 0,-20-21 32,22 21-32,-2 0 0,2-21 160,-2 21-256,2-21 64,-2 21 192,2-21-288,-22 21 128,20-21 128,2 21-224,-2 0 96,2-21 0,-2 21 32,2-21 0,-22 21-32,20-21 32,2 21 0,-2 0 0,-20-21-32,22 21 32,-2-21-32,2 21-160,-2-21 192,2 21 224,-2-21-63,-20 0-322,22 21 129,-2 0-224,2-21 481,-2 21-225,2-21-32,-2 0 32,-20 21-64,22-21 64,-2 21 128,2-21-160,-2 22-321,2-2 578,-1-20-97,0 22-160,0-22-96,0 20 128,0-20-32,0 0 64,0 21-32,0-21 0,21 22 0,-21-22 64,0 0-96,0 20 32,0-20-224,0 21 448,21-21-256,-21 22 32,0-22 32,21 0 64,-22 20-256,2-20 288,20 21-128,-22-21-32,2 0-96,20 22 256,-22-22-320,2 0 224,-2 20-96,2-20 64,20 0 96,-22 20-160,2-20 64,-2 0-32,2 23-128,-1-23 256,21 0-224,-21 20 96,0-20 0,21 0 161,-21 0-97,0 21-257,0-21 225,0 0-32,21 0 0,-21 0 0,0 22 0,0-22 32,0 0 129,21 0-225,-21 0-33,0 0 226,0 20-258,-21-20 194,21 0-65,0 0 0,0 0 96,0 0-192,0 0 128,0 0-32,-21 0 32,21 21-32,0-21 64,0 0-128,-21 0 64,21 0 0,-21 0 96,21 0-224,-21 0 128,21 0 0,-21 0 32,0 0 0,0 0-32,0 0 32,0 0 128,0 0-288,0 0 160,0 0-32,0 0 0,0 0 0,0 0 32,0 0-32,0 0-160,0 0-161,0 0-383,0 0-898,0 0-2338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43:09.30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D425E10-D155-489D-963C-157FCB32C7E7}" emma:medium="tactile" emma:mode="ink">
          <msink:context xmlns:msink="http://schemas.microsoft.com/ink/2010/main" type="writingRegion" rotatedBoundingBox="4793,3127 9188,1873 9433,2729 5037,3983"/>
        </emma:interpretation>
      </emma:emma>
    </inkml:annotationXML>
    <inkml:traceGroup>
      <inkml:annotationXML>
        <emma:emma xmlns:emma="http://www.w3.org/2003/04/emma" version="1.0">
          <emma:interpretation id="{F956C945-9494-41A3-945A-1460CBB423FA}" emma:medium="tactile" emma:mode="ink">
            <msink:context xmlns:msink="http://schemas.microsoft.com/ink/2010/main" type="paragraph" rotatedBoundingBox="4793,3127 9188,1873 9433,2729 5037,39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11D79D-C5A6-47AB-B1AB-1BED508141C4}" emma:medium="tactile" emma:mode="ink">
              <msink:context xmlns:msink="http://schemas.microsoft.com/ink/2010/main" type="line" rotatedBoundingBox="4793,3127 9188,1873 9433,2729 5037,3983"/>
            </emma:interpretation>
          </emma:emma>
        </inkml:annotationXML>
        <inkml:traceGroup>
          <inkml:annotationXML>
            <emma:emma xmlns:emma="http://www.w3.org/2003/04/emma" version="1.0">
              <emma:interpretation id="{43F51A71-B566-41A7-B197-C185D6DAE468}" emma:medium="tactile" emma:mode="ink">
                <msink:context xmlns:msink="http://schemas.microsoft.com/ink/2010/main" type="inkWord" rotatedBoundingBox="4819,3217 7067,2576 7285,3342 5037,3983"/>
              </emma:interpretation>
              <emma:one-of disjunction-type="recognition" id="oneOf0">
                <emma:interpretation id="interp0" emma:lang="en-US" emma:confidence="0">
                  <emma:literal>Pserdowave</emma:literal>
                </emma:interpretation>
                <emma:interpretation id="interp1" emma:lang="en-US" emma:confidence="0">
                  <emma:literal>Pseudo wave</emma:literal>
                </emma:interpretation>
                <emma:interpretation id="interp2" emma:lang="en-US" emma:confidence="0">
                  <emma:literal>Pseudo war</emma:literal>
                </emma:interpretation>
                <emma:interpretation id="interp3" emma:lang="en-US" emma:confidence="0">
                  <emma:literal>Pseirdowave</emma:literal>
                </emma:interpretation>
                <emma:interpretation id="interp4" emma:lang="en-US" emma:confidence="0">
                  <emma:literal>Pseudo ware</emma:literal>
                </emma:interpretation>
              </emma:one-of>
            </emma:emma>
          </inkml:annotationXML>
          <inkml:trace contextRef="#ctx0" brushRef="#br0">-399-1681 6149,'-21'-21'1314,"21"21"-321,0 0-321,-21 0-223,21 21-289,-21-21 64,21 21-160,0-21-64,-21 21 96,21 0-64,0-21-32,-21 21 0,21-21-32,0 0-32,21 0-32,-21 21 128,21-21 32,0 0-64,-21 0 32,21 0 0,-21 0 0,21 0 96,-21 21 128,0-21 257,0 21 160,0 0-97,0 0-63,-21 0-97,0 0-128,0-21-96,21 0-127,-21 0-1,0 0-225,21 0-607,0 0-1442,0-21-2018,0 21-2241</inkml:trace>
          <inkml:trace contextRef="#ctx0" brushRef="#br0" timeOffset="343.2006">-357-1597 4228,'21'0'352,"-21"0"-352,0 0 833,0 0-161,22 0-31,-22 0 64,20 0-97,2-21-256,-22 0 1,20 21-33,-20-21 96,0 0 33,0 21 256,0-21 63,0 21-159,-20 0-193,20 0 65,-22 0-257,2 0-160,20 21-64,-22 0 0,22 0-64,-21 0 32,21 21 32,0-21-32,0 21-32,0-21 32,21 0 0,1 0-64,-2-21-161,2 0-800,20-21-800,-22 0-1250,2 0-2947</inkml:trace>
          <inkml:trace contextRef="#ctx0" brushRef="#br0" timeOffset="608.401">-126-1702 7302,'0'0'1666,"0"0"-1410,0 21 97,0-21 127,0 21-32,0 0-223,0 0-129,0 0-32,22-21-32,-22 21 32,20-21 0,2 0 96,-22-21 321,20 21-1,2-21-160,-2-21-95,-20 21-1,0 0-96,22 0-32,-22 0-64,0 0-128,0 0-160,0 0-161,0 0-768,0 21-1858,0 0-3427</inkml:trace>
          <inkml:trace contextRef="#ctx0" brushRef="#br0" timeOffset="1029.6017">210-1828 8423,'0'-21'673,"-20"21"-32,20 0 384,-22 0-513,22 0-159,-20 0-129,20 21-192,-22-21 0,22 21-32,0 0-32,-20 0 0,20 0 32,0 0-64,20 0-32,-20-21 32,22 21-1,-22-21 1,20 0-64,-20-21 32,22 21 128,-22-42 128,20 21 1,-20 0 127,22-21 288,-22 0-95,0-21-161,0 21-96,0-21-96,0 21-96,-22-21 97,22 42 159,0 0 64,0 0 33,-20 21-97,20 0-32,0 0-384,0 0-64,0 21 64,0 21-33,0 0-479,0 21-449,20-21-801,-20 21-2690</inkml:trace>
          <inkml:trace contextRef="#ctx0" brushRef="#br0" timeOffset="1341.6022">358-1891 8680,'0'-21'961,"-22"21"-545,22 0 481,0 0-481,-20 21-224,20 0-95,0 0 31,0-21-64,0 21-64,0 0 0,20-21 64,2 21 0,-22-21 32,20 0 64,1-21 224,0 21 1,-21-21-65,21 0 0,-21 0 65,0 21 127,0-21 193,0 0-193,-21 21-223,0-21-257,0 21 0,1 0-64,-2 21-417,2-21-544,-2 21-1217,2-21-4804</inkml:trace>
          <inkml:trace contextRef="#ctx0" brushRef="#br0" timeOffset="3198.0055">1219-2101 6598,'0'0'1569,"0"0"-480,0 0-544,0 0-385,0 21-96,0-21 64,0 21 64,0-21-96,0 21-64,20 0 65,-20-21-33,22 0 32,-22 21 160,0-21 0,20 0 0,-20 0 33,0-21-33,22 0-128,-22 21-32,0-21 64,20 0 0,-20 0-63,0 0-1,0 0 32,0 21-128,0-21 96,0 21-32,0 0-64,0 0-128,0 0 0,22 0 96,-22 0 0,21 0 32,-21 0 32,21 0 0,0 0 0,-21 0 32,21-21 0,0 21-32,0-21 32,-21 0-32,21 21 64,-21-21 0,0 0 128,0 21-64,0-21 65,-21 21-33,21 0 96,-21 0-32,21 0-128,-21 21-192,21 0 0,0 0-64,-21 0 96,21 21 0,0 0 32,21-21-64,0 0 0,0 0-192,21-21-417,0 0-928,21-21-2243</inkml:trace>
          <inkml:trace contextRef="#ctx0" brushRef="#br0" timeOffset="2667.6046">1051-2059 5092,'0'-21'641,"-22"21"-449,22 0 321,-20 0 127,20 0-63,-22 0-257,22 0 64,-20 0 65,20 21-321,0 0 0,0-21-32,-22 21-32,22 0 0,0-21 128,0 21 33,0-21-161,22 21-96,-22-21 256,0 0 96,20-21 33,-20 21-193,22-21-32,-2 0-96,-20 21 0,0-21 32,22 21 0,-22 0 64,0 0 0,0 0 64,0 0 33,0 0-33,20 21-128,-20 0-64,22 0 0,-22-21-96,20 21-417,-20-21-608,22 0-1217,-2 0-1986</inkml:trace>
          <inkml:trace contextRef="#ctx0" brushRef="#br0" timeOffset="2277.6039">589-1975 3747,'0'0'1345,"0"0"193,0 0-225,0 0-640,0 0-513,0 21-160,0 0 160,0 0 96,0 0-32,0 0 33,0 0-193,20-21 32,-20 0 0,22 21 64,-22-21 32,20 0 97,-20-21-129,22 21 160,-22-21-128,20 0-160,-20 0 64,22 0-96,-22 0 32,0 21 64,0 0-64,0 0 32,0 0-64,0 0-96,0 0 0,0 0 128,0 21-32,20-21-32,-20 21 32,0-21 32,22 21-32,-2-21 0,-20 0 32,22 21 32,-2-21 193,-20-21 95,22 21 32,-22-21-95,0 0-65,0 21-128,0-21-32,0-21-32,0 21-64,0 0-320,0 0-193,0 0-320,0 0-736,0 21-1474,0-21-3682</inkml:trace>
          <inkml:trace contextRef="#ctx0" brushRef="#br0" timeOffset="4399.2076">84-1365 256,'0'0'64</inkml:trace>
          <inkml:trace contextRef="#ctx0" brushRef="#br0" timeOffset="-468.0008">-693-1828 4356,'0'-21'640,"-21"21"577,21-21-384,0 21-416,0 0-65,21-21-160,-21 21 32,21-21 1,0 21 31,0 0-96,0 0 96,0 0 129,0 21-97,0-21 160,0 21-63,0-21-33,-21 21 32,21 0 1,-21-21 255,0 21-127,-21 0-33,21 0-192,-42 0-159,21 0-65,0 0-160,-21 0-193,21 0-191,0-21-321,0 0-865,21 0-2850</inkml:trace>
          <inkml:trace contextRef="#ctx0" brushRef="#br0" timeOffset="-764.4013">-588-1744 1409,'0'0'1569,"0"0"-416,-21-21 225,21 21-353,0 0-32,0 0-321,0 0-95,0 0-257,0 21 193,0 0 63,21 0-191,-21 21-129,0 0-32,0 0-128,0 21-32,0-21-32,0-21-32,21 22 128,-21-43-192,0 20 32,0-20 32,0 0-480,0 0-289,0-20-736,0-23-930,0 22-672</inkml:trace>
        </inkml:traceGroup>
        <inkml:traceGroup>
          <inkml:annotationXML>
            <emma:emma xmlns:emma="http://www.w3.org/2003/04/emma" version="1.0">
              <emma:interpretation id="{B374EBC0-6AF3-4F6B-A5CF-D7C9FBC1ABEC}" emma:medium="tactile" emma:mode="ink">
                <msink:context xmlns:msink="http://schemas.microsoft.com/ink/2010/main" type="inkWord" rotatedBoundingBox="7462,2365 9188,1873 9392,2586 7666,3078"/>
              </emma:interpretation>
              <emma:one-of disjunction-type="recognition" id="oneOf1">
                <emma:interpretation id="interp5" emma:lang="en-US" emma:confidence="0">
                  <emma:literal>function</emma:literal>
                </emma:interpretation>
                <emma:interpretation id="interp6" emma:lang="en-US" emma:confidence="0">
                  <emma:literal>fraction</emma:literal>
                </emma:interpretation>
                <emma:interpretation id="interp7" emma:lang="en-US" emma:confidence="0">
                  <emma:literal>functions</emma:literal>
                </emma:interpretation>
                <emma:interpretation id="interp8" emma:lang="en-US" emma:confidence="0">
                  <emma:literal>fruition</emma:literal>
                </emma:interpretation>
                <emma:interpretation id="interp9" emma:lang="en-US" emma:confidence="0">
                  <emma:literal>fronting</emma:literal>
                </emma:interpretation>
              </emma:one-of>
            </emma:emma>
          </inkml:annotationXML>
          <inkml:trace contextRef="#ctx0" brushRef="#br0" timeOffset="5616.0097">2016-2332 4163,'-20'-21'1282,"20"21"-353,20-22-65,-20 22 129,22-20 64,-2-1-160,2 21-192,-2-22-65,2 22-319,20 0-129,-21 0-128,0 22-64,-21-22 96,21 21 64,-21-1 64,21 2-95,-21-22-33,0 21 32,21-1-128,-21-20-32,0 22 32,21-22 64,-21 0 64,21-22-32,0 22 32,-21-20-64,21 20 32,-21-21-64,21 21 64,-21-22-96,0 2 64,0 20-96,0-21-96,0 21-448,0-22-834,0 2-2145,0-1-4196</inkml:trace>
          <inkml:trace contextRef="#ctx0" brushRef="#br0" timeOffset="5272.8092">2332-2627 5605,'0'-20'256,"0"20"-96,0-21 545,-21 21 128,21 0-33,0-21 33,-21 21-160,0-22-1,21 22-63,-21-20-128,0 20-1,21-21-128,-21 21-31,0 0-129,0 0-64,-1 0-128,22 0 0,-20 21 32,-2-21-96,22 20 32,0 2 64,0 20 0,0 0 192,0-1 128,0 22-159,0 0-33,0-20-64,22 20-32,-22-21-32,0 0 0,20 0-32,-20-21 32,0 0-96,22-21-224,-22 0-289,0 0-95,0 0-706,-22 0-2626</inkml:trace>
          <inkml:trace contextRef="#ctx0" brushRef="#br0" timeOffset="5959.2105">2479-2521 4356,'0'20'608,"0"2"65,0-22 320,0 21-192,0 21-33,0-42-95,0 21-225,0-1-95,0-20-1,0 22-128,21-22 64,-21 0-31,0 0 479,0 0-63,21-22-353,-21 2-224,0-1 1,21-1-1,-21 2-96,21-1 32,-21 21 32,0-22-64,21 22-96,-21 0 0,0 0 31,0 22 130,0-22-1,0 21-32,21-1 0,-21 2-96,21-1-545,-21-1-1025,21-20-1953</inkml:trace>
          <inkml:trace contextRef="#ctx0" brushRef="#br0" timeOffset="6442.8113">2794-2501 7046,'-21'0'1185,"21"0"-576,0 0 288,-21 22-385,21-22-191,-21 0 63,21 0-192,0 21-160,0-21-64,0 20 32,0 2 32,21-22 0,-21 21 0,21-21 32,0 0 32,0 0-32,0 0-96,-21-21 128,21-1 33,0 22 63,0-20 0,-21-23 160,21 23 161,0-23-33,-21 2-95,22-1-129,-22 0-64,20-21-32,-20 0-64,0 0 96,-20 21 97,20-21 127,0 42-96,0-21 33,-22 21-321,22 21 32,0-22 0,0 22-64,0 0-96,0 0-193,0 43 225,0-1 128,0-1 1,0 44-33,0-22 0,0 0 64,0-22-160,0 23 128,0-22-128,0-1-97,22 2-607,-22-23-257,0 2-577,20-1-1088,-20-21-2499</inkml:trace>
          <inkml:trace contextRef="#ctx0" brushRef="#br0" timeOffset="6614.4116">2836-2627 6342,'-21'-20'1121,"21"20"224,0-21-416,21 21 160,-21 0-64,21 0-353,0-21-127,21 21-385,-21 0-96,1-22-128,20 22-929,-22 0-1281,2 0-1954</inkml:trace>
          <inkml:trace contextRef="#ctx0" brushRef="#br0" timeOffset="6770.4119">3109-2689 3042,'0'0'3588,"0"0"-2819,0 21 608,22 0-384,-22-1-449,0 2-255,0-1-97,0-1-160,0 2-128,0-1-481,0-21-1185,0 0-1761</inkml:trace>
          <inkml:trace contextRef="#ctx0" brushRef="#br0" timeOffset="6926.4122">3173-2837 8808,'0'-41'2562,"0"19"-1697,0 22-288,0-20-449,0 20-160,0 0-321,20 0-1248,-20 0-1474,0 0-2338</inkml:trace>
          <inkml:trace contextRef="#ctx0" brushRef="#br0" timeOffset="7488.0131">3256-2668 5957,'0'21'577,"0"-21"223,0 20 129,0 2-416,0-22-321,0 21-96,0-21-64,0 20-64,21-20 96,-21 0 160,21 0 129,-21 0-33,21-20-96,-21 20 32,21-21-95,-21-1-1,0 2-32,0-1-64,0 0 32,0-1-32,-21 22 641,0-20-1,21 20-223,0 0-161,-21 20-160,21-20-160,0 0 32,0 0 0,0 0 97,21 22 255,0-22-64,0 0-64,0-22-95,0 22-65,0 0-64,-21 0 32,21 0-96,-21 0 0,0 0 64,0 0 96,21 22 64,-21-1 32,0 0-128,0-1-32,-21 2-32,21-22-64,0 21 32,21-21 0,-21 20 0,0-20 96,0 0 129,21-20-1,0-1-64,0 21-96,0-42-64,0 21 128,0 0-288,0-1 192,21 2-32,-21 20-128,0 20 32,-21-20 96,21 22 32,0 20-64,0-22-288,21 2-1762,-21 19-5542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50:52.412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401 147 12,'0'0'28,"0"0"-2,0 0-2,0 0-7,0 0-5,0 0-2,-37-5-2,22 10-3,-18-5-1,2 9-2,-4-4 0,2 1-1,-7 4 0,12-3 0,-1 2-1,8-4 0,5 2-1,16-7 0,-17 12 0,17-12-1,0 0 1,7 17-1,-7-17 1,26 30-1,-5-11 1,1 7 0,6 0 0,-2 4 1,2 2-1,-6 6 1,-1-3 0,-9 0 0,-5 0 1,-5-2 2,-16-5-1,4-1 1,-11-8 0,-2 1 0,-13-10 0,5-1 0,-8-6-1,8-3-1,5 4-2,-3-16-9,29 12-18,-28-4-6,28 4-2,0 0 1</inkml:trace>
  <inkml:trace contextRef="#ctx0" brushRef="#br0" timeOffset="518">484 606 23,'0'0'29,"0"0"-3,-17 8-6,17-8-6,0 0-6,-25 23-5,25-23-3,-5 31 0,12-13 0,4 1 0,8-3 0,-4-4 1,13-4 0,-4-8 0,2-3 2,-5-9 1,0-2-1,-14-11 1,2 6 0,-9-7 0,-6 5 0,-8-3-1,14 24-1,-22-31 0,22 31-2,-16-19 1,16 19-2,0 0 1,0 0-1,0 0 1,0 0-1,0 0 0,0 0 0,0 0 0,28 0 1,-9 0 0,9-2 0,8-5 0,-4-4 1,4-4-1,4-8 1,-7-6 0,-2-10 0,-1-2 1,-4-4 0,-11-3-2,-3-5 2,-5 0-1,-3 6 0,-9 1 0,1 15 2,-1 3-3,-7 7 0,12 21 1,-25-8-1,25 8 0,-20 33-1,16 0 1,-10 12-2,9 9 1,-2 9 0,-3 4 1,10 5-1,-4-4 1,8-3-1,1-10 1,5-4 0,-4-10-1,4-14-4,16 9-11,-14-15-18,-12-21-1,14 17 1,-14-17-1</inkml:trace>
  <inkml:trace contextRef="#ctx0" brushRef="#br0" timeOffset="1185">987 500 37,'-3'-21'29,"3"21"3,0 0-13,5 15-11,-5-15-5,9 32-1,-4-10 0,2 3-1,3 3 1,-1-4-1,1 0 1,2-3-1,1-5 2,-13-16-2,26 3 2,-26-3-1,22-24 1,-11 5-1,1-2 1,-7-9-1,4 4 0,-8-3 0,3 6-1,1 0 0,-3 6 0,-2 17-1,0-24 0,0 24 0,0 0-1,24-16 0,-24 16 1,28 2-1,-13 1 0,6 1 1,5 1-1,2-2 1,-5 4 0,-3-3 0,-1-1 1,-19-3-1,28 2 1,-28-2 0,0 0 1,0 0 0,7-17 1,-7 17-1,0 0 0,-19-19-1,19 19 0,-23 0-1,23 0 0,-26 19-1,23-4 0,-4 4 0,4 2 1,6 4-1,9-4 1,12 3-2,4-21-12,19 8-20,7-8-1,7-11-2,13-3 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43:02.72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8486C81-CEF7-4410-8BBB-7490CC00B055}" emma:medium="tactile" emma:mode="ink">
          <msink:context xmlns:msink="http://schemas.microsoft.com/ink/2010/main" type="writingRegion" rotatedBoundingBox="6357,4941 2496,6965 1725,5495 5587,3471"/>
        </emma:interpretation>
      </emma:emma>
    </inkml:annotationXML>
    <inkml:traceGroup>
      <inkml:annotationXML>
        <emma:emma xmlns:emma="http://www.w3.org/2003/04/emma" version="1.0">
          <emma:interpretation id="{68180E94-3BB7-4489-BFC5-EAD7425FAC35}" emma:medium="tactile" emma:mode="ink">
            <msink:context xmlns:msink="http://schemas.microsoft.com/ink/2010/main" type="paragraph" rotatedBoundingBox="6357,4941 2496,6965 1725,5495 5587,34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129BB5-E4A3-4A4A-96E8-ED4744B4D6EF}" emma:medium="tactile" emma:mode="ink">
              <msink:context xmlns:msink="http://schemas.microsoft.com/ink/2010/main" type="line" rotatedBoundingBox="6357,4941 2496,6965 1725,5495 5587,3471"/>
            </emma:interpretation>
          </emma:emma>
        </inkml:annotationXML>
        <inkml:traceGroup>
          <inkml:annotationXML>
            <emma:emma xmlns:emma="http://www.w3.org/2003/04/emma" version="1.0">
              <emma:interpretation id="{DFDDA9D5-69C7-438C-B525-70C8DB3BD2A8}" emma:medium="tactile" emma:mode="ink">
                <msink:context xmlns:msink="http://schemas.microsoft.com/ink/2010/main" type="inkWord" rotatedBoundingBox="5411,4991 2312,6615 1725,5495 4824,3871">
                  <msink:destinationLink direction="with" ref="{17ECC7B1-99BE-4DA0-8C60-23B2F58C456B}"/>
                </msink:context>
              </emma:interpretation>
              <emma:one-of disjunction-type="recognition" id="oneOf0">
                <emma:interpretation id="interp0" emma:lang="en-US" emma:confidence="0">
                  <emma:literal>if....</emma:literal>
                </emma:interpretation>
                <emma:interpretation id="interp1" emma:lang="en-US" emma:confidence="0">
                  <emma:literal>iff....</emma:literal>
                </emma:interpretation>
                <emma:interpretation id="interp2" emma:lang="en-US" emma:confidence="0">
                  <emma:literal>inf....</emma:literal>
                </emma:interpretation>
                <emma:interpretation id="interp3" emma:lang="en-US" emma:confidence="0">
                  <emma:literal>"I...."</emma:literal>
                </emma:interpretation>
                <emma:interpretation id="interp4" emma:lang="en-US" emma:confidence="0">
                  <emma:literal>...I...."</emma:literal>
                </emma:interpretation>
              </emma:one-of>
            </emma:emma>
          </inkml:annotationXML>
          <inkml:trace contextRef="#ctx0" brushRef="#br0">-1974 357 5220,'-22'0'673,"22"0"-513,0 0-64,-20 0-32,20 0-64,0 0 32,0 21-64,0-21-32,0 0-32,0 0-352,0 0-385,-22 0-512,22 21-1025</inkml:trace>
          <inkml:trace contextRef="#ctx0" brushRef="#br0" timeOffset="202.8004">-2184 483 1825,'-22'21'1121,"22"-21"64,-20 0-384,20 0-288,0 0-353,0 0-128,0 0-64,-22 0 64,22 21-32,0-21-449,0 0-768,0 0-640</inkml:trace>
          <inkml:trace contextRef="#ctx0" brushRef="#br0" timeOffset="405.6007">-2374 609 3651,'-20'0'1313,"20"0"-640,-21 0-33,21 0-31,-21 21-257,21-21-224,0 0-128,-21 0 0,21 0-64,0 0-320,0 0-64,0 21-321,0-21-512,0 0-769</inkml:trace>
          <inkml:trace contextRef="#ctx0" brushRef="#br0" timeOffset="624.001">-2562 735 2530,'-21'0'1185,"21"21"-865,-21-21 289,21 0-129,0 0-63,0 0-321,-21 0-128,21 0 32,0 21-64,0-21-353,0 0-351,0 21-417,-21-21-641</inkml:trace>
          <inkml:trace contextRef="#ctx0" brushRef="#br0" timeOffset="842.4014">-2730 882 1057,'0'21'2114,"0"-21"-1442,-21 0 353,21 0 128,0 0-480,0 0-449,0 0-224,0 0 0,-21 21 0,21-21-160,0 0-545,0 0-992,0 0-1026</inkml:trace>
          <inkml:trace contextRef="#ctx0" brushRef="#br0" timeOffset="1029.6017">-2815 1030 1409,'-20'0'737,"20"0"-33,0 0 33,0 20 96,0-20-353,-22 0-320,22 0-192,0 0 96,0 21-192,0-21-480,-20 0-1122</inkml:trace>
          <inkml:trace contextRef="#ctx0" brushRef="#br0" timeOffset="1248.0021">-2941 1134 5317,'0'0'352,"-20"0"-320,20 0 32,0 0-96,0 0 64,-22 22-32,22-22-64,0 0-192,0 0-321,0 0-320,0 20-96,-20-20-512</inkml:trace>
          <inkml:trace contextRef="#ctx0" brushRef="#br0" timeOffset="1482.0026">-3087 1239 3747,'0'0'737,"-22"0"-97,22 0 161,0 0-384,0 0-161,0 0-288,-20 0 32,20 20 0,0-20 0,0 0-417,0 23-480,-22-23-640,22 0-993</inkml:trace>
          <inkml:trace contextRef="#ctx0" brushRef="#br0" timeOffset="1731.603">-3235 1323 3555,'0'0'673,"0"0"191,-20 0-31,20 0-416,0 22-33,0-22-96,-22 0-256,22 0-32,0 20 0,-20-20 96,20 0-96,0 0 0,0 21-64,0-21-672,-22 0-1154,22 0-1313</inkml:trace>
          <inkml:trace contextRef="#ctx0" brushRef="#br0" timeOffset="-1450.8025">-441-21 2882,'0'0'1794,"-21"0"32,21 0-449,-21 0-480,21 0-353,0 0-191,0 0-97,-21 0-128,21 0-96,0 0 32,0 0-64,-21-21-160,21 21-449,0 0-864,0 0-673,0 0-481</inkml:trace>
          <inkml:trace contextRef="#ctx0" brushRef="#br0" timeOffset="-1263.6021">-651-42 1345,'-21'0'1697,"21"0"-287,0 0-225,-21 0-192,21 0-289,0 0-415,0 0-257,0 0-32,-21 21-96,21-21-993,0 0-1218,0 0-1376</inkml:trace>
          <inkml:trace contextRef="#ctx0" brushRef="#br0" timeOffset="-1060.8017">-882 0 64,'0'0'2402,"-21"0"-1089,21 0 0,0 0-480,0 0-449,-21 0-319,21 0-65,0 0 64,0 0-160,-21 0-449,21 0-1089,0 21-2401</inkml:trace>
          <inkml:trace contextRef="#ctx0" brushRef="#br0" timeOffset="-842.4014">-1049 21 1953,'-22'0'1794,"22"0"-96,0 0-481,-20 0-833,20 0-128,0 0-127,0 0 31,-22 0-96,22 0-64,0 21-32,0-21-289,-20 0-864,20 0-704,0 0-674</inkml:trace>
          <inkml:trace contextRef="#ctx0" brushRef="#br0" timeOffset="-639.601">-1260 84 2530,'-21'0'1954,"21"0"-161,0 0-704,-21 0-448,21 0-385,-21 0-224,21 0 0,0 0-32,0 0-64,-21 21-608,21-21-770,0 0-1024,0 0-1216</inkml:trace>
          <inkml:trace contextRef="#ctx0" brushRef="#br0" timeOffset="-436.8007">-1428 147 2338,'-21'21'1729,"21"-21"-832,-21 0-192,21 0-321,0 0-288,0 0-96,-21 0 32,21 0 0,0 0-64,0 21-192,-21-21-929,21 0-865</inkml:trace>
          <inkml:trace contextRef="#ctx0" brushRef="#br0" timeOffset="-218.4004">-1659 273 864,'-21'0'1570,"0"0"-257,21 0 481,-21 0-545,21 0-480,-21 0-321,21 0-288,0 0-96,0 0-64,-21 0 32,21 0-32,0 0 32,0 0-64,0 20-384,0-20-1186,-21 0-1376</inkml:trace>
          <inkml:trace contextRef="#ctx0" brushRef="#br0" timeOffset="3182.4056">-1323 21 544,'0'0'545,"0"0"-481,0 21 32,0-21-128,0 0 32,0 0 96,0 21-32,0-21 160,0 0 609,0 0 480,0 21 289,0-21-1,0 0-352,0 0-64,0 0 1,0-21-258,0 21-383,0-21-481,-21-21 64,21 0 128,0-21-63,0-21 31,21-1 160,-21-19 97,21-1 95,0-1-63,21 2-193,0-2-160,22 23-64,-22-2 0,20 23-96,1 19 32,-21-20-32,21 43 64,-21-23-64,-21 23 0,0-2-96,0 1 0,-21 21-128,0 0 192,0 0-481,-21 0-255,21 0-546,-21 0-2529</inkml:trace>
        </inkml:traceGroup>
        <inkml:traceGroup>
          <inkml:annotationXML>
            <emma:emma xmlns:emma="http://www.w3.org/2003/04/emma" version="1.0">
              <emma:interpretation id="{55A49594-0F4E-4F8B-99CA-F26E44BF0F06}" emma:medium="tactile" emma:mode="ink">
                <msink:context xmlns:msink="http://schemas.microsoft.com/ink/2010/main" type="inkWord" rotatedBoundingBox="6357,4941 5439,5423 4998,4582 5917,4100"/>
              </emma:interpretation>
              <emma:one-of disjunction-type="recognition" id="oneOf1">
                <emma:interpretation id="interp5" emma:lang="en-US" emma:confidence="0">
                  <emma:literal>in</emma:literal>
                </emma:interpretation>
                <emma:interpretation id="interp6" emma:lang="en-US" emma:confidence="0">
                  <emma:literal>it</emma:literal>
                </emma:interpretation>
                <emma:interpretation id="interp7" emma:lang="en-US" emma:confidence="0">
                  <emma:literal>if</emma:literal>
                </emma:interpretation>
                <emma:interpretation id="interp8" emma:lang="en-US" emma:confidence="0">
                  <emma:literal>is</emma:literal>
                </emma:interpretation>
                <emma:interpretation id="interp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-1996.8034">168 105 64,'0'0'1185,"0"0"-64,0 0-64,0 0 32,0 0 192,0 0-160,-20 0-384,20 0-65,0 0-63,0-21-161,0 21-31,0 0-65,0 0-64,0 0-95,0 0 127,-22-21 32,22 21 65,0 0-33,-20 0-96,20-21-64,-22 21-63,22 0-33,0 0-32,-20-21-32,20 21-32,0 0-32,0 0 0,-22-21-64,22 21-32,0 0-225,-20 0-63,20 0-128,0 0-802,-22 0-1536,22 0-3460</inkml:trace>
          <inkml:trace contextRef="#ctx0" brushRef="#br0" timeOffset="-1716.0029">-146 0 1121,'-22'0'1761,"22"0"-223,0 0-129,0 0 0,-20 0-159,20 0-258,0 0-383,-22 0-257,22 0-223,0 0 63,-20 0-64,20 0-64,-22 0-64,2 0 0,20 0-384,0 0-994,-22 0-1344,22-21-898</inkml:trace>
          <inkml:trace contextRef="#ctx0" brushRef="#br0" timeOffset="15054.0264">210 63 544,'0'0'673,"0"0"-737,0 0 224,0 0 801,0 0-64,0 0 63,0 0 290,0 0 159,0 0-128,0 21-256,0-21-64,0 0 96,0 0 32,0-21-32,0 21-544,0-21-225,0 0 0,0-21 32,0 0 1,22 0-97,-22-21-64,0 21-32,0 0-64,0 20 0,0 2-64,0-1 64,0 21-32,0-22-32,0 22 0,0 0-192,0 0-384,0 0-609,0 0-994,0 0-2465</inkml:trace>
          <inkml:trace contextRef="#ctx0" brushRef="#br0" timeOffset="15615.6275">210-862 3138,'22'0'1986,"-22"0"-640,0 0-482,0 0-447,0 0-225,0 21 288,0 1-127,0-2-193,0 1-64,0 21-32,0-21-64,0-21 32,0 22 0,0-22 64,0 0 353,0 0 544,0 0 0,0-22-705,0 22-160,0-21 32,0 1 0,0-23-96,-22 23 0,22-23 97,0 1 63,0 21 64,0 1 0,0-2-96,0 1-224,22 21 64,-22 0-128,0 0-64,0 0 0,20 0-32,2 0-289,-2 21-511,2-21-1058,-2 22-2146</inkml:trace>
          <inkml:trace contextRef="#ctx0" brushRef="#br0" timeOffset="15896.4278">399-778 3811,'0'0'1506,"0"0"-97,0 0 513,-21 0-577,21 0-192,0 0-160,0 0-320,-20 0-289,20 0-64,-22 22-160,22-2 97,0 1 63,-20 1 64,20-1-223,0-1-65,20-20-32,2 22 32,-2-22 0,1 0-96,21 0-993,0-22-1537,0 2-5254</inkml:trace>
        </inkml:traceGroup>
      </inkml:traceGroup>
    </inkml:traceGroup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43:21.2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8F8E6E5-AB91-40BC-BF4A-A7DDBCA5B513}" emma:medium="tactile" emma:mode="ink">
          <msink:context xmlns:msink="http://schemas.microsoft.com/ink/2010/main" type="writingRegion" rotatedBoundingBox="2099,2247 23456,1855 23743,17474 2386,17866"/>
        </emma:interpretation>
      </emma:emma>
    </inkml:annotationXML>
    <inkml:traceGroup>
      <inkml:annotationXML>
        <emma:emma xmlns:emma="http://www.w3.org/2003/04/emma" version="1.0">
          <emma:interpretation id="{8F5EC67C-756B-4604-A906-A0BA92DC9FC5}" emma:medium="tactile" emma:mode="ink">
            <msink:context xmlns:msink="http://schemas.microsoft.com/ink/2010/main" type="paragraph" rotatedBoundingBox="13358,2055 17761,1955 17781,2858 13378,295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64F4422F-0069-4AD3-B397-15DB83914CDC}" emma:medium="tactile" emma:mode="ink">
              <msink:context xmlns:msink="http://schemas.microsoft.com/ink/2010/main" type="line" rotatedBoundingBox="13358,2055 17761,1955 17781,2858 13378,2958"/>
            </emma:interpretation>
          </emma:emma>
        </inkml:annotationXML>
        <inkml:traceGroup>
          <inkml:annotationXML>
            <emma:emma xmlns:emma="http://www.w3.org/2003/04/emma" version="1.0">
              <emma:interpretation id="{D2ED08A1-20F3-4E89-BCA7-8380A91DE62A}" emma:medium="tactile" emma:mode="ink">
                <msink:context xmlns:msink="http://schemas.microsoft.com/ink/2010/main" type="inkWord" rotatedBoundingBox="13360,2124 15721,2071 15740,2904 13378,2958"/>
              </emma:interpretation>
              <emma:one-of disjunction-type="recognition" id="oneOf0">
                <emma:interpretation id="interp0" emma:lang="en-US" emma:confidence="1">
                  <emma:literal>Principle</emma:literal>
                </emma:interpretation>
                <emma:interpretation id="interp1" emma:lang="en-US" emma:confidence="0">
                  <emma:literal>principle</emma:literal>
                </emma:interpretation>
                <emma:interpretation id="interp2" emma:lang="en-US" emma:confidence="0">
                  <emma:literal>Principe</emma:literal>
                </emma:interpretation>
                <emma:interpretation id="interp3" emma:lang="en-US" emma:confidence="0">
                  <emma:literal>Principal</emma:literal>
                </emma:interpretation>
                <emma:interpretation id="interp4" emma:lang="en-US" emma:confidence="0">
                  <emma:literal>Principia</emma:literal>
                </emma:interpretation>
              </emma:one-of>
            </emma:emma>
          </inkml:annotationXML>
          <inkml:trace contextRef="#ctx0" brushRef="#br0">20 66 6854,'0'-21'256,"-21"21"-64,21-21-63,21 21-97,-21-22 64,21 22-32,0 0 288,21 0 0,0 0-63,1 22-65,-1-1 96,0 0 97,-22 21-33,22-21-64,-20 21 1,-2-21-33,-20 21 64,0-21 129,0 0-97,-20 0 0,-2 0-191,2 0-33,-22-21 0,0 21-160,20-21-385,-20 0-864,21 0-2082,0 0-4004</inkml:trace>
          <inkml:trace contextRef="#ctx0" brushRef="#br0" timeOffset="-296.4004">189 129 3555,'0'0'512,"0"-21"65,0 21 480,0 0-545,0 0-383,0 21 415,0-21 545,0 21-128,0 21 64,0 0-96,0 0-417,0 21-191,0 0-65,0 0-128,-22 0-64,22 0-64,0-41-32,0-2-32,0-20-256,0 0-545,0 0-288,0-20-1730,0-2-3427</inkml:trace>
          <inkml:trace contextRef="#ctx0" brushRef="#br0" timeOffset="374.4006">335 486 2274,'22'21'3651,"-22"0"-3747,0-21 192,0 22 224,0-2 65,0-20 31,0 21-96,0-21 65,0 0 31,20 0-256,-20 0 161,0 0 415,0 0 610,0 0-866,-20-21-416,20 1 32,0-2-64,0-20 0,0 21 64,0 0 129,0 0-97,0 0-32,20 0-64,2 0-64,-2 21 0,-20 0-64,22 0 0,-2 0-129,2 0-383,-2 0-673,2 21-705,-2-21-1249,2 21-865</inkml:trace>
          <inkml:trace contextRef="#ctx0" brushRef="#br0" timeOffset="514.8008">609 423 768,'0'0'1922,"0"0"-929,0 0-192,0 0 768,0 0 161,0 21-481,0 0-512,0 0-417,0 21-128,0-20-160,0-2-544,0 1-1410,0-21-1762</inkml:trace>
          <inkml:trace contextRef="#ctx0" brushRef="#br0" timeOffset="670.8011">651 234 8327,'0'-42'449,"0"21"-257,0 21-128,0 0-384,0 0-1634,0 0-1698</inkml:trace>
          <inkml:trace contextRef="#ctx0" brushRef="#br0" timeOffset="998.4017">735 402 1377,'20'42'1473,"-20"-21"449,0 0-352,0 0-257,0 0-192,0 1-384,22-22-257,-22 0-128,0 0-63,0 0 159,0 0 129,0 0-65,0 0-384,0-22-32,0-20-96,20 21 32,2-21-32,-22 21 0,20 0-64,2 21-64,-22-21 0,20 21 128,-20 21-32,0-21 64,22 21 64,-22 21 0,20-21-32,-20 0 0,0 0-96,22-21-256,-22 21-801,20-21-1538,2-21-3138</inkml:trace>
          <inkml:trace contextRef="#ctx0" brushRef="#br0" timeOffset="1341.6023">1112 402 6950,'0'0'1313,"0"0"97,0 0-417,-20 0-289,20 0-223,-22 0-289,22 21-64,0 0 64,-20 0-128,20-21 0,0 21 0,20 0-64,-20 0 32,22-21 0,-22 22 33,20-22-1,2 0 32,-2 0-32,-20 20-32,22-20-64,-22 0 32,20 0 0,-20 0 0,0 0 32,0 0 0,0 0 0,0 0 0,0 0 32,0 0-64,0 0 0,0 0 32,0 0-160,0 0-385,0 21-2241,0-21-5734</inkml:trace>
          <inkml:trace contextRef="#ctx0" brushRef="#br0" timeOffset="1794.0031">1344 402 7559,'0'0'897,"0"0"-513,0 21 353,-22-21-33,22 21 33,0 0-289,0 0-63,0 0-193,0 0-160,0 1 32,0-2-96,0-20-384,0 0-802,0 0-671,0-20-2660</inkml:trace>
          <inkml:trace contextRef="#ctx0" brushRef="#br0" timeOffset="1934.4033">1344 255 7591,'0'-21'1665,"0"0"-640,0 21-224,0-21-513,0 21-352,0 0-512,20-21-2627</inkml:trace>
          <inkml:trace contextRef="#ctx0" brushRef="#br0" timeOffset="2948.4052">1554 360 3779,'0'21'1698,"0"-21"-1442,0 0-192,0 0 897,0 21 64,0 0-385,0 0 97,0 21-160,0 0-257,0 0-128,0 1 0,-22-2-160,22 2 65,0-1-130,0-21 66,0-1-33,0 2 32,0-22 32,0 0 224,0 0 192,0 0-287,0-22-193,0-19 32,0 19-64,0-19 96,0-22-64,0 20-32,0 1-33,0 0 33,22 0 0,-2 21 0,2 0-32,-22 0 0,20 21-64,2 0-32,-22 0 96,20 21 32,-20 0 64,0 0 0,0 0-64,22 0 64,-22 0-96,-22-21 32,22 21 64,0-21 0,-20 0 0,20 0 32,-22 0-96,22 0 32,0 0-96,-20-21 0,20 21-32,0 0-64,0 0-225,20 0 129,-20 0 256,22 21 32,-2-21 608,2 0-255,-2 0-97,22 0 0,-20 0 65,20-21-65,0 0-96,0 0-96,-21 0 64,21 0 32,-21-21 64,0 21-31,0-21-65,0 0-32,0 0-32,-21 0-32,0-21-32,0 21 96,0 21 0,0 0 321,0 21-33,-21 0-256,21 0-192,-21 0 0,0 21 0,0 0 32,0 21-32,0 21 64,21 0 0,-21 0 0,0 0 0,21-21 64,21 21 0,-21-42 32,21 22-32,21-23-32,-21 1 32,0-21-32,21 0 64,-21 0-64,0-21 96,0 1-64,0-2 0,-21 1-31,21-21 31,-21 21-64,0 0 64,0-21-64,0 42 32,0-21 32,0 21-96,0 0-160,0 0 31,-21 21 97,21 21 128,0 0-32,0 0-32,0-21-32,21 1-64,21-2 96,0-20-288,21 0-2371,0-20-8071</inkml:trace>
        </inkml:traceGroup>
        <inkml:traceGroup>
          <inkml:annotationXML>
            <emma:emma xmlns:emma="http://www.w3.org/2003/04/emma" version="1.0">
              <emma:interpretation id="{BEDD3DDE-D203-4FBE-BCEA-27C07C753A66}" emma:medium="tactile" emma:mode="ink">
                <msink:context xmlns:msink="http://schemas.microsoft.com/ink/2010/main" type="inkWord" rotatedBoundingBox="16400,1986 17761,1955 17776,2598 16415,2629"/>
              </emma:interpretation>
              <emma:one-of disjunction-type="recognition" id="oneOf1">
                <emma:interpretation id="interp5" emma:lang="en-US" emma:confidence="1">
                  <emma:literal>idea:</emma:literal>
                </emma:interpretation>
                <emma:interpretation id="interp6" emma:lang="en-US" emma:confidence="0">
                  <emma:literal>idea =</emma:literal>
                </emma:interpretation>
                <emma:interpretation id="interp7" emma:lang="en-US" emma:confidence="0">
                  <emma:literal>idea :</emma:literal>
                </emma:interpretation>
                <emma:interpretation id="interp8" emma:lang="en-US" emma:confidence="0">
                  <emma:literal>idea ¥</emma:literal>
                </emma:interpretation>
                <emma:interpretation id="interp9" emma:lang="en-US" emma:confidence="0">
                  <emma:literal>idea k</emma:literal>
                </emma:interpretation>
              </emma:one-of>
            </emma:emma>
          </inkml:annotationXML>
          <inkml:trace contextRef="#ctx0" brushRef="#br0" timeOffset="3385.2058">3066 339 6470,'0'-21'768,"0"21"-543,0 0-129,0 0 64,0 0 384,0 21 257,0-21 192,0 21-32,0 0-320,0 0-161,0 0-224,0 21-128,0-21-64,0-21 0,0 21-128,0-21-672,0 0-1699,0 0-1568</inkml:trace>
          <inkml:trace contextRef="#ctx0" brushRef="#br0" timeOffset="3525.6061">3108 150 10249,'0'-42'192,"0"42"-128,0 0-32,0 0-224,0 0-1217,0 0-993,21 0-1154</inkml:trace>
          <inkml:trace contextRef="#ctx0" brushRef="#br0" timeOffset="4524.0078">3339 297 4067,'21'0'1634,"-42"-21"-705,21 21 32,-21 0-225,0 0-127,0 0 32,0 21-417,0-21 0,0 21-128,0 0 32,0 21-32,0-21-96,21 0 64,-21 0-128,21 0 32,21 0 64,0-21 96,0 0 33,0-21 127,0 0-64,21 0 32,-21 0 1,21-21 191,-21 0-32,0 21-31,0-21-97,0-21-96,0 21-192,-21 0 128,21-21-64,-21 20 32,0 2-96,0-1 0,0 21 97,0-1 31,0 1 64,0 21-160,0 0-128,0 0-160,0 21 159,-21 1 129,21 41-32,-21-22-64,21 23 128,-21-1-96,21 0 64,0 0-64,0-21 32,0 0 32,21-21-64,0 0 32,21 0 97,-20-21-97,20 0 96,0 0-32,-22-21-32,22 21 96,-20-21-128,-2 0 64,-20 0-32,0-21-32,0 21-32,0 0 32,0 0 32,-20 0-64,20 21 32,-22 0 0,2 0-128,20 0 0,-22 21 96,2 0 0,20 21-32,0-21 64,0 21 0,20-21 0,2 0 0,-2 0 0,2-21 0,-2 21 64,22-21-32,-20 0 32,20 0-32,-22-21-32,1 21 64,0-21 0,0 0 0,0 21-32,-21-21 32,0 21-32,0 0 96,0-21-32,0 21 64,0 0-128,0 0-64,-21 0 0,0 21-32,0 0 32,21-21 32,-21 21 0,1 0-32,20-21 0,0 21 0,0-21 32,0 21 0,0-21 0,20 0 0,-20 0 96,21 0 0,21 0-64,-21-21-32,0 0 0,0 21 0,0-21 32,0 0 0,-21 21-64,0-21 64,21 21-64,-21 0-96,0 0-32,0 0 128,0 21 32,21 0-32,-21 0 32,21 0-448,21-21-1154,-21 21-1633,21-21-2979</inkml:trace>
          <inkml:trace contextRef="#ctx0" brushRef="#br0" timeOffset="4976.4086">4389 360 1729,'-20'21'9994,"-2"-21"-9418,22 0 33,0 0 672,-20 0-224,20 0-545,0 0-351,20 0-193,-20 0 0,22-21-577,-2 21-1089,2-21-3266</inkml:trace>
          <inkml:trace contextRef="#ctx0" brushRef="#br0" timeOffset="4773.6084">4347 171 11114,'-20'0'1025,"20"0"-545,0-21 193,0 21-289,0 0-255,0 0-129,0 0-97,0 0-383,20 0-1218,-20 0-2241</inkml:trace>
        </inkml:traceGroup>
      </inkml:traceGroup>
    </inkml:traceGroup>
    <inkml:traceGroup>
      <inkml:annotationXML>
        <emma:emma xmlns:emma="http://www.w3.org/2003/04/emma" version="1.0">
          <emma:interpretation id="{2ED87C67-7388-412D-95C7-3D6CB9081566}" emma:medium="tactile" emma:mode="ink">
            <msink:context xmlns:msink="http://schemas.microsoft.com/ink/2010/main" type="paragraph" rotatedBoundingBox="13356,3228 22805,3054 22827,4250 13378,442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80045C8C-D1A7-4E9A-A607-B584DF08DCA9}" emma:medium="tactile" emma:mode="ink">
              <msink:context xmlns:msink="http://schemas.microsoft.com/ink/2010/main" type="line" rotatedBoundingBox="13356,3228 22805,3054 22827,4250 13378,4424"/>
            </emma:interpretation>
          </emma:emma>
        </inkml:annotationXML>
        <inkml:traceGroup>
          <inkml:annotationXML>
            <emma:emma xmlns:emma="http://www.w3.org/2003/04/emma" version="1.0">
              <emma:interpretation id="{254CBA11-6F9C-4F0A-AC8B-63C9C25F70D9}" emma:medium="tactile" emma:mode="ink">
                <msink:context xmlns:msink="http://schemas.microsoft.com/ink/2010/main" type="inkWord" rotatedBoundingBox="13357,3306 15115,3274 15133,4247 13375,4279"/>
              </emma:interpretation>
              <emma:one-of disjunction-type="recognition" id="oneOf2">
                <emma:interpretation id="interp10" emma:lang="en-US" emma:confidence="1">
                  <emma:literal>Replace</emma:literal>
                </emma:interpretation>
                <emma:interpretation id="interp11" emma:lang="en-US" emma:confidence="0">
                  <emma:literal>Replant</emma:literal>
                </emma:interpretation>
                <emma:interpretation id="interp12" emma:lang="en-US" emma:confidence="0">
                  <emma:literal>replace</emma:literal>
                </emma:interpretation>
                <emma:interpretation id="interp13" emma:lang="en-US" emma:confidence="0">
                  <emma:literal>Replay</emma:literal>
                </emma:interpretation>
                <emma:interpretation id="interp14" emma:lang="en-US" emma:confidence="0">
                  <emma:literal>Replays</emma:literal>
                </emma:interpretation>
              </emma:one-of>
            </emma:emma>
          </inkml:annotationXML>
          <inkml:trace contextRef="#ctx0" brushRef="#br0" timeOffset="6988.8123">-1 1370 1153,'21'0'640,"-21"0"-608,0 0 289,0 21 383,0-21 97,0 20 192,0 23 96,21-22-96,-21 42-320,0-21-257,0 21-256,0 0-32,0-21-128,0 0 96,0-20-64,0-2 0,0 1 289,0-21 351,-21 0 1026,21 0-641,0-21-865,0 1-96,0-2 0,0-20 32,0-21-64,0 21-32,21-21-32,0 0 32,-21 0-64,21 0 32,0 20 0,0 2-32,0-2 32,0 23 0,1-23 0,-22 43-64,20-20 64,2 20-96,-22 0-128,0 0 160,20 20 96,-20 1-32,0 21 32,0 1 0,-20 20 0,20-22 0,-22 2 32,2-1 0,20-21 0,-22 0 0,1 0 0,0 0-128,0 0 128,21 0-32,0-21-32,-21 0 33,21 0-98,0 0 1,0 0-64,21 0 64,-21 21 0,0-21 64,21 22-32,-21-2 32,21-20 0,0 21 32,1 0-32,-22-21 64,20 0-32,2 0 32,-2 0 0,2 0 0,-2-21-32,2 0 65,-2 21-97,2-20 0,-2-2 64,-20 1-32,22-21-32,-22 21 96,0 21-96,0-21 32,-22 21 0,22 0-96,-20 0-96,20 0 63,-22 21 65,2 21-32,20-21 0,-22 22 0,22-2 64,0-20 0,0 21 0,0-21-32,22-21 64,-2 22 0,2-22 32,-2 0 32,2-22-31,20 1-1,-22 0 0,2 0-32,-2 0 64,2 0-128,-22 1 64,20-2 0,-20 1 0,0 21 0,0-21-32,0 21 32,0 0 0,0 0-64,0 0-64,0 21 32,0-21 96,0 43-32,0-2 64,0 1-64,0 0 96,0 21-96,0 0 64,0 0-96,-20 0 32,20-20 32,0-22 0,0 21-32,0-42 0,0 0 32,0 0 352,0 0-127,0 0-161,0-22-160,0-19 32,0-2 32,0 2-64,0-1-65,0-1 1,0-20-32,20 22 128,2-2-32,-2 1 32,2 21-32,-2 0 0,2 1 32,-22 20-32,20 0-32,-20 0 64,0 0-32,22 0 64,-22 20-32,0 1 64,0-21-32,-22 21-32,22-21 32,-20 21 0,-2-21 0,22 21 0,-20-21 32,20 0-64,-22 0 32,22 0-32,0 0 0,0 21-129,0-21 33,0 0 96,22 22 32,-2-22 96,2 20 32,-2-20 1,2 0 63,-2-20-32,22 20-32,0-43 0,-20 22-32,20-21-64,-22 21-32,22-21 96,-20 0-32,-2-21-64,2 0 0,-22-1 0,0 23 32,0-22-64,0 20 32,0 23 32,0-23 1,0 43 63,-22-20 96,22 20-128,-20 20-128,20-20 0,-22 21 32,2 21 64,20 22 32,-22-1 0,2 0 0,20 21-32,0-21 64,0 1 0,0-23-64,0 1 0,20-21 0,2 0-32,-2-21-288,22 0-801,-20 0-2178,19-21-5509</inkml:trace>
          <inkml:trace contextRef="#ctx0" brushRef="#br0" timeOffset="7394.4129">1219 1685 5285,'-22'-20'192,"2"20"801,20-22 320,0 1-128,-22 21-288,22-21-32,-20 21-33,20 0-287,0 0-353,-22 0-64,22 0-160,0 21 96,-20 0 96,-2 1-31,22-2 127,0 22-32,-20-21-96,20 0 96,0-21-128,20 21 33,-20-21 95,22 0 32,-2-21-96,2 21-64,-2-21 32,2 0-128,-2 0-32,2 21-64,-22-21 64,20 21 64,-20 0-96,0 0-96,0 0 96,0 0 64,0 21 32,0 0-32,0-21 0,0 21 32,0 0-96,0 0-545,0-21-896,22 0-1826,-22 0-3748</inkml:trace>
          <inkml:trace contextRef="#ctx0" brushRef="#br0" timeOffset="7800.0136">1429 1601 6053,'0'0'2210,"0"0"-1185,0 0-192,-22 0-192,22 0-161,0 21-31,-20-21-33,20 21-128,-22 1-96,22-2-63,0 1 63,0 0-96,0 0 0,0 0 96,22-21-32,-2 21 32,2-21-95,-2 0 31,2-21-64,-2 21-64,2-21 0,-2 0 0,-20 0 0,22 0 32,-22 1-32,0-2 96,0 1-32,0 0-32,0 21 96,0 0 64,0 0-32,-22 0-64,22 0-96,-20 21 0,20 0-32,0 21 0,0-21 64,0 0-64,20 0 32,2 0 0,20-21-224,0 0-64,20 0-353,2 0-3106</inkml:trace>
        </inkml:traceGroup>
        <inkml:traceGroup>
          <inkml:annotationXML>
            <emma:emma xmlns:emma="http://www.w3.org/2003/04/emma" version="1.0">
              <emma:interpretation id="{16BB1B68-3234-4033-B343-3199E7F9BE40}" emma:medium="tactile" emma:mode="ink">
                <msink:context xmlns:msink="http://schemas.microsoft.com/ink/2010/main" type="inkWord" rotatedBoundingBox="15811,3183 16563,3169 16578,3962 15826,3976"/>
              </emma:interpretation>
              <emma:one-of disjunction-type="recognition" id="oneOf3">
                <emma:interpretation id="interp15" emma:lang="en-US" emma:confidence="1">
                  <emma:literal>the</emma:literal>
                </emma:interpretation>
                <emma:interpretation id="interp16" emma:lang="en-US" emma:confidence="0">
                  <emma:literal>thx</emma:literal>
                </emma:interpretation>
                <emma:interpretation id="interp17" emma:lang="en-US" emma:confidence="0">
                  <emma:literal>tie</emma:literal>
                </emma:interpretation>
                <emma:interpretation id="interp18" emma:lang="en-US" emma:confidence="0">
                  <emma:literal>toe</emma:literal>
                </emma:interpretation>
                <emma:interpretation id="interp19" emma:lang="en-US" emma:confidence="0">
                  <emma:literal>thnx</emma:literal>
                </emma:interpretation>
              </emma:one-of>
            </emma:emma>
          </inkml:annotationXML>
          <inkml:trace contextRef="#ctx0" brushRef="#br0" timeOffset="8985.6157">2478 1517 3106,'-20'-21'2179,"20"21"-610,0 0-1217,0 0-448,0 21 320,20-21 225,2 21 127,-2-21 129,2 21-32,-2-21-257,22 0-32,-20 0-127,20 0 63,0-21-128,0 0 64,-21 0-127,21-21 63,-21-1-64,0 2-32,0-1 0,-21-22 0,0 22-32,21 1 0,-21-2 32,-21 1-32,21 21 321,0 0 223,0 21-223,-21 0-161,21 0-320,0 21 32,-21 21 64,21 0 96,-21 21-32,0 0 0,21 0 0,-21 22 0,21-1 0,-21-21-64,21 0 32,-21-21-64,21-21 32,0 0 0,21-21 0,-21 0-64,0 0-32,21 0-32,0-21-96,-21 0-1,21 1 33,0 20 160,-21-22-128,21 22 64,-21 0 0,21 22 64,-21-22 32,21 20 0,-21-20 0,21 21 0,0-21 32,0 0 32,0 0-96,21-21 96,-21 21-96,0-20 128,-21-2-64,21-20 32,-21 21 64,0-21-64,0 21 32,0 0 65,-21 21 287,21-21 129,-21 21-289,21 21-256,0 0-32,-21 0 32,21 0 0,0 21-32,0 0-32,21-20-32,0-2-417,21 1-672,0-21-1761,21 0-7528</inkml:trace>
          <inkml:trace contextRef="#ctx0" brushRef="#br0" timeOffset="8346.0147">2604 1222 4548,'22'0'1377,"-22"0"-832,0 0-353,0 0 64,0 0-128,0 0 192,0 0 257,0 22 256,-22 19 256,22 2-256,0 20-257,0 21-223,-20 0-97,20-21-96,0 21-96,-22-21-32,22-20 32,0-23-64,0 1 32,0-21-64,0 0-192,0 0-321,0-21-448,0 1-1377,0-23-865,0 22-1569</inkml:trace>
        </inkml:traceGroup>
        <inkml:traceGroup>
          <inkml:annotationXML>
            <emma:emma xmlns:emma="http://www.w3.org/2003/04/emma" version="1.0">
              <emma:interpretation id="{7EBAA82D-1FCC-47D9-A291-B5DB81AA16F9}" emma:medium="tactile" emma:mode="ink">
                <msink:context xmlns:msink="http://schemas.microsoft.com/ink/2010/main" type="inkWord" rotatedBoundingBox="17321,3262 18837,3234 18856,4288 17341,4315"/>
              </emma:interpretation>
              <emma:one-of disjunction-type="recognition" id="oneOf4">
                <emma:interpretation id="interp20" emma:lang="en-US" emma:confidence="1">
                  <emma:literal>wiggly</emma:literal>
                </emma:interpretation>
                <emma:interpretation id="interp21" emma:lang="en-US" emma:confidence="0">
                  <emma:literal>wriggly</emma:literal>
                </emma:interpretation>
                <emma:interpretation id="interp22" emma:lang="en-US" emma:confidence="0">
                  <emma:literal>Wiggly</emma:literal>
                </emma:interpretation>
                <emma:interpretation id="interp23" emma:lang="en-US" emma:confidence="0">
                  <emma:literal>wiggle</emma:literal>
                </emma:interpretation>
                <emma:interpretation id="interp24" emma:lang="en-US" emma:confidence="0">
                  <emma:literal>wiggles</emma:literal>
                </emma:interpretation>
              </emma:one-of>
            </emma:emma>
          </inkml:annotationXML>
          <inkml:trace contextRef="#ctx0" brushRef="#br0" timeOffset="9718.817">3991 1517 288,'0'-21'-160,"0"0"160,0 21 224,0 0-32,0-21 32,0 21 353,0 0 512,0-21 192,0 21-32,0 0-192,0 0-544,0 0-65,0 0 481,0 21 64,0 0-320,0 21-225,0-21-64,-21 21-159,21 0-97,0-21 32,0 21-64,0-42-32,0 0-64,21 0 96,-21 0 96,0 0 65,21 0-129,0-20 64,0-2-192,-21 1 64,21 0-96,0 0 64,-21 21-128,0 0 96,0 0-32,0 0 32,0 21 0,21-21 32,-21 21 0,0 0-32,0 1-32,21-22 64,-21 20-32,21-20 32,0 0 32,-21 0 0,21 0 96,0 0 128,-21 0 1,21-20-33,-21 20-64,0-22 32,21 1-96,-21-21-31,0 21-65,0-21-32,0 21-32,0-21-65,0 21-255,0 21-321,0-22-1216,0 22-1603,0 0-2337</inkml:trace>
          <inkml:trace contextRef="#ctx0" brushRef="#br0" timeOffset="9921.6174">4412 1433 2274,'0'0'1473,"0"0"-672,0 0 1121,0 21 64,0-21-769,0 42-320,0-21-353,0 0-288,0 21-128,0 0-96,0-21 65,0 1-162,0-22-383,0 0-833,20 0-1250,-20 0-2209</inkml:trace>
          <inkml:trace contextRef="#ctx0" brushRef="#br0" timeOffset="10062.0177">4454 1307 9961,'20'-22'480,"-20"1"-448,0 21-32,0-20-128,0 20-448,22 0-1250,-22 0-1889</inkml:trace>
          <inkml:trace contextRef="#ctx0" brushRef="#br0" timeOffset="11871.6208">4664 1433 7943,'-42'-22'320,"20"22"1,2 0 255,20 0-63,-22 0-225,2 22-160,-2-1-32,22 0-32,-20 21 0,20-21 64,0 21-128,0-21 0,20 0 0,-20 0 0,22-21 32,-2 0 32,-20 0 33,22 0-1,-2-21 0,2 0-128,-22 0 160,0 0-96,20 0 32,-20 0 32,0 21 0,0-21 128,0 21 385,0 0-353,0 21-288,0-21-32,0 21 96,0 21 96,0 0-64,0 1 32,22-2 32,-22 1 1,0 22-65,0-23 32,-22 22-64,22-20 64,-20-1-32,-2-21 0,22-1 32,-20 1-32,-2-21 64,22 22-64,-20-22-128,20-22-224,0 1 0,-22-20 64,22-1 63,22-22 65,-22 22 96,20-21 0,2 21-64,-2 0 96,2 21 0,-2 1 0,-20-2-64,22 1 32,-2 0 32,2 0-64,-2 0 64,2 21-32,-2-21-32,2 0 96,-2 21-96,2-21 64,20 0 0,-22 21-32,-20-21 0,0 21 0,22 0 96,-22 0 193,-22 0 191,22 0-352,-20 0-128,20 21 64,-22-21-96,2 21 64,-2-21 0,2 21-32,-2 0 0,22 0 0,-20 0 0,20 0-96,0 0 64,0-21 64,20 21-96,2-21 96,-2 0 0,2 0 0,-2-21 32,2 0-64,-22 21 0,20-21 0,2 0 0,-22 0 0,0 0 32,0 0-32,0 21 32,0 0 0,0 0-32,0 0-64,0 0-32,0 0 96,0 21 64,0 0 32,20 0-63,-20 21 31,0 0 32,0 0-32,0 21 32,0-21 32,0 21-128,-20-21 64,20 1-32,-22-2 64,22 2-32,-20-23 32,-2-20 32,22 21-32,-20-21-31,-2 0-33,22-21-193,-20 1-191,20-23 32,0 2 32,0-2 159,0 23 65,20-23 32,-20 1 0,22 21 0,-2 0-128,2 0 160,-2 0-64,2 21 32,-2-21 32,22 1 32,-20-2-64,20 1 64,-22 0-32,22 0 0,1-21 64,-22 0-96,21 0 64,-21-1 0,-1 2 0,2-1-32,-22-1 0,20 2 32,-20-2 64,0 23-32,0-2 32,0 1 33,-20 21-1,20-21 32,-22 21-64,22 21-128,-20 0-32,-1 1-32,0-2 96,21 43 0,-21-20 0,0 20 0,21-22 0,-21 2 64,21-22-128,21 21 64,-21-21 0,21-21 64,-21 21-128,21-21 160,0 0-64,0 0 0,-1 0-32,2-21-64,-2 0-96,2 21 64,-2-21 64,-20 21-33,22-21 33,-22 21 64,0 0-96,20 0 0,-20 0 0,0 0 32,0 0 32,0 0 0,0 21-32,22-21 64,-22 0-32,0 0 0,0 0 32,20 0-32,-20 0 96,0 0-64,0 0 0,22 0 0,-22-21 33,0 21-65,0 0 0,0 0 0,20 0 0,-20 0 96,0 0 160,0 21 0,22 0-64,-22 21 0,0 0-95,0 0-1,0 21 0,-22 0-32,2 0-32,20-20 0,-22 20 32,2-22-64,20 2 0,-22-2 0,22 2 0,0-23 96,-20 2 0,20-22 64,-22 21-32,22-21 1,-20-21-65,-2 21-64,2-22 32,-2-19-64,2 19 0,20-19-33,-21-2 33,0 23-32,21-23 32,0 22 0,21 1-96,0-2 32,-1-19 0,22 19-288,0 1-866,22 0-1921,-2 0-7238</inkml:trace>
        </inkml:traceGroup>
        <inkml:traceGroup>
          <inkml:annotationXML>
            <emma:emma xmlns:emma="http://www.w3.org/2003/04/emma" version="1.0">
              <emma:interpretation id="{1A048E77-4A9C-4DE7-B52E-B00B66B7D689}" emma:medium="tactile" emma:mode="ink">
                <msink:context xmlns:msink="http://schemas.microsoft.com/ink/2010/main" type="inkWord" rotatedBoundingBox="19743,3494 20583,3478 20589,3797 19749,3812"/>
              </emma:interpretation>
              <emma:one-of disjunction-type="recognition" id="oneOf5">
                <emma:interpretation id="interp25" emma:lang="en-US" emma:confidence="0.5">
                  <emma:literal>core</emma:literal>
                </emma:interpretation>
                <emma:interpretation id="interp26" emma:lang="en-US" emma:confidence="0">
                  <emma:literal>wore</emma:literal>
                </emma:interpretation>
                <emma:interpretation id="interp27" emma:lang="en-US" emma:confidence="0">
                  <emma:literal>cone</emma:literal>
                </emma:interpretation>
                <emma:interpretation id="interp28" emma:lang="en-US" emma:confidence="0">
                  <emma:literal>are</emma:literal>
                </emma:interpretation>
                <emma:interpretation id="interp29" emma:lang="en-US" emma:confidence="0">
                  <emma:literal>cove</emma:literal>
                </emma:interpretation>
              </emma:one-of>
            </emma:emma>
          </inkml:annotationXML>
          <inkml:trace contextRef="#ctx0" brushRef="#br0" timeOffset="12948.0227">6533 1411 6085,'0'-20'1474,"0"20"-866,0-21 193,0 21-32,0 0-353,0 0-160,-21 0-95,21 0-33,-21 21 160,0-21-128,0 20 64,0 2 33,0-1-33,21 21-32,-21-21-128,21 0 32,0 0-96,0 0 0,0 0 96,21-21 32,0 21 0,21-21 1,-21-21-65,21 0-32,0 0 0,-21 0-32,-1 0 32,2 0 32,-2 0-64,-20 21 0,0 0 128,0 0 32,0 0 96,0 0-128,0 0-160,-20 21 0,20 0 32,0 0 0,-22 21 96,22-21-96,0 0 0,0 0 64,22 1-128,-22-2 160,20-20-31,2 0 63,-22 0 32,20 0-32,-20-20 32,22-2-96,-22 1 0,20 0-32,-20 0 0,0-21-32,22 21 0,-22 0 32,0 0-64,0 0 32,0 21 0,0 0-64,20-21 32,-20 21-64,0 0 64,22 0 0,-1 0 32,0 0 0,0 0-64,0 0 32,0 0 32,0 0-64,-21 21 64,0-21 0,0 21 32,21 0 0,-21 0-32,-21 0 32,21 0-32,0-21 32,0 21-32,0-21-64,21 0 64,-21 0 96,21 0 0,21-21-96,-21 21 32,0-21 0,21 0-32,-21 0 32,0 0 32,-21 21-64,21-21 128,-21 0-32,0-1-63,0 22 63,0-20 32,0 20 160,-21 0-32,0 0-224,21 20 32,-21 2 0,0-1-96,21 0 0,0 21 0,21-21 32,0 21-416,21-21-769,21-21-1794</inkml:trace>
        </inkml:traceGroup>
        <inkml:traceGroup>
          <inkml:annotationXML>
            <emma:emma xmlns:emma="http://www.w3.org/2003/04/emma" version="1.0">
              <emma:interpretation id="{5DB28A64-8C72-4F24-B58D-A643367C11C0}" emma:medium="tactile" emma:mode="ink">
                <msink:context xmlns:msink="http://schemas.microsoft.com/ink/2010/main" type="inkWord" rotatedBoundingBox="21275,3339 22809,3311 22827,4250 21293,4278"/>
              </emma:interpretation>
              <emma:one-of disjunction-type="recognition" id="oneOf6">
                <emma:interpretation id="interp30" emma:lang="en-US" emma:confidence="1">
                  <emma:literal>region</emma:literal>
                </emma:interpretation>
                <emma:interpretation id="interp31" emma:lang="en-US" emma:confidence="1">
                  <emma:literal>reg ion</emma:literal>
                </emma:interpretation>
                <emma:interpretation id="interp32" emma:lang="en-US" emma:confidence="0">
                  <emma:literal>rig ion</emma:literal>
                </emma:interpretation>
                <emma:interpretation id="interp33" emma:lang="en-US" emma:confidence="0">
                  <emma:literal>meg ion</emma:literal>
                </emma:interpretation>
                <emma:interpretation id="interp34" emma:lang="en-US" emma:confidence="0">
                  <emma:literal>reg. ion</emma:literal>
                </emma:interpretation>
              </emma:one-of>
            </emma:emma>
          </inkml:annotationXML>
          <inkml:trace contextRef="#ctx0" brushRef="#br0" timeOffset="13759.2242">7919 1411 5252,'0'0'993,"0"0"-672,0 0-385,0 0 160,0 22 672,0-1-191,0 0-225,0 0-63,22 0-65,-22 0-64,0-21-64,0 0-64,0 0 64,0 0 289,0 0 575,0 0-351,0-21-481,0 21-96,20-42 96,-20 21 0,0 0-63,0-1-33,22 2 0,-22-1-96,20-1 64,-20 2 0,21 20-33,-21 0-31,0 0-32,21 0 64,0 0 0,-21 0 96,21 0-32,0 0 32,0 20 0,0-20 1,0 0-1,0 0 64,0 0 32,-21-20-32,21 20-64,-21 0 192,0 0 1,0-21 63,0 21-64,0-22-32,-21 22-128,21 0 161,-21-21-65,0 21-96,21 21-96,-21-21-32,21 22-32,0 19 32,0-19-32,0 19 64,0-19-32,21-1 0,0 0-64,0 0-193,21-21-768,0 0-1121,0 0-2562</inkml:trace>
          <inkml:trace contextRef="#ctx0" brushRef="#br0" timeOffset="14320.8251">8528 1348 6566,'-20'0'1089,"-2"0"-64,2 0 224,-2 0-544,1 0-321,0 0-192,21 0-32,-21 0 32,21 22-127,-21-1-130,21-1 65,0 2 0,0-22 0,0 21 0,21 0 32,0-21 65,0 0-1,0 0 64,1 0-128,-2 0 32,2 0 0,-2-21-32,-20 21 64,22-21 64,-22 21-32,0 0-32,0-22 97,20 22 351,-20 0 129,0 0-321,0 0-416,0 22 0,-20-1 160,20 21 32,0 0-64,0 0 128,-22 21-127,22 0 63,-20 21-64,20-21 0,-22 0 0,2 0-32,-2-20 32,22-2-64,-21 2 128,0-23-32,21 2 0,-21-22 96,0 0 33,0 0-129,21-22-160,-21 2 0,0-1-65,0-22-63,0 2 0,21-22 0,-21 20-64,21-20 63,0 21 97,0 0 0,21 21 64,-21-21-64,21 22 64,0 20-96,21-22 64,-21 22 0,0 0-320,21 0-834,1-21-1568,-1 21-2948</inkml:trace>
          <inkml:trace contextRef="#ctx0" brushRef="#br0" timeOffset="14554.8255">8738 1370 7847,'22'-22'1025,"-22"22"-737,0 0-128,0 0 97,0 22 447,0-22-63,0 21-417,0 21 0,-22-21-96,22 0-64,0 0-64,0-21 32,0 21-32,0-21-160,0 0-704,0 0-1122,22 0-2851</inkml:trace>
          <inkml:trace contextRef="#ctx0" brushRef="#br0" timeOffset="14695.2258">8802 1244 8199,'0'-22'737,"0"1"-128,0 21-577,0 0-193,20 0-63,-20 0-865,22 0-1185,-22 21-1345</inkml:trace>
          <inkml:trace contextRef="#ctx0" brushRef="#br0" timeOffset="15241.2268">8948 1348 4099,'0'0'1762,"0"0"-1474,-20 22 705,20-22 256,-22 21-160,22-1-416,0 2-96,-20-1-225,20 0-160,0 0-160,0-21 96,20 21 32,-20-21 1,22 0 31,-2 0-32,-20 0 0,22 0-32,-2-21 0,-20 21-64,22-21 33,-22 0-65,0 0 64,0-1 0,0 2-64,0-1-32,-22-1 64,22 22 64,-20 0 64,20 0-32,0 0-256,0 0 0,0 0 0,20 0 160,-20 0-32,22 0 32,-2 0-32,2 0-64,20 0 0,-42 22 0,20-22 64,-20 21 224,0-1-95,0 2 63,0-1 0,0 0-96,0 0-64,0 0-32,0-21 0,0 0 0,0 0 32,0 0 64,0 0 33,0 0 31,22-21-160,-2 0 32,2 0-96,-2-22-96,2 23-65,-2-1-31,23-1 128,-22 2 32,0 20-32,0 0-32,0 20 32,21 23-641,-22-1-1217,2 0-2274</inkml:trace>
        </inkml:traceGroup>
      </inkml:traceGroup>
    </inkml:traceGroup>
    <inkml:traceGroup>
      <inkml:annotationXML>
        <emma:emma xmlns:emma="http://www.w3.org/2003/04/emma" version="1.0">
          <emma:interpretation id="{AF898A8A-92F8-496F-8BB4-5CA1F4F61E96}" emma:medium="tactile" emma:mode="ink">
            <msink:context xmlns:msink="http://schemas.microsoft.com/ink/2010/main" type="paragraph" rotatedBoundingBox="13395,4457 21831,4000 21935,5933 13500,639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4FC1A1FE-5248-4EE6-929A-58E5A03E9158}" emma:medium="tactile" emma:mode="ink">
              <msink:context xmlns:msink="http://schemas.microsoft.com/ink/2010/main" type="line" rotatedBoundingBox="13395,4457 21831,4000 21881,4928 13445,5385"/>
            </emma:interpretation>
          </emma:emma>
        </inkml:annotationXML>
        <inkml:traceGroup>
          <inkml:annotationXML>
            <emma:emma xmlns:emma="http://www.w3.org/2003/04/emma" version="1.0">
              <emma:interpretation id="{2ACC37FD-37BD-4E43-A916-6F863BF6E19E}" emma:medium="tactile" emma:mode="ink">
                <msink:context xmlns:msink="http://schemas.microsoft.com/ink/2010/main" type="inkWord" rotatedBoundingBox="13395,4457 14403,4402 14434,4975 13426,5030"/>
              </emma:interpretation>
              <emma:one-of disjunction-type="recognition" id="oneOf7">
                <emma:interpretation id="interp35" emma:lang="en-US" emma:confidence="1">
                  <emma:literal>with</emma:literal>
                </emma:interpretation>
                <emma:interpretation id="interp36" emma:lang="en-US" emma:confidence="0">
                  <emma:literal>withe</emma:literal>
                </emma:interpretation>
                <emma:interpretation id="interp37" emma:lang="en-US" emma:confidence="0">
                  <emma:literal>width</emma:literal>
                </emma:interpretation>
                <emma:interpretation id="interp38" emma:lang="en-US" emma:confidence="0">
                  <emma:literal>wish</emma:literal>
                </emma:interpretation>
                <emma:interpretation id="interp39" emma:lang="en-US" emma:confidence="0">
                  <emma:literal>withy</emma:literal>
                </emma:interpretation>
              </emma:one-of>
            </emma:emma>
          </inkml:annotationXML>
          <inkml:trace contextRef="#ctx0" brushRef="#br0" timeOffset="16411.2288">63 2757 1569,'0'0'1057,"0"-20"288,0 20-352,0-21-32,0 21 64,0 0-256,0-22-321,0 22 65,0 0 63,0 0 1,0 0-129,0 0-224,0 0-224,0 22 65,0-1 63,0-1 0,0 23 0,0-23 0,0 2-64,0 19 0,0-41-32,21 22-32,-21-22 128,0 0 0,21 0 97,0 0 31,0-22-128,-21 2-64,21-1 0,1-1 0,-2 22 32,-20-20-96,22-1 32,-22 21-32,0 0-128,0 0 0,0 0 64,0 0 64,0 21 0,0-1 32,0 2 0,0-22-32,20 21 0,-20-1-32,0-20 96,22 0 0,-22 0 96,20 0 97,2 0 31,-22-20-64,20-1-64,2-1 0,-22 2-32,0-1-64,0-21 1,0 21-65,0-1-97,0 1-127,-22 1-320,22 20-513,0-23-1506,0 23-3554</inkml:trace>
          <inkml:trace contextRef="#ctx0" brushRef="#br0" timeOffset="16660.8292">484 2673 5252,'0'0'1954,"0"0"-897,0 0-256,0 0-513,0 0-320,0 0 289,0 21 319,0 1-159,0-1-193,0-1 64,0 2-192,0-1-32,0-1 64,0-20-96,0 22-128,0-22-705,0 0-1024,0 0-1314,20-22-2274</inkml:trace>
          <inkml:trace contextRef="#ctx0" brushRef="#br0" timeOffset="16801.2294">546 2505 5541,'0'-42'512,"0"21"65,0 21-417,0-21-96,0 21-64,0 0-705,0 0-1473</inkml:trace>
          <inkml:trace contextRef="#ctx0" brushRef="#br0" timeOffset="17518.8307">588 2653 3747,'22'0'609,"-22"0"-545,0 0 801,0 0 384,20-23-352,2 23-65,-2 0-191,2-20-161,-2 0-63,-20 20-161,22-22-32,-2 1 0,2 0 33,-22 0 31,0 0 32,20 0-128,-20-21 1,0 21-97,0-20 0,0 19 0,0 1 96,0 21 128,0 0-95,0-21-97,-20 21-64,20 0-128,0 21-128,0 0 160,0 21 64,0 0 160,-22 21-160,22 0 96,0 0 0,0 0-128,0-20 32,0-2-32,0-19 32,0-1-64,0-1 64,0-20 0,22 0 128,-22 0 0,20-20-31,2 20-33,-2-21-64,2-1-32,-2 2 0,2 20-64,-2 0-65,2 0-31,-2 20 32,2 2-320,19-1-865,1-1-2083</inkml:trace>
          <inkml:trace contextRef="#ctx0" brushRef="#br0" timeOffset="17050.8298">652 2359 5509,'0'0'1505,"0"0"-320,0 0-704,0 20-65,0 1 257,0 0 160,0 21-129,0 0-159,0 0-161,0 21-224,0 0-32,0-20-32,0 20-96,0-42-64,0 21-64,0-42 0,0 21-160,0-21-577,0 0-929,0 0-768</inkml:trace>
        </inkml:traceGroup>
        <inkml:traceGroup>
          <inkml:annotationXML>
            <emma:emma xmlns:emma="http://www.w3.org/2003/04/emma" version="1.0">
              <emma:interpretation id="{44EC620B-B0B0-44B0-9AA4-0A3C5C9A9A5E}" emma:medium="tactile" emma:mode="ink">
                <msink:context xmlns:msink="http://schemas.microsoft.com/ink/2010/main" type="inkWord" rotatedBoundingBox="15118,4719 15555,4695 15568,4922 15130,4945"/>
              </emma:interpretation>
              <emma:one-of disjunction-type="recognition" id="oneOf8">
                <emma:interpretation id="interp40" emma:lang="en-US" emma:confidence="1">
                  <emma:literal>a</emma:literal>
                </emma:interpretation>
                <emma:interpretation id="interp41" emma:lang="en-US" emma:confidence="0">
                  <emma:literal>A</emma:literal>
                </emma:interpretation>
                <emma:interpretation id="interp42" emma:lang="en-US" emma:confidence="0">
                  <emma:literal>on</emma:literal>
                </emma:interpretation>
                <emma:interpretation id="interp43" emma:lang="en-US" emma:confidence="0">
                  <emma:literal>or</emma:literal>
                </emma:interpretation>
                <emma:interpretation id="interp44" emma:lang="en-US" emma:confidence="0">
                  <emma:literal>an</emma:literal>
                </emma:interpretation>
              </emma:one-of>
            </emma:emma>
          </inkml:annotationXML>
          <inkml:trace contextRef="#ctx0" brushRef="#br0" timeOffset="18111.6317">1996 2653 896,'0'0'1538,"21"-23"63,-21 23 97,0 0-289,0-20-288,-21 20-192,21-20-192,-21 20-193,21 0-95,-21 0-1,0 0-320,0 0-96,0 0 32,0 20-31,0 0 63,-1 23 32,2-22-128,-2 1 64,2-1-32,20-1-32,0-20 0,20 0 128,2 0 64,-2 0 32,2 0-128,20-20 1,0-1-33,-21-1-32,21 1 0,-21 1-32,0 20-32,-21 0-32,21 0-33,0 20 97,-21 1 65,21 1-33,0-1 32,0-1-225,0 2-1184,21-1-3587</inkml:trace>
        </inkml:traceGroup>
        <inkml:traceGroup>
          <inkml:annotationXML>
            <emma:emma xmlns:emma="http://www.w3.org/2003/04/emma" version="1.0">
              <emma:interpretation id="{B365B68B-739E-4257-9472-F30FC767BBA6}" emma:medium="tactile" emma:mode="ink">
                <msink:context xmlns:msink="http://schemas.microsoft.com/ink/2010/main" type="inkWord" rotatedBoundingBox="16142,4480 17562,4403 17596,5034 16177,5110"/>
              </emma:interpretation>
              <emma:one-of disjunction-type="recognition" id="oneOf9">
                <emma:interpretation id="interp45" emma:lang="en-US" emma:confidence="0">
                  <emma:literal>pseudo</emma:literal>
                </emma:interpretation>
                <emma:interpretation id="interp46" emma:lang="en-US" emma:confidence="0">
                  <emma:literal>Pseudo</emma:literal>
                </emma:interpretation>
                <emma:interpretation id="interp47" emma:lang="en-US" emma:confidence="0">
                  <emma:literal>pseudo,</emma:literal>
                </emma:interpretation>
                <emma:interpretation id="interp48" emma:lang="en-US" emma:confidence="0">
                  <emma:literal>Pseudo,</emma:literal>
                </emma:interpretation>
                <emma:interpretation id="interp49" emma:lang="en-US" emma:confidence="0">
                  <emma:literal>psuedo</emma:literal>
                </emma:interpretation>
              </emma:one-of>
            </emma:emma>
          </inkml:annotationXML>
          <inkml:trace contextRef="#ctx0" brushRef="#br0" timeOffset="19827.6347">2878 2526 3363,'0'0'352,"0"0"0,0 0 65,-21 0 63,21 0-192,0 0-191,0 0 95,0 21 192,0 0 545,0 21 288,0 1-320,-21-2-385,21 22-223,0 0-97,0-20-96,-21-1-64,21-21 32,0 21-32,0-42-32,0 21 32,0-21-256,0 0-545,0 0-128,0-21-1185,0 0-1121</inkml:trace>
          <inkml:trace contextRef="#ctx0" brushRef="#br0" timeOffset="20108.4353">2836 2568 1729,'0'-42'1538,"0"42"-545,0-21 352,0 21-320,0 0-321,21 0-127,-21 0-97,21 0-127,-21 0 63,21 0 97,0 21-65,0 0 33,0 0-33,0 1-128,-21-2-63,0 0 95,21-20-32,-21 23 32,0-3-31,-21-20-129,21 21 0,-21-21-32,21 0-64,-21 0-32,0 0-544,21 0-737,-21-21-1506,21 21-2273</inkml:trace>
          <inkml:trace contextRef="#ctx0" brushRef="#br0" timeOffset="18782.433">3214 2547 3427,'0'-21'672,"0"21"257,0 0 224,-21 0-96,21 0-384,0 0-161,0 0-63,0-21 31,-21 21-159,21 0-225,-21 21 0,21-21-32,-21 0-64,0 0 64,0 21 0,0-21 96,0 21 32,21-21-128,-21 0-64,21 22 0,0-22-64,21 0-64,-21 0 192,21 0 32,0 0-32,0 20-32,0-20-64,0 0 64,-21 20 1,21 3 63,0-3 192,-21 1-64,0 1 64,0 19-31,0-19 31,-21-22 0,21 21 129,-21-21-225,0 0-32,0 20-96,0-20 0,0 0-32,0 0-160,0-20-481,0 20-928,21-21-1474,0-1-3875</inkml:trace>
          <inkml:trace contextRef="#ctx0" brushRef="#br0" timeOffset="20576.4361">3361 2630 3331,'0'0'1345,"-21"0"-160,21 0 320,0 0-191,0 0-514,0-20-415,21 20-33,-21 0-160,21 0 1,-21-20-1,21 20-96,-21 0 32,0-22-32,0 22 96,0 0 353,0 0-33,0-21-191,0 21-161,-21 0-64,21 0-32,-21 0-64,0 0 0,0 0 0,21 21 0,-21-21 32,0 22-32,21-2 32,0 0 0,0 23 0,0-22 0,0 1 0,21-1-32,-21-1 0,21-20 0,0 22-384,0-22-321,0 0-800,0-22-930,0 22-1665</inkml:trace>
          <inkml:trace contextRef="#ctx0" brushRef="#br0" timeOffset="20857.2366">3509 2610 4356,'0'-20'1793,"0"20"-736,0 0-320,0 0-321,0 20 289,0-20 0,0 20-321,0 3-96,0-3-159,0 1-33,20 1 32,-20-1 96,22-1 64,-22-20 33,20 0 63,2 0 32,-2-20-63,-20 20-129,22-21-64,-2-1-64,2 1 0,-22 1 32,0-3-96,0 3-384,0 0-385,20-2-448,-20 22-641,0 0-2081</inkml:trace>
          <inkml:trace contextRef="#ctx0" brushRef="#br0" timeOffset="21340.8374">3844 2630 4131,'0'0'2403,"0"0"-1538,0 0 576,0-20-288,-21 20-416,21 0-97,-20-20-383,20 20-129,-22 0 0,22 0-128,-20 20-96,20 0 64,-22 3 0,2-3-32,20 1 32,0 1 32,0-1 0,0-1 0,20 2 32,2-22 32,-22 0 64,20 0 0,2-22 64,-2 22 64,22-41-32,-21 19-95,0 1 63,-21-22 32,21 3-32,0-3 0,-21 1-128,0 0-32,21 0 0,-21 0 33,0 0 63,0 21 256,-21 0-128,21 21-32,0 0-127,0 0-194,0 0-127,0 21 160,0 0 32,-21 21 64,21 0-32,0 0 0,0 21-32,0-21-128,0 0-449,0-22-255,21 23-193,-21-22-225,21-21-351,0 0-705,0 0-545,0 0-735</inkml:trace>
          <inkml:trace contextRef="#ctx0" brushRef="#br0" timeOffset="21606.038">4096 2653 1953,'0'-43'2210,"0"43"-31,0-20 127,0 20-705,0 0-736,-21 0-417,21 20-159,-21-20-161,21 20-32,0 3-32,-21-3 0,21 1-64,21 1 32,-21-1 96,21-21-64,0 20 0,0-20 32,0 0 33,0 0-33,0-20 32,0-1-32,-21 21 32,21-22-64,-21 1 32,-21 1 32,21 20-64,-21-23-64,0 3 0,0 20-128,0-20-96,0 20-545,0 0-1697,0 0-4164</inkml:trace>
        </inkml:traceGroup>
        <inkml:traceGroup>
          <inkml:annotationXML>
            <emma:emma xmlns:emma="http://www.w3.org/2003/04/emma" version="1.0">
              <emma:interpretation id="{4B6B11D4-0ABB-4DA0-883F-4BB3AB86008F}" emma:medium="tactile" emma:mode="ink">
                <msink:context xmlns:msink="http://schemas.microsoft.com/ink/2010/main" type="inkWord" rotatedBoundingBox="17682,4245 19977,4120 20027,5028 17731,5153"/>
              </emma:interpretation>
              <emma:one-of disjunction-type="recognition" id="oneOf10">
                <emma:interpretation id="interp50" emma:lang="en-US" emma:confidence="1">
                  <emma:literal>potential</emma:literal>
                </emma:interpretation>
                <emma:interpretation id="interp51" emma:lang="en-US" emma:confidence="0">
                  <emma:literal>Potential</emma:literal>
                </emma:interpretation>
                <emma:interpretation id="interp52" emma:lang="en-US" emma:confidence="0">
                  <emma:literal>potentials</emma:literal>
                </emma:interpretation>
                <emma:interpretation id="interp53" emma:lang="en-US" emma:confidence="0">
                  <emma:literal>Potentials</emma:literal>
                </emma:interpretation>
                <emma:interpretation id="interp54" emma:lang="en-US" emma:confidence="0">
                  <emma:literal>potentilla</emma:literal>
                </emma:interpretation>
              </emma:one-of>
            </emma:emma>
          </inkml:annotationXML>
          <inkml:trace contextRef="#ctx0" brushRef="#br0" timeOffset="22167.6388">4432 2568 2017,'0'0'1346,"0"0"223,-20 0 225,20 0-545,0 0-704,0 0-449,0 0-32,0 22 416,0-2 161,0 23-97,0-2-191,-22 22-65,22 0-128,0-20-32,-20 20-32,20-21-64,0 0-64,0-21 96,0-21-128,0 0-672,0 0-610,0-21-383,20 0-2019</inkml:trace>
          <inkml:trace contextRef="#ctx0" brushRef="#br0" timeOffset="22448.4393">4432 2505 3363,'22'0'576,"-22"-21"-255,0 21 287,0 0 33,20 0 320,2 0-513,-2 0 193,2 0-1,-2 0-223,2 21 127,-22 0-63,20-21-129,-20 21 160,22 0 33,-22 1-161,-22-2 65,22 0-129,-20 3-96,-2-23-128,2 20 0,-2-20-31,22 21-65,-20-21-577,-2-21-832,22 21-1282,0 0-2594</inkml:trace>
          <inkml:trace contextRef="#ctx0" brushRef="#br0" timeOffset="23119.2406">4726 2610 6181,'0'-20'1153,"0"20"-288,-20 0 192,20 0-256,0 20-609,-22-20-192,22 20-96,0 3 96,0-3 0,22 1 0,-22 1 64,20-22-32,2 21 64,-22-21 0,20 0 0,-20 0 193,22 0-1,-22-21-32,20 21-96,-20-22-31,0 1 63,0 1-64,0-3-32,0 3 32,0 0 128,-20 20-31,20-22-129,-22 22 32,22-21-96,0 21-32,0 0-32,0 0-64,-20 0-32,20 0-65,0 0 97,20 0 0,-20 0 32,22 0 96,-22 0 0,20 0-32,22 0 64,-20-21 0,-2 21 0,22-21 0,-20 0 0,-2 0 65,2 0-33,-2 0 64,2-21 32,-2 22 0,2-23-64,-22 1-32,0 20-64,0-19 0,0 19 129,0 2 159,0-1 0,0-1-128,0 22-63,0 0-1,0 0-96,0 0-225,0 0-63,0 22 192,0 19 64,0 2 32,-22 20 32,22 1 32,-20 19-96,20 1 32,-22-20 0,22-1 0,0-43-32,0 23-32,0-43 64,0 21-32,0-21-224,0 0-577,0 0-480,0 0-1441,0-21-5734</inkml:trace>
          <inkml:trace contextRef="#ctx0" brushRef="#br0" timeOffset="24086.4423">4894 2463 6630,'0'0'1249,"0"0"-1345,22 0-32,-22 0 736,20 21 161,2-21-192,20 0 31,-22 0-127,22 21-1,0-21-128,1 0-159,-22-21-1,21 21-128,-21 0 96,21-21-96,-42 21 32,20-21 64,-20 21 0,0-21 33,0 0-33,0 0-32,0 21-96,0-20 32,-20 20-64,-2 0 32,2 0-64,20 0 32,-21 20-32,0 22 0,0-21 0,21 21 32,0-21 0,0 21 0,0-21 96,0 1-96,21-22 32,0 0 32,0 0 160,-1 0-128,2 0 0,-2-22-31,22 1-33,-20 0 0,-2 0-32,2 21 32,-22-21-96,20 21 64,-20 0-32,0 0-33,0 0 1,0 0 96,0 21-32,-20 0 32,20-21-64,0 21 32,-22 0 0,22 1 0,0-22 0,0 0 0,0 20 0,0-20 32,0 0 33,0-20-33,22 20 32,-2-22-64,2 1 0,-2 21-96,2-21 31,-2 21-31,-20-21-64,22 21-96,-22 0 96,20 21 32,-20-21 0,0 21 64,22-21 64,-22 21 0,0 1 0,0-22 0,20 20 0,-20-20 0,22 20-32,-22-20 64,20 0 0,2 0 32,-2-20 32,2 0-64,-22 20 32,20-43 32,2 22 96,-2 0 32,2-21-128,-2 0-32,2 0 1,-2-21-65,2-1 32,-22 23 0,20-1 32,-20-1 224,0 2 32,0 19 65,0 1-97,0 21 64,0 0-128,0 0-128,0 0-192,0 0-160,0 21 160,-20 1 128,20 19 0,-22 22-32,2 0 0,20 1 0,-22-1 64,2 0-64,-2 0 32,22-21-32,0-21-192,0 1-160,0-2-449,0-20-480,0 0-1442,0 0-3747</inkml:trace>
          <inkml:trace contextRef="#ctx0" brushRef="#br0" timeOffset="24289.2427">5629 2359 8904,'0'0'769,"0"0"-865,22 0 160,-2 0 704,2 0-31,20 0-321,-22 0-127,22 0-161,0 0-96,0 0-416,-20 0-1282,20 0-2562</inkml:trace>
          <inkml:trace contextRef="#ctx0" brushRef="#br0" timeOffset="24476.443">6008 2359 6181,'0'20'1698,"-21"1"-1378,21 0 385,0 0-32,0 0-225,-22 0-160,22 0-128,0 0-63,0 0-33,0 0-64,0-21-577,0 0-1024,0 0-1186,0 0-961</inkml:trace>
          <inkml:trace contextRef="#ctx0" brushRef="#br0" timeOffset="24616.8431">6071 2274 6245,'0'-42'2627,"0"21"-1442,0-1-705,0 22-383,0 0-226,0 0-1408,21 0-1506,0 0-2881</inkml:trace>
          <inkml:trace contextRef="#ctx0" brushRef="#br0" timeOffset="25225.2443">6218 2442 7815,'0'0'1153,"-21"0"-544,21 0 480,-21-21-449,21 21-159,-21 0-193,21 0-64,-21 0-160,21 21-32,-21-21-32,21 21 32,-21 0-32,21 0-32,0-21 32,0 21 0,0-21 0,21 21 64,-21-21 0,21 0-32,0-21-96,0 21 0,0-21-64,0 21 96,-21-21 32,21 0 0,-21 21 0,21-21 32,-21 0-32,0 21 0,0 0 0,0 0-128,0 0-64,0 21 96,0-21 96,0 21 0,0 0-32,0 0 64,21-21-32,-21 0-32,21 21 32,0-21 32,0-21 32,0 21 0,0-21 0,0 0 0,21-21 96,-21 21 289,21-20-65,-21-2-128,0-21-64,0 23-96,0-1-64,-1-21 33,-20 20 95,0 22 160,0 1 96,0-1 129,-20 21-129,20 0-352,-21 0-224,21 21 64,-42 20 96,21 22 32,0 0 0,-21 22-64,21 0 64,0-23-672,42 1-1090,0-42-1441,21 0-1570,21-21 1795</inkml:trace>
        </inkml:traceGroup>
        <inkml:traceGroup>
          <inkml:annotationXML>
            <emma:emma xmlns:emma="http://www.w3.org/2003/04/emma" version="1.0">
              <emma:interpretation id="{0BD02017-5BCD-46D3-BC3B-8E71D18772AC}" emma:medium="tactile" emma:mode="ink">
                <msink:context xmlns:msink="http://schemas.microsoft.com/ink/2010/main" type="inkWord" rotatedBoundingBox="20657,4104 21833,4040 21868,4689 20693,4753"/>
              </emma:interpretation>
              <emma:one-of disjunction-type="recognition" id="oneOf11">
                <emma:interpretation id="interp55" emma:lang="en-US" emma:confidence="1">
                  <emma:literal>that</emma:literal>
                </emma:interpretation>
                <emma:interpretation id="interp56" emma:lang="en-US" emma:confidence="0">
                  <emma:literal>That</emma:literal>
                </emma:interpretation>
                <emma:interpretation id="interp57" emma:lang="en-US" emma:confidence="0">
                  <emma:literal>theft</emma:literal>
                </emma:interpretation>
                <emma:interpretation id="interp58" emma:lang="en-US" emma:confidence="0">
                  <emma:literal>thwart</emma:literal>
                </emma:interpretation>
                <emma:interpretation id="interp59" emma:lang="en-US" emma:confidence="0">
                  <emma:literal>•hat</emma:literal>
                </emma:interpretation>
              </emma:one-of>
            </emma:emma>
          </inkml:annotationXML>
          <inkml:trace contextRef="#ctx0" brushRef="#br0" timeOffset="25849.2454">7457 2085 1345,'0'0'1441,"0"0"1,0 0 159,0 0-192,0 0-191,0 0-161,0 0-385,0 0-320,0 0-159,0 21 191,0-1 129,-21 23-33,21 20-64,-21 0-127,0 1-193,0 19 32,21-20-64,-21-21 0,21 1-64,-21-23-160,21 0-225,0-20-768,21 0-1377,-21 0-1954</inkml:trace>
          <inkml:trace contextRef="#ctx0" brushRef="#br0" timeOffset="27019.2475">7331 2337 4836,'0'-21'929,"0"21"-801,0 0-352,0 21 288,0-21 320,21 22-31,0-22 191,0 20 97,0-20-33,21 0 257,-21-20-160,21 20-65,0-22-287,-21-20-65,21 21-96,-20-1 129,-2-19-1,2 19-128,-2-19-128,2-1 0,-2-1 64,-20 22-96,0-20 64,22 19 321,-22 2 159,-22 20-191,22 0-129,0 0-192,0 0-96,-20 0-128,20 20 96,-22 2 0,2 19 32,-2 23 64,2-1 32,20 0-64,-22 0 0,1 1 96,21-23-96,-21 1-32,21-21 32,0 0-64,0 0 64,0-21 0,21 0 0,-21 0 96,0 0-64,21 0-32,-21 0 0,22-21-64,-22 21 0,20 0-32,-20-21 32,22 21 32,-22 0-65,20 0 65,-20 0 0,0 0 32,22 0-64,-22 0 96,20 21-96,-20-21 64,22 0 32,-2 21-64,-20-21 32,22 0 64,-2 0-32,-20 0 32,22 0-32,-2 0-32,-20 0 65,22-21-65,-22 21 96,20-21-64,-20 21 32,0 0 32,0-21-32,0 21-32,-20 0-32,20 0-96,0 0 0,-22 21 0,22-21 64,-20 21-32,-2 0 64,22 0-32,-20-21-1,20 21 1,0 0 0,0-21 0,0 22 0,0-22 32,20 0 96,-20 0-64,22 0 65,-2-22-33,-20 1-64,22 21 32,-2-21 0,2 0-32,-22 21 0,0-21 0,20 21-32,-20 0 0,0 0 0,0 0-32,0 0-33,0 0 97,0 0-64,22 0 96,-22 21-64,0-21 32,0 21 0,20 0 0,-20-21 32,21 0 0,0 0 0,-21 0 33,21 0-1,0-21-32,21 0 32,-21 0-32,0 0 32,0-21 0,0 0-32,0 0-32,0 0 32,-21-21 0,21 20-32,-21 2 64,0-1-64,0 21 32,0-1 160,0 1 161,0 21-97,0 0-32,0 0-192,0 0-160,0 0-96,0 21 192,-21 22 32,21-1 0,-21 21 32,0 0 0,21 0 0,-21 0-32,21-21 0,0 0-160,-21-21-225,21 0-416,21 0-448,-21-21-1409,0 0-2307</inkml:trace>
          <inkml:trace contextRef="#ctx0" brushRef="#br0" timeOffset="27190.8478">8087 2211 9673,'0'0'897,"0"0"-962,21 0 33,0 0 641,21 0 256,21 0-449,0 0-288,42-22-192,-21 22-3171</inkml:trace>
        </inkml:traceGroup>
      </inkml:traceGroup>
      <inkml:traceGroup>
        <inkml:annotationXML>
          <emma:emma xmlns:emma="http://www.w3.org/2003/04/emma" version="1.0">
            <emma:interpretation id="{A5D873D0-60E7-43CB-A947-7D2783E935AE}" emma:medium="tactile" emma:mode="ink">
              <msink:context xmlns:msink="http://schemas.microsoft.com/ink/2010/main" type="line" rotatedBoundingBox="13563,5442 21438,5019 21488,5958 13613,6381"/>
            </emma:interpretation>
          </emma:emma>
        </inkml:annotationXML>
        <inkml:traceGroup>
          <inkml:annotationXML>
            <emma:emma xmlns:emma="http://www.w3.org/2003/04/emma" version="1.0">
              <emma:interpretation id="{F66E5732-F3F7-482C-A735-0B1BBC910441}" emma:medium="tactile" emma:mode="ink">
                <msink:context xmlns:msink="http://schemas.microsoft.com/ink/2010/main" type="inkWord" rotatedBoundingBox="13568,5534 14284,5495 14314,6052 13598,6090"/>
              </emma:interpretation>
              <emma:one-of disjunction-type="recognition" id="oneOf12">
                <emma:interpretation id="interp60" emma:lang="en-US" emma:confidence="1">
                  <emma:literal>has</emma:literal>
                </emma:interpretation>
                <emma:interpretation id="interp61" emma:lang="en-US" emma:confidence="0">
                  <emma:literal>hat</emma:literal>
                </emma:interpretation>
                <emma:interpretation id="interp62" emma:lang="en-US" emma:confidence="0">
                  <emma:literal>hats</emma:literal>
                </emma:interpretation>
                <emma:interpretation id="interp63" emma:lang="en-US" emma:confidence="0">
                  <emma:literal>hate</emma:literal>
                </emma:interpretation>
                <emma:interpretation id="interp64" emma:lang="en-US" emma:confidence="0">
                  <emma:literal>ha</emma:literal>
                </emma:interpretation>
              </emma:one-of>
            </emma:emma>
          </inkml:annotationXML>
          <inkml:trace contextRef="#ctx0" brushRef="#br0" timeOffset="32666.4574">252 3410 768,'0'0'1057,"0"0"-736,0 0 255,0 0 833,0 21 225,0 21-417,0-1 0,0 2-192,0-1-224,-20 20-321,20 2-255,0-22-1,0 0-160,0 0 0,0-21-32,0-21 0,0 21 32,0-21-32,0 0 128,0 0 193,20 0-65,-20-21-192,22 0-128,-2 0 64,-20-21-64,22 21 32,-2 0 0,-20 0 0,0 21 0,22 0-192,-22 0-32,0 21 160,20-21 64,-20 21 96,22 21 32,-22-21-96,20 0 32,-20 21-32,22-42-64,-22 21-321,20-21-1184,-20 0-1378,22 0-1953</inkml:trace>
          <inkml:trace contextRef="#ctx0" brushRef="#br0" timeOffset="33384.0586">610 3767 4356,'0'0'1185,"0"-21"-673,0 21 513,0-21-128,0 21-256,0 0-97,-22 0-31,22-21-161,-20 21-128,-2 0-160,22 21-64,-20-21 0,20 21 0,-22 0 0,22 0 32,-20 0-32,20 0 64,0-21-128,0 21 64,0-21 0,20 0 64,-20 0 64,0 0-31,22 0 63,-2-21-32,2 0-96,-22 21 32,20-21-32,2 0-32,-22 21 0,20-21 32,-20 21-64,0 0-64,0 0-64,0 0 64,0 21 32,0-21 96,22 21-32,-22 0-32,0 0 32,0-21 0,20 0 0,-20 21 64,22-21 32,-22 0 64,20-21-64,2 0 0,-2 21-64,-20-21 0,22 0 0,-2 0 96,-20 0-128,22 0 96,-22 21 129,0 0-33,0 0-128,0-21-64,0 21-192,0 21 192,20-21 192,-20 21-32,0 0-128,0 0 96,22 0-32,-22 0-32,0 21-32,0-21 32,0 0-32,0 0 32,0-21 1,0 0-33,0 21 192,0-21-32,-22 0 32,22-21-96,0 21-64,-20-21-64,-2 21 32,22-21 0,-20 0-32,-2 21 0,22-21 32,-20 21-32,20 0-32,0 0-128,20 0-192,-20 0 224,22 0 0,20 0-225,20-21-960,2 21-3395</inkml:trace>
        </inkml:traceGroup>
        <inkml:traceGroup>
          <inkml:annotationXML>
            <emma:emma xmlns:emma="http://www.w3.org/2003/04/emma" version="1.0">
              <emma:interpretation id="{65C5D3B3-7A10-40F7-8790-F2399792DB33}" emma:medium="tactile" emma:mode="ink">
                <msink:context xmlns:msink="http://schemas.microsoft.com/ink/2010/main" type="inkWord" rotatedBoundingBox="15001,5400 15665,5365 15701,6026 15037,6061"/>
              </emma:interpretation>
              <emma:one-of disjunction-type="recognition" id="oneOf13">
                <emma:interpretation id="interp65" emma:lang="en-US" emma:confidence="1">
                  <emma:literal>the</emma:literal>
                </emma:interpretation>
                <emma:interpretation id="interp66" emma:lang="en-US" emma:confidence="0">
                  <emma:literal>The</emma:literal>
                </emma:interpretation>
                <emma:interpretation id="interp67" emma:lang="en-US" emma:confidence="0">
                  <emma:literal>•he</emma:literal>
                </emma:interpretation>
                <emma:interpretation id="interp68" emma:lang="en-US" emma:confidence="0">
                  <emma:literal>She</emma:literal>
                </emma:interpretation>
                <emma:interpretation id="interp69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34538.4606">1659 3641 3555,'0'0'288,"0"0"-480,0 0 128,0 0 288,22 20 609,-22-20 416,20 0-288,2 0-32,20 0-128,-22 0-33,22 0-63,-20-20-225,-1-1-255,21 0-1,-21-21-32,0 21-64,0-21 0,0 21-32,-21-21-32,21-1 1,-21 23-1,0-1 0,-21-22 64,21 43-64,-21-20 96,21-2 64,-21 22-128,21 0-32,0 0-160,0 22-64,-21-22 64,21 40 64,-21-17 0,21 40 96,0 0 64,0 0-32,0 0-32,0-1 32,0-19-64,0-1 0,0-21 0,21 0 1,-21-21 31,21 0 0,-21 0-32,21 0-128,0 0-97,-21-21 33,21 21-32,-21-21 128,21 21 64,-21-21-96,0 21 32,21 0-64,-21 0-96,0 0 127,0 21 1,21-21 96,-21 21 0,21-21 64,-21 21 65,21-21-1,0 0 64,0 0 0,0 0-128,0 0 96,0-21-64,-21 0-32,21 0 32,-21 0 1,0 21 95,0-21-96,0 21 0,0-22 32,-21 22 128,0 0-128,21 0-64,-21 0-96,21 0-32,0 22-32,0-1 0,0 0 0,21 0 0,0 0-737,21-21-1409,21 0-4933</inkml:trace>
          <inkml:trace contextRef="#ctx0" brushRef="#br0" timeOffset="33852.0595">1765 3347 4195,'0'-23'257,"0"23"-129,0 0 224,0 0 129,0 0-65,0 0-288,0 0-160,0 0 64,0 0 481,0 44 255,0-24 353,0 43-352,0 0-128,0 22-161,0-1-288,0 0-63,0-21-162,0-21 130,0 0-65,0-21 32,0-21-32,0 0-160,0 0-353,0 0-416,0-21-1793,0 0-3332</inkml:trace>
        </inkml:traceGroup>
        <inkml:traceGroup>
          <inkml:annotationXML>
            <emma:emma xmlns:emma="http://www.w3.org/2003/04/emma" version="1.0">
              <emma:interpretation id="{9E7DDFF7-044B-4809-A171-0C7341429D2C}" emma:medium="tactile" emma:mode="ink">
                <msink:context xmlns:msink="http://schemas.microsoft.com/ink/2010/main" type="inkWord" rotatedBoundingBox="16644,5579 17878,5513 17900,5906 16665,5972"/>
              </emma:interpretation>
              <emma:one-of disjunction-type="recognition" id="oneOf14">
                <emma:interpretation id="interp70" emma:lang="en-US" emma:confidence="0">
                  <emma:literal>same</emma:literal>
                </emma:interpretation>
                <emma:interpretation id="interp71" emma:lang="en-US" emma:confidence="0">
                  <emma:literal>Same</emma:literal>
                </emma:interpretation>
                <emma:interpretation id="interp72" emma:lang="en-US" emma:confidence="0">
                  <emma:literal>came</emma:literal>
                </emma:interpretation>
                <emma:interpretation id="interp73" emma:lang="en-US" emma:confidence="0">
                  <emma:literal>Name</emma:literal>
                </emma:interpretation>
                <emma:interpretation id="interp74" emma:lang="en-US" emma:confidence="0">
                  <emma:literal>Game</emma:literal>
                </emma:interpretation>
              </emma:one-of>
            </emma:emma>
          </inkml:annotationXML>
          <inkml:trace contextRef="#ctx0" brushRef="#br0" timeOffset="35131.2616">3509 3490 4420,'0'0'96,"0"0"-64,0 0 320,0 0 33,0-21 63,0 21 449,0 0 0,0 0-129,-22 0 1,22-21-160,-21 21-321,21 0-64,-21 21-192,0-21-32,0 21 32,0 0-32,0 0-32,0-21 32,21 21-96,0 0 64,0-21 0,0 21 0,21 0 32,-21-21 64,21 21 128,0-21 0,0 21-95,0 0 63,0-21 0,0 21 64,-21-21-32,0 21 257,-21-21 95,21 21-127,-21-21-193,0 0-128,0 21 0,-21-21-32,21 0-32,0-21-288,0 21-225,21 0-768,0-21-1025,0 21-1922</inkml:trace>
          <inkml:trace contextRef="#ctx0" brushRef="#br0" timeOffset="35552.4623">3635 3637 5349,'20'-21'608,"-20"0"33,0 21 768,0 0-160,0-21-448,-20 21-224,20 0-193,0 0-96,0 0-128,0 0-128,-22 0-128,22 0 0,-20 0 160,20 21-64,-22 0 0,22-21 64,-20 21-64,20 0 96,0-21-64,0 21 0,20 0 65,-20-21-1,22 0 64,-2 0-32,-20 0-32,22-21 32,-2 21-32,2-21-32,-2 0 0,-20 0-32,22 21 64,-22-21-31,0 21 31,0 0 32,0 0-64,0 0-160,0 0-96,0 21 160,0 0 64,0 0-32,0 0 0,0 0 0,0 0-289,0-21-608,20 21-768,2-21-1762</inkml:trace>
          <inkml:trace contextRef="#ctx0" brushRef="#br0" timeOffset="36285.6636">3886 3574 6085,'0'0'769,"0"0"256,0 0-96,0 0-673,0 0-256,0 0 288,0 0 481,0 21-64,0 0-97,0 0-127,0 21-225,0-21 32,0 0-128,0-21-31,0 21 31,21-21-64,-21 0 0,0 0 64,0 0 96,0 0-192,21-21-128,-21 0-160,21 0 64,0 0 64,-21 0 32,0 0 0,0 21-32,21-21 96,-21 21-32,0 0 0,0 0-193,0 0 97,0 0 128,0 21 96,0-21 0,0 21-32,0 0 33,0 0-33,0 0-64,0-21 32,0 0 64,0 21-64,21-21 96,-21 0-32,21-21 0,-21 0-128,21 21-32,21-42-32,-21 21 32,-21 21 32,21-21 32,-21 0 0,21 21-32,-21 0 0,0 0-192,0 0 159,0 21 98,0 0 31,21-21 0,-21 21-32,0 0 64,21 0-96,0-21 64,-21 21 32,21-21 96,0 0 0,0 0-64,0-21-32,1 21 1,-22-21-33,20 0 32,2 0 0,-2 0-32,-20 0 32,0 0 32,0 21 64,0-21-32,-20 21 1,20 0-65,0 0-32,-22 0-32,22 21-96,-20 0 64,20 0 0,-22 0-32,22 0 32,0 0 0,22 21-128,20-21-641,-22 0-769,44 0-1120,20 0-3364</inkml:trace>
        </inkml:traceGroup>
        <inkml:traceGroup>
          <inkml:annotationXML>
            <emma:emma xmlns:emma="http://www.w3.org/2003/04/emma" version="1.0">
              <emma:interpretation id="{839FBE94-A0BD-438C-BCA8-910E14A4DD22}" emma:medium="tactile" emma:mode="ink">
                <msink:context xmlns:msink="http://schemas.microsoft.com/ink/2010/main" type="inkWord" rotatedBoundingBox="18884,5156 21438,5019 21488,5958 18934,6095"/>
              </emma:interpretation>
              <emma:one-of disjunction-type="recognition" id="oneOf15">
                <emma:interpretation id="interp75" emma:lang="en-US" emma:confidence="1">
                  <emma:literal>properties.</emma:literal>
                </emma:interpretation>
                <emma:interpretation id="interp76" emma:lang="en-US" emma:confidence="0.5">
                  <emma:literal>property is.</emma:literal>
                </emma:interpretation>
                <emma:interpretation id="interp77" emma:lang="en-US" emma:confidence="0">
                  <emma:literal>property • is.</emma:literal>
                </emma:interpretation>
                <emma:interpretation id="interp78" emma:lang="en-US" emma:confidence="0">
                  <emma:literal>pro parties.</emma:literal>
                </emma:interpretation>
                <emma:interpretation id="interp79" emma:lang="en-US" emma:confidence="0">
                  <emma:literal>property . is.</emma:literal>
                </emma:interpretation>
              </emma:one-of>
            </emma:emma>
          </inkml:annotationXML>
          <inkml:trace contextRef="#ctx0" brushRef="#br0" timeOffset="37096.8652">5587 3490 5220,'0'-21'449,"0"21"-353,0 0 64,0 0-192,0 0 64,0 21 288,0 0 385,0 0 224,0 21-224,0 0 31,0 21-223,0 0-161,0 0-64,0 0-191,0-21 63,0-21 0,0 0 192,0 0 97,0-21-33,0 0 0,0 0 257,0 0 0,0-21-449,0 0-128,0 0-64,-20-21 0,20 0-32,0-21 0,0 0 0,20 21-32,-20-21 32,22 0-32,-22 21 32,20 0 0,-20 21 0,22 0 0,-22 0-32,0 21-32,20 0-64,-20 0-32,0 0 31,22 21 33,-22-21 96,20 42 64,2-21 0,-22 0-96,0 0 97,0 0-33,0-21 64,-22 21 0,22 0 32,-20-21-32,-2 0 0,2 21-32,-2-21-192,2-21-320,20 21-385,-22-21-833,22 0-1441,0 0-1825</inkml:trace>
          <inkml:trace contextRef="#ctx0" brushRef="#br0" timeOffset="37674.0662">5861 3469 1825,'0'0'1442,"0"0"-546,0 0-159,0 0-256,0 0 223,0 0 257,20 21-64,-20 0-256,0-21-161,0 21-64,0 0-159,0-21-33,0 21 32,0-21-32,22 0 1,-22 0 383,0 0 225,0 0-385,0-21-319,0 21-97,0-21 0,0-21 32,20 21-64,-20 0 0,0 0 32,22 0-32,-22 21 64,20-21-128,-20 21 32,22 0-64,-22 0 31,21 21 1,0-21 0,-21 0 64,21 21 0,-21-21-32,0 21 32,21 0 0,-21-21 0,0 21 32,0 0-32,0 0 0,0-21 64,0 21-32,0-21 65,21 21-1,-21-21 32,21 0 32,0 0-64,-21-21 32,21 21 32,0-21-32,-21 0-32,21 0 1,-21 0 63,0 0-64,0 0 0,-21 0-96,21 0 64,-21 21-96,0-21-32,0 21-32,0 0-160,21 21-321,-21-21-640,21 21-1698,0-21-3107</inkml:trace>
          <inkml:trace contextRef="#ctx0" brushRef="#br0" timeOffset="39046.8686">6365 3385 4388,'0'0'961,"-21"0"-353,21 0-320,0 0-159,0 0 287,0 21 353,0-21-129,21 42-63,-21-21-1,0 21 97,0 0-193,0 0-31,0 0-193,0 21-64,0-21-128,0 0 0,0-21 33,0-21 159,0 21 0,0-21-160,0 0 192,0 0 289,0 0 192,0 0-449,0-21-288,0-21 0,0 21 0,0-21-32,0 0 0,0 0-32,0 0 0,0-21 0,21 21 32,-21 0 0,21 0-32,-21 21 32,21-22-32,0 43 0,-21-20 32,0 20-64,0 0-96,21 0-33,-21 0 97,21 20 32,-21 2 96,0-1 0,0 0 0,0 21 32,0-21-64,0 0 32,0-21-64,-21 21 97,21-21 31,0 21-32,-21-21 0,21 0 0,0 0-128,-21-21-32,21 21 0,0-21 96,0 21 0,-21-21-32,21 21-1,0 0-95,0 0-96,21 0 0,-21 0 128,21 21 160,-21-21 32,21 21-32,0-21 32,21 21 64,-21-21-32,0 0-64,20 0 1,-19-21 31,20 21-32,-22-21-32,-20 0 96,22 0-64,-2 21 32,-20-21-32,0 0 0,0 0-32,-20 21 0,20-21-32,-22 21 0,22 0 32,-20 0-160,-2 0 32,22 21 32,-20 0 32,20 0-32,-22 0 64,22 0 0,0 0 0,0 0 96,22 0 32,-22-21 32,0 21-128,20-21 160,2 0 1,-22 0-1,20 0-64,2-21-128,-2 21 96,2-21-192,20 0 32,-21 0-128,0 0 32,0 21 31,0 0-31,0-21 32,-21 21-64,0 0 32,0 21 0,0-21 128,0 21-32,0-21 96,0 21-32,0 0-32,0 0 64,0 0-64,21-21 32,-21 21 32,0-21-32,0 21 32,21-21 0,0 0 32,-21 0 32,21 0-32,0-21-32,-21 21 0,21 0-32,0-21 32,-21 21 32,21-21-64,-21 0 32,21 0 64,0 21-32,-21-42 32,21 21 32,-21 0-32,21-21 1,-21 0-65,0 0 32,21 0-64,-21-21 96,0 21 32,21-21 160,-21 42-64,0 0-96,0-21-31,0 42-33,0-21 0,0 21-64,0 0-96,0 0-97,0 0-127,0 21 128,0-21 160,0 42 0,0 0 0,0 0 32,0 21 0,-21-21 32,21 21-64,0-1 64,0-19 0,0-1-32,0-21 0,0 0 0,21 0 0,-21 0 32,0-21-256,0 21-353,0-21-256,0 0-640,0 0-929,0 0-33</inkml:trace>
          <inkml:trace contextRef="#ctx0" brushRef="#br0" timeOffset="39249.6688">7037 3280 5317,'0'0'1729,"0"0"-512,0 0-448,0 0-160,21 0-1,0-21 33,0 21-321,42-21-160,-21 21-224,0 0-961,21 0-3811</inkml:trace>
          <inkml:trace contextRef="#ctx0" brushRef="#br0" timeOffset="39577.2694">7415 3321 9577,'0'0'256,"0"0"-512,0 0-65,0 0 225,0 0 160,0 22 481,0-1-1,0 0-127,0 21-129,0-21-160,0 0-32,0-21-32,0 21 0,0-21-32,0 0-672,0 0-930,0-21-2241</inkml:trace>
          <inkml:trace contextRef="#ctx0" brushRef="#br0" timeOffset="39717.6697">7436 3217 9833,'0'-42'672,"0"21"-447,0 0-33,0 21-224,0-21-353,0 21-1088,21 0-2082</inkml:trace>
          <inkml:trace contextRef="#ctx0" brushRef="#br0" timeOffset="40092.0703">7520 3364 7431,'0'21'448,"0"-21"-448,0 0 224,21-21 353,-21 21-65,21 0 1,-21-21-161,21 21-64,0-22-31,-21 22 63,0-20 0,21 20 65,-21 0-1,0-21-128,-21 21 193,21 0-33,0 0-256,-21 0-128,21 0 0,-21 21-32,0-1-32,21 2 64,0-1 96,-21 0-64,21 21 32,0-21-32,21 0-31,-21-21 31,21 21 0,0-21-321,21 0-704,-20 0-1697,20-21-3684</inkml:trace>
          <inkml:trace contextRef="#ctx0" brushRef="#br0" timeOffset="40419.6709">7899 3280 8359,'-22'-21'1218,"22"21"-962,-20 0 448,20 0-31,-22 0-224,22 0-1,-20 21-160,-2-21-160,22 21-96,-20-21-32,20 20-32,0-20 64,0 0-32,0 22 96,20-22-31,2 21-1,-2-21-64,2 21-64,-2-21 32,2 21-1,-2-21 1,2 21 32,-2-21-64,-20 21 96,0-21 161,0 21 287,0-21 225,-20 21-1,-2-21-287,2 0-193,-2 21-96,2-21-64,-2 0-416,2 0-961,-2 0-2179</inkml:trace>
          <inkml:trace contextRef="#ctx0" brushRef="#br0" timeOffset="40622.4713">8108 3490 9641,'0'0'512,"-21"0"289,21 0-321,0 0-384,0 0-1024,-21-21-4486</inkml:trace>
        </inkml:traceGroup>
      </inkml:traceGroup>
    </inkml:traceGroup>
    <inkml:traceGroup>
      <inkml:annotationXML>
        <emma:emma xmlns:emma="http://www.w3.org/2003/04/emma" version="1.0">
          <emma:interpretation id="{076055AE-AD3D-479B-B0F6-1A331C193343}" emma:medium="tactile" emma:mode="ink">
            <msink:context xmlns:msink="http://schemas.microsoft.com/ink/2010/main" type="paragraph" rotatedBoundingBox="2228,9281 23587,8948 23622,11186 2263,115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695304-CE35-4F5F-925F-914410361BEA}" emma:medium="tactile" emma:mode="ink">
              <msink:context xmlns:msink="http://schemas.microsoft.com/ink/2010/main" type="line" rotatedBoundingBox="2228,9281 23587,8948 23608,10281 2249,10614"/>
            </emma:interpretation>
          </emma:emma>
        </inkml:annotationXML>
        <inkml:traceGroup>
          <inkml:annotationXML>
            <emma:emma xmlns:emma="http://www.w3.org/2003/04/emma" version="1.0">
              <emma:interpretation id="{9874F957-2966-419D-9FB7-E814E9A26C49}" emma:medium="tactile" emma:mode="ink">
                <msink:context xmlns:msink="http://schemas.microsoft.com/ink/2010/main" type="inkWord" rotatedBoundingBox="2228,9307 4191,9276 4212,10584 2249,10614"/>
              </emma:interpretation>
              <emma:one-of disjunction-type="recognition" id="oneOf16">
                <emma:interpretation id="interp80" emma:lang="en-US" emma:confidence="0">
                  <emma:literal>Dacapo</emma:literal>
                </emma:interpretation>
                <emma:interpretation id="interp81" emma:lang="en-US" emma:confidence="0">
                  <emma:literal>Jacopo</emma:literal>
                </emma:interpretation>
                <emma:interpretation id="interp82" emma:lang="en-US" emma:confidence="0">
                  <emma:literal>Dacap0</emma:literal>
                </emma:interpretation>
                <emma:interpretation id="interp83" emma:lang="en-US" emma:confidence="0">
                  <emma:literal>Daps</emma:literal>
                </emma:interpretation>
                <emma:interpretation id="interp84" emma:lang="en-US" emma:confidence="0">
                  <emma:literal>Thacapo</emma:literal>
                </emma:interpretation>
              </emma:one-of>
            </emma:emma>
          </inkml:annotationXML>
          <inkml:trace contextRef="#ctx0" brushRef="#br0" timeOffset="48812.4856">-11049 7206 928,'0'0'1025,"-20"0"-64,20 0-224,0 0-257,0-21-63,0 21-129,0 21-160,0-21 32,0 21 641,0 0 128,20 43-192,-20 0 128,0 20 31,0 1-479,0 21-225,0 1-96,0-3-96,0-18 96,0-23-96,0 1 32,0-43-96,0 0 96,0-21-416,0 0-705,0-21-545,0-22-2081</inkml:trace>
          <inkml:trace contextRef="#ctx0" brushRef="#br0" timeOffset="49249.2865">-11111 7206 1345,'0'-21'576,"-22"21"770,22 0-514,0 0-415,0 0-321,22 0 64,-22 0 385,20 0 191,2 0 161,-2 21 192,22 0-64,0 0-256,0 21-257,0 1 193,0 21-225,0-1-287,0 22-65,0-22-32,-20 22-32,20-43 0,-42 22-32,0-21 64,0-1 128,-22 0 65,2 1-1,-2-1-96,-20-22-32,0 24-64,0-23-32,-20 0 64,20-21-160,-22 0-416,22-21-417,22 0-32,-2-1-1249,22 0-2626</inkml:trace>
          <inkml:trace contextRef="#ctx0" brushRef="#br0" timeOffset="49982.4878">-10376 7860 3939,'0'0'929,"0"0"-448,0 0 63,0 0 97,0 0-257,0-21 32,-21 21 257,21 0-96,0 0 95,-21-21 1,21 21-161,-21 0-63,0 0-225,21 21-192,-21-21-96,0 21 32,0 0 32,0 21-32,0 0 32,21-21 0,0 0-32,0-1 0,21 2 32,0-1 32,0-21-32,0 0 96,0-21-32,0 21 64,0-22-32,0 2-64,0-1 64,-21 0-32,0 0 1,0 21 31,0 0 96,0 0 32,0 0 0,0 0-288,0 0-64,0 0 32,21 21 96,-21 0 0,0 20-32,21-19-577,0-1-512,-21 0-993,21-21-2050</inkml:trace>
          <inkml:trace contextRef="#ctx0" brushRef="#br0" timeOffset="50278.8883">-10040 7818 4900,'-22'-21'385,"22"21"-129,0 0 577,-20 0 95,20 0 33,-22 0-160,22 0-192,-20 0-129,20 0-160,0 0-95,-22 0-97,22 21 64,-20 21-64,20 0 32,-21 0 225,21 0-193,0-1-160,0-19 32,21 20-32,-1-21 0,2 21-32,20-42 0,-22 0-673,22 0-1345,0-20-2978</inkml:trace>
          <inkml:trace contextRef="#ctx0" brushRef="#br0" timeOffset="50700.089">-9810 7923 7719,'-20'0'544,"20"0"-351,-22-21 767,22 21-255,-20 0-64,-2-21-97,22 21 97,-20 0-353,20 0-96,-22 0-192,22 21 32,-20 0-32,20 0 32,-22 21 0,22-21 32,0 21 65,0 0-97,0 1 0,22-23-64,-22 1 0,20-21 128,2 0 0,-2-21-96,22 1-128,-42-23-1,22 1 65,-2 20-32,-20 2 96,0-1-32,22 0 64,-22 21 32,0 0 0,0 0-128,0 21-128,0-21 96,0 21 64,0 21 0,0-21-320,0 0-1250,20 0-1281,2 1-2914</inkml:trace>
          <inkml:trace contextRef="#ctx0" brushRef="#br0" timeOffset="51168.0898">-9599 7923 8199,'21'0'1634,"-21"0"-1666,-21 21 0,21 0 288,0 0 64,0 0 65,0 21-65,0 0-160,0 1-64,0 20 32,0-22-32,0 22-32,0-21-31,0 1-33,0-23 32,0 23-97,0-43 1,21 20 64,-21-20 97,0 0 191,0-20-128,0-2-128,0 1-32,-21-21 32,21-21 32,0 0-64,0-21-32,0 21 32,0-21 0,0 21-32,0 0 32,21 21-32,-21 0 32,21 42-32,-21-21 0,21 21-32,-21 0 64,21 0 128,0 21 32,-21 0 64,21 0-96,-21 21 1,21-21-33,-21 21 0,0-21 0,0 0 64,0 0 0,-21-1 96,21 2-127,-21-22-1,0 0-64,21 0-609,-21 0-704,0 0-2050</inkml:trace>
          <inkml:trace contextRef="#ctx0" brushRef="#br0" timeOffset="51589.2905">-9179 7860 3555,'0'-21'320,"-21"21"-192,21 0 993,0 0 225,-21 0-193,21 0 96,-21 0-128,0 0-288,21 0 128,-21 21-225,0 0-447,21 0-161,0 0 32,0 21 32,0 0 0,0-22-64,21 2-32,0-1-31,0-21-33,0 0 128,0 0 0,0 0 0,-21-21 32,21-1 0,-21 2 1,0-1-97,0 0 0,0-21 0,-21 21 0,21 0-96,-21-21-32,0 42 64,0-21-160,0 21-449,21 0-1184,-21 0-3364</inkml:trace>
        </inkml:traceGroup>
        <inkml:traceGroup>
          <inkml:annotationXML>
            <emma:emma xmlns:emma="http://www.w3.org/2003/04/emma" version="1.0">
              <emma:interpretation id="{869C036A-92E3-4285-A98F-05199321E123}" emma:medium="tactile" emma:mode="ink">
                <msink:context xmlns:msink="http://schemas.microsoft.com/ink/2010/main" type="inkWord" rotatedBoundingBox="4992,9489 5779,9477 5790,10168 5002,10180"/>
              </emma:interpretation>
              <emma:one-of disjunction-type="recognition" id="oneOf17">
                <emma:interpretation id="interp85" emma:lang="en-US" emma:confidence="1">
                  <emma:literal>and</emma:literal>
                </emma:interpretation>
                <emma:interpretation id="interp86" emma:lang="en-US" emma:confidence="0">
                  <emma:literal>aud</emma:literal>
                </emma:interpretation>
                <emma:interpretation id="interp87" emma:lang="en-US" emma:confidence="0">
                  <emma:literal>arid</emma:literal>
                </emma:interpretation>
                <emma:interpretation id="interp88" emma:lang="en-US" emma:confidence="0">
                  <emma:literal>avid</emma:literal>
                </emma:interpretation>
                <emma:interpretation id="interp89" emma:lang="en-US" emma:confidence="0">
                  <emma:literal>aid</emma:literal>
                </emma:interpretation>
              </emma:one-of>
            </emma:emma>
          </inkml:annotationXML>
          <inkml:trace contextRef="#ctx0" brushRef="#br0" timeOffset="52322.4918">-8276 7923 3971,'0'0'993,"0"-21"-128,0 21 160,0 0-160,0-21-64,0 21-65,0 0 129,-21-21-256,21 21-193,0 0-64,-21 0-127,21 0-33,-21 0-160,21 21-32,0-21-32,-21 21-32,21 0-32,0 0 32,0 0 32,0 0 0,0 0-33,21-21 33,-21 20-32,21-20 96,-21 0-32,21-20 32,-21 20 32,21 0 1,-21-21-1,0 21 0,21-21 32,-21 0-32,0 21-64,0-21 128,0 21-96,0 0 32,0 0-32,0 0-96,0 0-32,0 21 64,21-21 64,-21 21 0,0 0 32,21 0-352,-21-1-449,21 2-832,-21-22-930,21 0-1537</inkml:trace>
          <inkml:trace contextRef="#ctx0" brushRef="#br0" timeOffset="52665.6924">-8086 7881 2786,'0'0'2723,"0"0"-2179,0 0-448,0 0 129,0 0 191,0 0 225,0 0 95,0 21-447,20 0-65,-20 0-128,0 0 0,0 0-96,0-21 96,0 0 32,0 0 0,0 0 0,22 0 33,-22 0 31,0 0-64,20-21 0,-20 0-64,22 0-32,-22 21 32,0-21 32,0 21 224,0 0 65,0 0-225,0 0 0,20 21-32,-20-21-64,0 21 0,22 0-32,-2 0-512,2-21-1474,-2 0-2626</inkml:trace>
          <inkml:trace contextRef="#ctx0" brushRef="#br0" timeOffset="53086.8931">-7688 7881 8167,'0'0'929,"-20"0"-673,-2 0 97,22 0 159,-20 0-192,-2 0-127,22 21-1,-20-21-160,20 21-64,-22 0 0,22 0-32,0 0 64,22 0-96,-22-1 32,20-20 32,-20 22 64,22-22-64,-2 0 96,2-22 0,-2 2 64,2-1-64,-2 0 64,2-21-32,-22 0 32,20 0 257,2-21-97,-22 21-32,0-21 64,0-21-63,0 21-1,0 0-64,0 21 224,0 0 257,0 21-32,-22 21-161,22 0-224,0 0-384,0 0-96,0 42 96,0 21 96,0 0 128,0 42-96,0-21-192,0 21-1218,22-21-2177</inkml:trace>
        </inkml:traceGroup>
        <inkml:traceGroup>
          <inkml:annotationXML>
            <emma:emma xmlns:emma="http://www.w3.org/2003/04/emma" version="1.0">
              <emma:interpretation id="{EBCFD4D6-3C7D-4EE3-AC5E-20F46F5F2D07}" emma:medium="tactile" emma:mode="ink">
                <msink:context xmlns:msink="http://schemas.microsoft.com/ink/2010/main" type="inkWord" rotatedBoundingBox="6765,9565 8087,9544 8097,10173 6775,10194"/>
              </emma:interpretation>
              <emma:one-of disjunction-type="recognition" id="oneOf18">
                <emma:interpretation id="interp90" emma:lang="en-US" emma:confidence="1">
                  <emma:literal>VASP</emma:literal>
                </emma:interpretation>
                <emma:interpretation id="interp91" emma:lang="en-US" emma:confidence="0">
                  <emma:literal>rasp</emma:literal>
                </emma:interpretation>
                <emma:interpretation id="interp92" emma:lang="en-US" emma:confidence="0">
                  <emma:literal>WASP</emma:literal>
                </emma:interpretation>
                <emma:interpretation id="interp93" emma:lang="en-US" emma:confidence="0">
                  <emma:literal>VA5P</emma:literal>
                </emma:interpretation>
                <emma:interpretation id="interp94" emma:lang="en-US" emma:confidence="0">
                  <emma:literal>VAsP</emma:literal>
                </emma:interpretation>
              </emma:one-of>
            </emma:emma>
          </inkml:annotationXML>
          <inkml:trace contextRef="#ctx0" brushRef="#br0" timeOffset="53757.6943">-6595 7503 4131,'0'-21'1506,"0"21"-1,0 0-63,0 0-642,0 0-447,0 0-417,0 0 64,0 0 96,0 0 384,0 42 257,20 0-32,-20 0-193,22 21-128,-22-21-127,20 42-65,2-21-32,-22 0-64,20-21-64,-20 0 32,22-22-96,-22 2 32,0-1 32,0-21 96,20 0 64,-20 0 193,0-21-33,0-1-32,0-19-287,0-1 63,22 0-64,-22-21 0,0 0-32,0 0 0,0 0 0,21 21 64,-21 0-128,0 0 64,21 21-193,-21-21-255,0 42-737,21-21-993,0 21-1826,-21 0-2945</inkml:trace>
          <inkml:trace contextRef="#ctx0" brushRef="#br0" timeOffset="54194.4951">-6196 7944 960,'0'21'993,"-21"-21"-640,21 0 255,0 0 673,0 0 673,0 0-320,0 0-289,0 0-384,0 0-416,0-21-353,21 0 96,-21 0 32,0-21 193,0 0-225,21-20 32,-21 19-63,21-20-33,-21 21 96,21 0 97,-21 0-161,21 21-128,-21 21-96,0-21-32,0 21-32,0 0-32,0 0 64,21 21 96,-21 0 96,0 21-96,21 0 0,-21 21 32,0-21-64,21 21 1,-21 0-33,0-21 32,0 0-32,0 0-32,0-21 0,0 0-64,21-21-385,-21 0-672,0 0-576,0 0-450,0-21-3490</inkml:trace>
          <inkml:trace contextRef="#ctx0" brushRef="#br0" timeOffset="54366.0954">-6175 7818 7334,'0'0'1057,"0"0"-928,0 0-193,21 0 480,-21 0 321,21 0-353,0-21-288,21 0-32,-21 21-737,21-20-3266</inkml:trace>
          <inkml:trace contextRef="#ctx0" brushRef="#br0" timeOffset="54756.0961">-5734 7545 7783,'0'0'1089,"0"0"-224,0 0 192,0 0-385,-22 0-255,22 0-97,-20 0-96,-2 21-32,2-21 1,-2 21 31,2 0 32,-2 0 96,2-21-159,20 21-65,-22 0 0,22-21-160,0 0-128,0 21 128,22 0-32,-22-21 32,20 21 64,2-21 0,-2 22 0,2-2 0,-2 1 0,2 0-96,-2 0 96,-20 0 32,22 0 0,-22 0 32,0-21 64,-22 21 288,22-21 1,-20 21-193,-2-21-64,2 0-96,-2 21-64,2-21-64,-2-21-320,2 21-385,-2 0-320,22-21-993,0 0-2146</inkml:trace>
          <inkml:trace contextRef="#ctx0" brushRef="#br0" timeOffset="55364.4971">-5503 7587 6566,'0'0'1441,"0"0"-1025,0 0 129,0 0 64,-21 21-449,21 0 160,0-21 160,0 42 33,0-21-65,0 21 97,0 0-193,0 0-160,0 0-95,0 0-65,0 0 0,0-21 0,0 0 0,0-21-32,0 0 96,0 0 32,0 0 224,0 0-32,0-21-352,0 0 97,-21-21-33,21 0 0,0 0-64,0 0 64,-21 0-32,21 0 32,0 0-32,0 0 32,0 21-32,-21-21 32,21 21 32,0 21 160,0-21-128,0 21-32,0-21-96,0 21 0,21 0-32,-21 0 32,21-21-32,0 21 32,0 0 32,21 0 0,-21 0 64,21 21 32,-21-21-64,0 21 64,0 0 0,0 0 64,0 0 1,0 0 95,-21 0 192,0 0 33,-21 0 95,0 0-191,21 0-129,-42-21-64,21 21-96,-21 0-64,0-21-32,0 0-416,0 0-577,21 0-1377,0-42-5894</inkml:trace>
        </inkml:traceGroup>
        <inkml:traceGroup>
          <inkml:annotationXML>
            <emma:emma xmlns:emma="http://www.w3.org/2003/04/emma" version="1.0">
              <emma:interpretation id="{B843D268-CCC2-4288-B183-B443121C54F0}" emma:medium="tactile" emma:mode="ink">
                <msink:context xmlns:msink="http://schemas.microsoft.com/ink/2010/main" type="inkWord" rotatedBoundingBox="9117,9696 9830,9685 9835,10014 9122,10025"/>
              </emma:interpretation>
              <emma:one-of disjunction-type="recognition" id="oneOf19">
                <emma:interpretation id="interp95" emma:lang="en-US" emma:confidence="1">
                  <emma:literal>use</emma:literal>
                </emma:interpretation>
                <emma:interpretation id="interp96" emma:lang="en-US" emma:confidence="0">
                  <emma:literal>us</emma:literal>
                </emma:interpretation>
                <emma:interpretation id="interp97" emma:lang="en-US" emma:confidence="0">
                  <emma:literal>Use</emma:literal>
                </emma:interpretation>
                <emma:interpretation id="interp98" emma:lang="en-US" emma:confidence="0">
                  <emma:literal>Vise</emma:literal>
                </emma:interpretation>
                <emma:interpretation id="interp99" emma:lang="en-US" emma:confidence="0">
                  <emma:literal>vise</emma:literal>
                </emma:interpretation>
              </emma:one-of>
            </emma:emma>
          </inkml:annotationXML>
          <inkml:trace contextRef="#ctx0" brushRef="#br0" timeOffset="57486.1009">-4222 7692 2274,'0'-21'1665,"-21"21"-319,21 0-129,0 0-256,0 0-225,0 0-255,0 0-321,0 0-160,0 0 64,0 21 288,21-21 257,-21 42-1,0-20-255,0 19-1,0-20-160,21 21-192,-21-21 64,21-21-64,-21 21 160,21-21 1,-21 0 127,21-21-32,0 21 96,-21-21-95,0 0-33,21-21-64,-21 21-64,0-21 0,0 21-64,0-21 32,0 21-32,0 0-64,0 21-192,0-21-577,0 21-960,0-21-1955,0 21-3361</inkml:trace>
          <inkml:trace contextRef="#ctx0" brushRef="#br0" timeOffset="57844.9015">-3886 7608 1153,'0'0'3203,"0"0"-1217,0 0-289,0 0-31,0 0-545,0 0-320,0 0-385,-20 0-224,20 21 0,0-21-160,-22 0 0,22 21 0,-20 0-32,20-21 32,0 0-64,0 21 0,0-21-32,0 0 64,20 21 0,2-21 64,-2 21-96,-20-21 32,22 0 32,-2 22 0,-20-2 64,0-20 65,0 21 159,0-21 160,-20 21-191,20 0-33,-22-21-128,2 21 0,-22-21-64,20 0-64,1 0-160,0 0-641,21 0-1056,0-21-1347,0 0-1760</inkml:trace>
          <inkml:trace contextRef="#ctx0" brushRef="#br0" timeOffset="58156.902">-3780 7734 3651,'20'0'705,"-20"0"-33,0 0 866,0 22-353,0-22 32,22-22 32,-22 22-256,20 0-416,2-21-97,-22 0-96,20 0-31,-20 21-1,22-21-64,-22 0-31,0 21 31,0-21-128,-22 0 32,22 21 321,0-21-65,-20 21-256,20 21-192,-22 0 0,22 21 32,-20 0 32,20 0-32,0-20-32,0 19 0,20-20-64,22 0-64,0-21-576,0 0-1314,22-21-4997</inkml:trace>
        </inkml:traceGroup>
        <inkml:traceGroup>
          <inkml:annotationXML>
            <emma:emma xmlns:emma="http://www.w3.org/2003/04/emma" version="1.0">
              <emma:interpretation id="{B15985F6-6BCD-4185-9813-227ABB86FB9C}" emma:medium="tactile" emma:mode="ink">
                <msink:context xmlns:msink="http://schemas.microsoft.com/ink/2010/main" type="inkWord" rotatedBoundingBox="10812,9147 11607,9135 11620,9950 10825,9962"/>
              </emma:interpretation>
              <emma:one-of disjunction-type="recognition" id="oneOf20">
                <emma:interpretation id="interp100" emma:lang="en-US" emma:confidence="0">
                  <emma:literal>the</emma:literal>
                </emma:interpretation>
                <emma:interpretation id="interp101" emma:lang="en-US" emma:confidence="0">
                  <emma:literal>The</emma:literal>
                </emma:interpretation>
                <emma:interpretation id="interp102" emma:lang="en-US" emma:confidence="0">
                  <emma:literal>she</emma:literal>
                </emma:interpretation>
                <emma:interpretation id="interp103" emma:lang="en-US" emma:confidence="0">
                  <emma:literal>{he</emma:literal>
                </emma:interpretation>
                <emma:interpretation id="interp104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58687.303">-2395 7209 5509,'0'0'865,"0"0"416,-20 0-64,20 0-448,0 0-449,0 0-320,0 0 160,0 20 224,20 2 193,-20 41 128,0-21-193,0 21-95,0 21-193,-20-21-64,20 0-32,0 0-64,0 1 0,0-23-64,0-20 32,0 0-32,0-21 64,0 0-128,0 0-128,0 0-288,0-21-802,0 0-1696,-22 0-2468</inkml:trace>
          <inkml:trace contextRef="#ctx0" brushRef="#br0" timeOffset="59373.7042">-2521 7545 4099,'-20'0'1121,"20"0"1,0 0-706,0 0-480,0 0 64,20 0 448,2-21 577,-2 21-32,2 0-320,20-21-97,-22 0-255,22 21-1,0-21 64,1-21-63,-22 21 63,21 0-64,-21-21-63,21 21 31,-21-21-32,-21-1 0,21 2-128,-21-1 33,0-1-33,-21 23 0,21 0-32,-21-3 160,21 3 96,-21 20-63,21 0-161,-21 0-160,21 0-64,-21 20 32,21 23 32,0-1 96,-21 21 0,21 21 0,-21 0-32,21 0-32,-21 0 32,0 0 0,21-42 64,0 0-128,0-21-32,0 0 32,0-21 64,21 0 32,-21 0-32,21 0 64,0-42-128,0 21 0,0 0-96,0-21 96,0 21-32,-21 21-64,21 0 0,-21 0 64,21 21-1,-21 0 65,21-21 0,-21 21 0,21 0 0,0 0 0,-21-21 0,21 0 0,-21 0 65,21 0 31,0-21 0,-21 21 0,21-21-64,-21 0 64,0 0 0,0 0 0,0 0-96,0 0 64,0 21 64,-21 0-64,21 0 64,-21 0-128,21 21 33,-21 0 31,21 0 64,-21 0-128,21 0 32,21 0 0,0 0-32,0 0 96,21-21-64,21 0-801,-21-21-1025,41 0-3010</inkml:trace>
        </inkml:traceGroup>
        <inkml:traceGroup>
          <inkml:annotationXML>
            <emma:emma xmlns:emma="http://www.w3.org/2003/04/emma" version="1.0">
              <emma:interpretation id="{161FD7B2-636D-4943-87E9-A37F33354807}" emma:medium="tactile" emma:mode="ink">
                <msink:context xmlns:msink="http://schemas.microsoft.com/ink/2010/main" type="inkWord" rotatedBoundingBox="12708,9159 15455,9116 15467,9912 12721,9955"/>
              </emma:interpretation>
              <emma:one-of disjunction-type="recognition" id="oneOf21">
                <emma:interpretation id="interp105" emma:lang="en-US" emma:confidence="0.5">
                  <emma:literal>Vanderbilt</emma:literal>
                </emma:interpretation>
                <emma:interpretation id="interp106" emma:lang="en-US" emma:confidence="0">
                  <emma:literal>Vander bit</emma:literal>
                </emma:interpretation>
                <emma:interpretation id="interp107" emma:lang="en-US" emma:confidence="0">
                  <emma:literal>Vander bill</emma:literal>
                </emma:interpretation>
                <emma:interpretation id="interp108" emma:lang="en-US" emma:confidence="0">
                  <emma:literal>Vander built</emma:literal>
                </emma:interpretation>
                <emma:interpretation id="interp109" emma:lang="en-US" emma:confidence="0">
                  <emma:literal>Vander bilt</emma:literal>
                </emma:interpretation>
              </emma:one-of>
            </emma:emma>
          </inkml:annotationXML>
          <inkml:trace contextRef="#ctx0" brushRef="#br0" timeOffset="60122.5055">-629 7229 128,'0'-20'640,"0"-1"994,-22-1-65,22 22-31,0-20-33,0 20 97,0-21-417,0 21-320,0 0-129,0 0-287,22 0-97,-22 0-32,0 0-63,20 0 31,2 21 128,-22 21-159,20-1 191,-20 2-160,22 20-256,-22 0 32,20 0 64,-20-21-64,22 21-64,-22-21 65,20 0-33,2 0-32,-22-21 0,0-21 32,20 21 0,-20-21 96,0 0 160,22-21 128,-22 0-191,0 0-97,20-21-64,-20-21-32,0 0 0,21 0-64,-21 0 96,21 0-64,-21 0 32,0 21-128,21 21 0,-21-21-289,0 42-576,0 0-704,21 0-1186,-21 0-2049</inkml:trace>
          <inkml:trace contextRef="#ctx0" brushRef="#br0" timeOffset="60574.9063">-168 7545 2498,'0'-21'929,"0"21"96,-21-21 288,21 21 0,0-21-32,-21 21-576,21 0-160,0 0-1,-21 0 33,21 21-289,-21-21-64,0 21 96,21 0 33,-21 21-129,21-21-64,0 21-64,0-21-64,0-21-32,0 21 32,21-21 32,0 0 32,-21 0 33,21-21 63,0 0-128,0 0 32,0-21-64,-21 21 32,0 0 0,21 21 32,-21 0 64,0 0-96,0 0-192,0 0-64,-21 21 128,21 0 64,0 0 0,0 21 0,0 0-192,0-21-609,21 0-736,-21-21-898,21 22-704,0-22-1505</inkml:trace>
          <inkml:trace contextRef="#ctx0" brushRef="#br0" timeOffset="60918.1069">0 7503 3203,'0'0'2946,"0"0"-2369,0 0-417,0 0 320,0 21 321,0 0 64,0 0-192,0 0-225,0 0-31,0 0-97,0 0-64,0 0-128,0-21 32,0 0-64,0 21 33,21-21 159,-21-21-96,21 21 32,-21-21-96,21 0-64,0 0 0,0-21-32,-21 42-32,21-21 0,-21 21-32,0 0 32,0 0 0,0 0 65,21 21 31,-21 0-32,0 21 0,0-21-32,21 0-385,-21 0-800,22 0-1121,-2-21-1666</inkml:trace>
          <inkml:trace contextRef="#ctx0" brushRef="#br0" timeOffset="61604.5082">420 7566 1473,'0'0'5637,"0"-21"-4740,0 21 192,-20-21 0,20 21-448,-22 0-33,22 0 65,-20 0-289,20 0-320,-22 21-32,2 0 0,-2 21-32,22-21 32,-20 21 1,20-21-33,0 0 0,0 0-33,20-21 1,-20 0 97,22 0 31,-2 0 32,-20-21 64,22 0-96,-2 0 64,2 0-32,-2-21 0,-20 0-64,22-21 33,-2 21-65,-20-21 32,22 0-64,-22 20 64,0-20-32,20 43 128,-20-23 32,0 23-32,0 20 128,0-21-95,0 21-1,0 0-224,0 21-192,0-21 95,-20 42 129,20-1 33,0 22-33,-22 1 0,22-1 32,0 0 0,-20-21-32,20 21 0,0-21 0,20-21 0,-20 21-32,22-42 64,-2 21 0,2-21 0,-22 0 32,20 0 0,2 0 32,-2-21-32,2 0-64,-2 21 32,-20-42 64,0 21-96,22 0 0,-22 0 0,-22 0 0,22 0 32,0 0 32,-20 21-32,20 0-64,-22 0-64,22 21 0,-20 0 96,20 0 0,-22 21-32,22-21 32,0 0-32,0 21 0,0-42 32,22 21 0,-2-21-192,2 0-481,-2 0-1313,22 0-3203</inkml:trace>
          <inkml:trace contextRef="#ctx0" brushRef="#br0" timeOffset="61900.9086">798 7608 6758,'-20'21'1121,"20"0"-544,0-21 480,-22 21-257,22 0-31,0-21 0,0 21-481,0-21-160,0 21 0,0-21-32,0 0 0,0 0 33,0 0 159,0 0 416,0 0-191,0-21-353,0 21-64,22-21-64,-22-21 0,0 21 0,20 0 32,-20-21-64,22 21 0,-2 0-96,2 21 32,-2-21-384,2 21-1058,20 0-2690</inkml:trace>
          <inkml:trace contextRef="#ctx0" brushRef="#br0" timeOffset="62587.3099">1281 7083 6277,'0'0'577,"0"-20"-385,-20 20 128,20 0 129,0 0-353,0 0-128,0 20 64,0 0 513,0 2 415,0 19-31,0 22-320,0 0-97,-22 1-191,22-1-65,0 0-192,-20 0-32,20 0 32,0-42-32,0 21 0,0-21-32,0-21 0,0 0 96,0 0 32,0 0 97,20-21-129,-20 0-96,22 0 32,-2-21-32,2 21-32,-2 21-32,-20 0 0,22 0-1,-2 0 33,-20 21 32,0 0 32,22 0 0,-22 0 33,0 0 31,-22 0 32,22 0-64,-20 0 32,-2-21 32,2 22 0,-2-22 0,2 0-96,-2 0 32,2 0-64,20-22-352,-22 1-513,22 21-1217,0-21-1153,22 0-2819</inkml:trace>
          <inkml:trace contextRef="#ctx0" brushRef="#br0" timeOffset="62821.3103">1513 7608 5957,'0'0'2018,"0"0"-1345,0 0-481,0 0 64,0 21 225,0-21-1,0 21-192,0 0-96,-22 0-159,22 0 31,0 0-64,0-21 0,0 22-417,0-22-1216,0 0-1186,22-22-2050</inkml:trace>
          <inkml:trace contextRef="#ctx0" brushRef="#br0" timeOffset="62961.7105">1597 7398 6534,'0'-21'512,"0"21"-224,-22-21-159,22 21-65,0 0-225,0 0-735,22-21-1475</inkml:trace>
          <inkml:trace contextRef="#ctx0" brushRef="#br0" timeOffset="63273.711">1785 7020 6277,'0'-21'929,"0"21"-160,0 0-128,0 0-513,0 0 64,0 21 481,0 22-33,0-23-95,0 43 31,0-21-95,-20 21-129,20 0-32,0 21-95,-22-21-65,22 21-128,-20-21 32,-2-21 0,22 0-32,0 0 0,-20-20-64,20-2-32,0 1-224,0-21-449,20 0-576,-20-21-769,0 21-2242</inkml:trace>
          <inkml:trace contextRef="#ctx0" brushRef="#br0" timeOffset="63741.7119">1827 7545 3010,'0'0'3332,"0"0"-2436,0-21-768,0 21 65,22 0 319,20 0 161,0-21-353,0 21-224,21-21-32,0 21-2402</inkml:trace>
          <inkml:trace contextRef="#ctx0" brushRef="#br0" timeOffset="63601.3116">2038 7166 5765,'21'-20'993,"-21"-1"-128,0 21 256,0 0-160,0 0-417,0 0-320,0 21-31,-21-1 287,21 2-64,0 41 33,0-22-161,-21 23 32,21-1 1,-21 0-225,0 0-32,0 0 0,21-21-32,-21 0 32,21 0-32,0-20-32,0-22 64,0 20-96,0-20-288,0 0-545,0 0-352,0-20-1666,0-2-2626</inkml:trace>
        </inkml:traceGroup>
        <inkml:traceGroup>
          <inkml:annotationXML>
            <emma:emma xmlns:emma="http://www.w3.org/2003/04/emma" version="1.0">
              <emma:interpretation id="{C8EA9CFA-D791-4481-B241-C97BDDB9E30D}" emma:medium="tactile" emma:mode="ink">
                <msink:context xmlns:msink="http://schemas.microsoft.com/ink/2010/main" type="inkWord" rotatedBoundingBox="16501,9127 18570,9095 18586,10120 16517,10152"/>
              </emma:interpretation>
              <emma:one-of disjunction-type="recognition" id="oneOf22">
                <emma:interpretation id="interp110" emma:lang="en-US" emma:confidence="0">
                  <emma:literal>ultraist</emma:literal>
                </emma:interpretation>
                <emma:interpretation id="interp111" emma:lang="en-US" emma:confidence="0">
                  <emma:literal>"toast</emma:literal>
                </emma:interpretation>
                <emma:interpretation id="interp112" emma:lang="en-US" emma:confidence="0">
                  <emma:literal>Ultraist</emma:literal>
                </emma:interpretation>
                <emma:interpretation id="interp113" emma:lang="en-US" emma:confidence="0">
                  <emma:literal>utrlasoft</emma:literal>
                </emma:interpretation>
                <emma:interpretation id="interp114" emma:lang="en-US" emma:confidence="0">
                  <emma:literal>ultrasonic</emma:literal>
                </emma:interpretation>
              </emma:one-of>
            </emma:emma>
          </inkml:annotationXML>
          <inkml:trace contextRef="#ctx0" brushRef="#br0" timeOffset="64318.913">3151 7545 5220,'0'0'1474,"0"-21"-129,0 21-288,0 0-576,0 0-417,0 21 32,0-21 224,0 42 353,0-21-161,0 21-224,0 0-95,0-21-65,0 0-32,0 1-32,21-2 96,-21-20 160,21 0 97,-21 0-65,21-20-96,0-2-64,0 1-127,0-21 63,0 21-64,-21-21 0,21 21 0,-21 0-32,0 0-32,0 0-32,0 21-353,0-21-415,0 21-802,0 0-1377,0 0-2978</inkml:trace>
          <inkml:trace contextRef="#ctx0" brushRef="#br0" timeOffset="66050.5159">3424 7188 1569,'0'0'1473,"0"0"-448,0 0-480,0 0-33,0 21 609,0-1 0,0 2 33,0 19-129,0 2 64,0 20-289,0-21-255,0 21-97,0 0-191,0-21-97,-21 21-64,21-21 0,0 1-32,0-23-32,0 22 32,-21-42 0,21 21 0,0-21 64,0 0-32,0 0-192,0 0-705,0-21-1280,21 0-2276</inkml:trace>
          <inkml:trace contextRef="#ctx0" brushRef="#br0" timeOffset="65083.3143">3403 7503 6758,'21'0'673,"-21"-21"-225,0 21-352,0 0 705,21 0 160,0 0-353,0 0-416,1 0-159,20 0-1,-22 0 0,2 0-64,-2 21-225,2 0-255,-2-21 95,-20 21 129,0 0 224,22-21 64,-22 21 32,0 0 160,-22 0 193,22 0-1,0 0-96,0 0-31,0 0-65,0 0 0,0-21-64,0 0-96,0 0 64,0 0 96,0 0 449,0 0-97,0-21-351,0 21-97,0-42-32,0 21 0,22 0 64,-22-21-64,20 21-32,-20 0-64,22 21 0,-2-21 32,-20 21-64,22-21-96,-2 21-321,2 0-448,-2 0-672,1 21-609,0-21-1281</inkml:trace>
          <inkml:trace contextRef="#ctx0" brushRef="#br0" timeOffset="64662.1135">3551 7040 7559,'0'-20'160,"20"-1"-32,-20 21 64,0 0-64,0 0 64,22 0 289,-22 21 352,0-1 128,0 23-193,0-1-383,-22 42 31,22-1-128,-20 2-63,-2-1-129,22 0 32,-20 0-96,-2-42 0,22 21-32,0-41 0,0-2 0,0 1 0,0 0-192,0-21-513,0 0-608,0-21-417,0 21-3491</inkml:trace>
          <inkml:trace contextRef="#ctx0" brushRef="#br0" timeOffset="67017.7176">4075 7587 1313,'0'0'2754,"0"0"-1633,0-21-224,0 21-32,0 0-160,0 0-33,-21 0 33,21-21-257,-21 21-159,0 0-1,0 21 0,0-21 1,0 21 63,0-21-96,0 21-32,21 0 1,-21 0-65,21 0-64,0 0-64,0-21-32,0 21 64,0-21 0,21 0 0,0 0 64,0 0-32,0-21-32,0 0 0,0 0-64,0 21 32,0-21 0,-21 21-64,21 0 0,-21 0 0,0 0 64,0 0 32,0 21 65,0 0-33,21 0 0,-21 0-96,0 0 0,21-21-257,-21 22-735,21-22-2211</inkml:trace>
          <inkml:trace contextRef="#ctx0" brushRef="#br0" timeOffset="67407.7183">4454 7545 3619,'0'-21'1025,"0"21"-224,-22 0 31,22 0-31,-20 0-320,20 0-97,-22 0 129,2 0 95,-2 21-63,22-21-97,-20 21-96,-2-21-127,22 21-33,0-21-32,-21 21-128,21-21-32,21 21 32,-21-21 32,22 21-32,-22-21-32,20 21 64,2-21-32,-2 0-32,-20 21 128,0-21-32,22 0 161,-22 21 223,-22-21 321,22 0-353,-20 0-288,-2 21-64,2-21 1,-2 0-33,1 0-64,0 0-161,0 0-415,0 0-641,21-21-1282,0 21-2529</inkml:trace>
          <inkml:trace contextRef="#ctx0" brushRef="#br0" timeOffset="68499.7203">4600 7629 4163,'0'0'1986,"-20"0"-961,20 0 257,-22 0-514,22 0-319,-20 0-1,20 21-224,-22 0-64,22-21-31,0 21-33,0 0 0,0-21 0,0 21-32,22-21 32,-22 22 32,20-22 32,2 0 0,-22-22-63,20 22-1,2-21 32,-22 21-32,0-21 0,0 0-64,0 21 32,0-21-64,0 0 64,0 0-64,-22 21 64,22-21 64,0 21-128,0 0-96,0 0 0,0 0-32,0 21 64,0-21 0,0 0 64,0 21-32,22-21 32,-2 0 32,2 0-32,-2 0 64,2 0-32,-2 0 0,2-21 32,-2 21-64,2-21 64,-2 0 32,2 0 0,-2 0-32,2-21 0,-2 21-32,-20-21 32,22 0-64,-22 0 0,0-1 32,20 2 33,-20 19 31,0 2 96,0-1 160,0 21 0,0 0-95,0 0-129,0 0-256,0 0-32,-20 21 128,20-1 128,0 43-32,-22-20-32,2 20-32,-2 0 128,2 21-96,-22 0 32,20 0-64,-20-21 0,22 21 32,-2-42-64,22 0 64,-20 0-32,20-42 0,0 21 32,0-21 0,0 0 32,0 0-128,0 0-32,0-21 32,20-21-96,-20 0 64,22 0 0,-2 21-1,2-21 65,-2 21 0,-20 21 0,22-20-32,-2 20 32,2-22 32,-2 22-96,2-21 96,-2 21 0,2-21 64,-2 21-64,22-21 64,-20 0-32,20-21 32,-22 21 0,22-21-64,-20 0 65,-1 0-1,0 0-32,0-21 0,0 21 0,-21-21 32,0 0 32,0 21 64,0 21 32,0-1-32,0 2 32,0 20-63,0 0-1,-21 0-96,21 0-160,0 20 0,-21 2 160,21 19 32,-21 44 32,0-22-32,-1 21 32,2 0-32,-2-21-32,2 0 64,-2 0-96,22-21 0,-20 1 0,20-23 0,0 1-160,0-21-289,20 0-576,-20 0-160,0 0-96,0-21-1890,0 1-2370</inkml:trace>
          <inkml:trace contextRef="#ctx0" brushRef="#br0" timeOffset="68640.1206">4916 7545 6374,'0'-21'1793,"0"21"-1024,-22 0-225,22-21-447,22 21-97,-2 0 32,2 0-64,20-21 32,20 21-321,23-21-2882</inkml:trace>
        </inkml:traceGroup>
        <inkml:traceGroup>
          <inkml:annotationXML>
            <emma:emma xmlns:emma="http://www.w3.org/2003/04/emma" version="1.0">
              <emma:interpretation id="{6727EF72-0B34-4048-A139-BD9FDB225380}" emma:medium="tactile" emma:mode="ink">
                <msink:context xmlns:msink="http://schemas.microsoft.com/ink/2010/main" type="inkWord" rotatedBoundingBox="19271,9373 20874,9348 20887,10209 19285,10234"/>
              </emma:interpretation>
              <emma:one-of disjunction-type="recognition" id="oneOf23">
                <emma:interpretation id="interp115" emma:lang="en-US" emma:confidence="1">
                  <emma:literal>pseudo</emma:literal>
                </emma:interpretation>
                <emma:interpretation id="interp116" emma:lang="en-US" emma:confidence="0">
                  <emma:literal>pseudo,</emma:literal>
                </emma:interpretation>
                <emma:interpretation id="interp117" emma:lang="en-US" emma:confidence="0">
                  <emma:literal>pseudo.</emma:literal>
                </emma:interpretation>
                <emma:interpretation id="interp118" emma:lang="en-US" emma:confidence="0">
                  <emma:literal>Pseudo</emma:literal>
                </emma:interpretation>
                <emma:interpretation id="interp119" emma:lang="en-US" emma:confidence="0">
                  <emma:literal>Pseudo,</emma:literal>
                </emma:interpretation>
              </emma:one-of>
            </emma:emma>
          </inkml:annotationXML>
          <inkml:trace contextRef="#ctx0" brushRef="#br0" timeOffset="69154.9214">6008 7608 6470,'21'-21'192,"-21"21"-192,0 0-64,-21 0-32,21 21 128,0 0 448,0 0 321,0 21-193,-21 0-159,21 21-97,-22 0-96,22 0-159,-20 0-1,20-22-32,0 2-64,-22-22 0,22 0 0,22-21-96,-22 0-1122,0 0-511,0-21-2435</inkml:trace>
          <inkml:trace contextRef="#ctx0" brushRef="#br0" timeOffset="69451.322">6008 7545 6534,'0'-21'96,"0"21"0,0-21 32,0 21-32,21 0 160,0 0 129,0 0-1,21 0 64,-21 21 33,0 0-1,0 0-31,-21 0-97,21 0-64,-21 0 33,0 0 191,-21 0 161,21 0-225,-21 0-159,0-21-97,0 21-96,0-21-64,0 0 32,0 0-32,0 0-545,21 0-1152,0-21-1955,0 0-3713</inkml:trace>
          <inkml:trace contextRef="#ctx0" brushRef="#br0" timeOffset="69888.1227">6512 7503 1697,'21'0'1730,"-21"0"-481,0-21 384,-21 21-319,21 0-257,0 0-321,-21 0-319,0 0-97,0 0 0,0 0 33,0 21-1,0-21 0,21 0 1,-21 0-129,21 21-192,0-21-32,0 0-96,0 21 96,0-21 0,0 21 0,21-21 32,0 21 32,0 0-96,-21 0 32,21 0 32,-21-21-64,0 21 128,0 0 128,0 0 33,-21-21 63,0 21-64,0 1-128,0-22 64,0 0-96,0 0-31,21 0-33,-21 0-97,21 0-671,-21-22-1186,42 1-2146</inkml:trace>
          <inkml:trace contextRef="#ctx0" brushRef="#br0" timeOffset="70231.3234">6554 7608 3555,'0'21'1281,"21"-21"-1281,-21 0 609,0 0 608,21 0-96,-1 0-320,2-21-257,-2 21-192,2-21-127,-2 21-97,-20-21 192,22 21 64,-22-21 129,0 21 64,-22-21-97,22 21-96,-20-21-63,-2 21-161,2 0-96,-2 0 0,2 21-64,-1 0 0,0 0 0,21 21 0,-21-21 0,21 21 0,0-21 0,0 0-32,0 0 32,21 1-32,0-22-64,0 0-417,21 0-800,-22 0-1538,22-22-1761</inkml:trace>
          <inkml:trace contextRef="#ctx0" brushRef="#br0" timeOffset="70512.1238">6806 7608 3587,'21'0'2498,"-21"-21"-992,0 21-129,0 0-865,0 21-287,-21-21 191,21 21 97,0 0-161,-22 0-128,22 0-32,0-21-64,0 21-96,22 0 65,-22-21 127,21 0 96,-21 0 96,21 0-63,0 0-33,0-21-96,-21 0-64,21 21 1,-21-21-65,0 0-64,21 0 64,-21 0-192,0-21-96,0 42-193,21-21-287,-21 21-738,0 0-1120,21 0-1442</inkml:trace>
          <inkml:trace contextRef="#ctx0" brushRef="#br0" timeOffset="70995.7247">7142 7629 2049,'0'0'2082,"0"0"-288,0 0-160,0 0-417,0-21-352,-21 21-257,21 0-127,-21-21-65,21 21-32,-21 0-159,0 0-33,0 21-192,21 0 32,-21 0-32,21 0 0,-21 0 0,21 0 0,0 0-32,21 1 32,-21-22 0,21 20 64,-21-20 32,21 0 0,0-20 96,0 20-32,0-22 33,0 1-33,21-21 64,-21 21 0,0-21-64,0 0-64,21 0 0,-21-21-96,0 21 0,-21-21 33,21 21 31,-21 20 32,0-19 32,0 41 32,0-22 32,0 22-64,0 0-160,-21 22-128,21-1 160,-21 42 32,0-21 0,0 42 0,0-21 32,0 0-64,21-21-32,0 0 64,0 0-32,0-21-160,0 1-673,21-2-1024,0 1-1827</inkml:trace>
          <inkml:trace contextRef="#ctx0" brushRef="#br0" timeOffset="71307.7252">7436 7629 6213,'0'0'1890,"-21"0"-1153,21 0 32,-21 21-161,21-21-127,-21 21-33,0-21-160,21 21-160,0 0 1,0 0 95,0 1-64,0-22 64,21 20 0,0-20-128,0 21 65,0-21-33,0 0-32,21-21 0,-42 21 0,21 0 96,-21-20 96,0-2 1,0 22 31,0-21-192,-21 0-64,0 0-96,0-21-32,0 21-224,0 21-641,0-21-2402</inkml:trace>
        </inkml:traceGroup>
        <inkml:traceGroup>
          <inkml:annotationXML>
            <emma:emma xmlns:emma="http://www.w3.org/2003/04/emma" version="1.0">
              <emma:interpretation id="{A902ABE2-D647-4BC8-A588-B556949B0DAE}" emma:medium="tactile" emma:mode="ink">
                <msink:context xmlns:msink="http://schemas.microsoft.com/ink/2010/main" type="inkWord" rotatedBoundingBox="21180,9134 23589,9096 23606,10154 21197,10192"/>
              </emma:interpretation>
              <emma:one-of disjunction-type="recognition" id="oneOf24">
                <emma:interpretation id="interp120" emma:lang="en-US" emma:confidence="1">
                  <emma:literal>potential</emma:literal>
                </emma:interpretation>
                <emma:interpretation id="interp121" emma:lang="en-US" emma:confidence="0">
                  <emma:literal>potent, I</emma:literal>
                </emma:interpretation>
                <emma:interpretation id="interp122" emma:lang="en-US" emma:confidence="0">
                  <emma:literal>potent. I</emma:literal>
                </emma:interpretation>
                <emma:interpretation id="interp123" emma:lang="en-US" emma:confidence="0">
                  <emma:literal>patent, I</emma:literal>
                </emma:interpretation>
                <emma:interpretation id="interp124" emma:lang="en-US" emma:confidence="0">
                  <emma:literal>potent; I</emma:literal>
                </emma:interpretation>
              </emma:one-of>
            </emma:emma>
          </inkml:annotationXML>
          <inkml:trace contextRef="#ctx0" brushRef="#br0" timeOffset="72087.7265">7919 7650 2818,'0'21'1281,"0"-21"-384,0 0-128,0 0-513,0 0 161,0 0 255,0 0 129,0 21-32,0 0 128,0 0-225,0 21-191,-20-21-65,20 21-160,-22 0-64,22 0-31,-20 0-65,20 0-64,-22-22 32,22 2-64,0-1 96,0-21 0,0 0 32,0 0 256,0 0-127,0-21-161,0-21-96,0 0 0,22-21 32,-22 21-32,0-21-32,20 22 64,2-2 0,-22 1-64,20 21 32,-20-21 0,22 21-96,-2 21 64,-20-21-64,22 21 0,-2 0 64,1 0-33,0 0 130,-21 21-1,21 0 32,-21 0 0,0 0 32,-21 0-32,21 0 0,-21-21 32,21 21 0,-21-21 0,1 21-96,-2-21 65,2 0-97,-2 0-97,2 0-383,20 0-673,0-21-1826,0 21-3171</inkml:trace>
          <inkml:trace contextRef="#ctx0" brushRef="#br0" timeOffset="72758.5277">8213 7650 4067,'0'0'2403,"0"0"-2019,0 0 96,-21 0 513,21 0-416,-21 0-129,21 21-223,-21-21-65,21 21-160,-21 0 96,21-21 96,0 21-64,0 1 0,21-22 128,0 20 33,-21-20 31,21 0-32,0 0 1,0 0-33,0-20-96,0 20-32,-21-22 64,0 22 65,21-21-33,-21 0-128,-21 21-32,21-21 32,-21 0 32,21 0 32,0 21 32,0 0-95,0 0-97,0 0-65,0 0-95,0-21 64,21 21 32,-21 0 64,21 0-32,0 0 64,0 0-64,-21-21 64,21 21-32,0-21 96,0 21-64,0-21 32,0 0 32,21 0-31,-20 0 63,-2-21 64,2 0-128,-2 0-32,2-22 0,-2 1-32,2 0 32,-22 22 0,20-1 0,-20 22 64,0-3 96,22 3 129,-22-1-65,0 21-160,0 0-96,0 0-96,0 0-160,0 21 160,-22 22 128,22-3 32,-20 23-32,-2 0 0,2 22-32,20 20 32,-22-21 32,2-21-64,-2 0 0,2 0 32,20-21-32,0-20 32,0-2-32,0 1 0,0 0-353,0-21-639,0 0-706,0 0-1121</inkml:trace>
          <inkml:trace contextRef="#ctx0" brushRef="#br0" timeOffset="73772.5296">8444 7482 7334,'0'0'609,"0"0"-673,0 0-192,0 21 288,22-21 416,-2 0 225,2 21 128,20-21-161,-22 21-127,22-21-33,-20 0-63,20 0-129,-22 0-96,2 0-64,-2 0 32,2-21 0,-2 21 1,-20-21 31,0 0-64,0 21 32,0-21 32,0 21-32,0 0-32,0 0-128,-20 0-64,-2 0 32,22 0-32,-20 21 0,-2 0 0,2 0 32,20 21 64,-22-21-64,22 0 0,0 0 0,0 0 64,0 0-32,22 0 64,-22-21 32,20 0 32,2 0-64,-2 0-32,2 0 33,20-21-33,-22 21 32,2-21-64,-22 0 32,20 21-32,2 0 0,-22 0 32,0 0-32,0 0-64,0 0-32,0 0 96,-22 0 0,22 21 0,0 0 0,-20 0 0,20 0 0,0 0 32,0-21-64,0 22-33,0-22 65,0 0-32,20 0 64,-20 0-32,22-22-32,-2 22 32,2-21-64,-2 0-96,22 0-96,-42 0 96,22 0 32,-2 21 64,-20-21-32,0 21-97,0 0 1,0 21 32,0-21 64,0 21 128,0 0-64,0-21 32,0 21 0,22 0 0,-22-21-32,0 21 96,20-21-96,-20 0 192,22 0 96,-22 0 33,20 0 127,2 0 0,-2-21-127,2 0-33,-2 0 0,2 0-64,-2-21-64,2 0-63,-1 0-33,21-21 0,-21 0-64,0 0 64,0 0-32,0 0 32,-1 0-32,-20 20 32,0 23 0,22-23 0,-22 43 0,0-20-32,0 20 0,0 0-160,0 0-97,0 20 97,-22 23 128,22-1 64,-20 21-32,-1 0-32,0 21 32,0 0 64,0-21-32,0 0 0,0 0-32,21-21 64,-21 0-64,21-21-96,0 0-352,0 1-737,0-2-1282,0-20-3907</inkml:trace>
          <inkml:trace contextRef="#ctx0" brushRef="#br0" timeOffset="73990.9299">9138 7482 5733,'0'0'2210,"20"0"-2178,-20 0-96,22 0 416,-2 0 289,22-21-417,-20 21-160,20 21-64,0-21-352,-21 21-321,21-21-992,-22 21-962,2 0-800</inkml:trace>
          <inkml:trace contextRef="#ctx0" brushRef="#br0" timeOffset="74224.9303">9495 7587 5028,'0'21'737,"0"-21"864,-22 21-31,22 0-513,0 0-384,-20 0-353,20-21-192,0 21-96,-22 0-32,22-21 64,0 22-32,0-22-96,22 0-224,-22 0-353,0 0-416,20 0-256,-20-22-1025,22 1-449</inkml:trace>
          <inkml:trace contextRef="#ctx0" brushRef="#br0" timeOffset="74334.1306">9557 7482 3939,'0'-42'2531,"22"21"-1026,-22 0-704,0 21-705,0 0-192,20 0-417,-20 0-2049,0 0-3138</inkml:trace>
          <inkml:trace contextRef="#ctx0" brushRef="#br0" timeOffset="75004.9317">9725 7671 6470,'0'0'961,"-20"0"-321,20-21 545,0 21-352,0 0-288,-22 0-1,22 0-95,0 0-225,-20 0-192,-2 0 32,22 0-64,-20 21 32,-2-21-64,22 21 32,0 0 0,0-21 0,0 0 0,0 21 0,22-21 32,-2 0 32,-20 0-96,22 0-32,-2 0 32,2 0-32,-2-21 0,-20 21 0,22-21 64,-2 21 0,-20 0 0,0 0-96,0 0-33,0 0 33,0 0 64,0 0-32,0 21 64,0-21 0,0 21 64,0-21-64,22 22 0,-22-22 0,20 0 0,2 0 64,-2 0 32,2 0 33,20-22 159,-22 22 64,2-21 129,-2 0-1,22 0-64,-20-21-223,-2 0-97,22 0 0,-20 0-64,20-21 0,-21 21 32,0-21-64,-21 0 64,21 0-32,-21 20 0,0 23 32,0-23 32,0 43-32,0 0-64,-21 0-96,0 22-32,0-1 96,-21 42 32,-22 20 0,22 2 32,0-1-32,0-21 32,42 0-64,0 0 64,22-21 32,-2-21 0,22 22-224,22-23-705,-22 1-2017,21-21-4742</inkml:trace>
        </inkml:traceGroup>
      </inkml:traceGroup>
      <inkml:traceGroup>
        <inkml:annotationXML>
          <emma:emma xmlns:emma="http://www.w3.org/2003/04/emma" version="1.0">
            <emma:interpretation id="{F8548B9E-DB8E-4D51-96D3-7746EC25487F}" emma:medium="tactile" emma:mode="ink">
              <msink:context xmlns:msink="http://schemas.microsoft.com/ink/2010/main" type="line" rotatedBoundingBox="3067,10555 5960,10545 5963,11485 3070,11495"/>
            </emma:interpretation>
          </emma:emma>
        </inkml:annotationXML>
        <inkml:traceGroup>
          <inkml:annotationXML>
            <emma:emma xmlns:emma="http://www.w3.org/2003/04/emma" version="1.0">
              <emma:interpretation id="{3E73048F-31A5-4070-B5D0-449CA9D4341D}" emma:medium="tactile" emma:mode="ink">
                <msink:context xmlns:msink="http://schemas.microsoft.com/ink/2010/main" type="inkWord" rotatedBoundingBox="3067,10555 5960,10545 5963,11485 3070,11495"/>
              </emma:interpretation>
              <emma:one-of disjunction-type="recognition" id="oneOf25">
                <emma:interpretation id="interp125" emma:lang="en-US" emma:confidence="1">
                  <emma:literal>formulation.</emma:literal>
                </emma:interpretation>
                <emma:interpretation id="interp126" emma:lang="en-US" emma:confidence="0">
                  <emma:literal>formulation ~</emma:literal>
                </emma:interpretation>
                <emma:interpretation id="interp127" emma:lang="en-US" emma:confidence="0">
                  <emma:literal>formal action.</emma:literal>
                </emma:interpretation>
                <emma:interpretation id="interp128" emma:lang="en-US" emma:confidence="0">
                  <emma:literal>formulation •</emma:literal>
                </emma:interpretation>
                <emma:interpretation id="interp129" emma:lang="en-US" emma:confidence="0">
                  <emma:literal>formal ation.</emma:literal>
                </emma:interpretation>
              </emma:one-of>
            </emma:emma>
          </inkml:annotationXML>
          <inkml:trace contextRef="#ctx0" brushRef="#br0" timeOffset="78733.3383">-10292 9184 1761,'0'0'3075,"0"0"-1986,0 0-993,0 0-192,21 0 641,0-21 127,0-1-31,0 22-353,21-20-128,-22 20-96,2 0-32,-2 0 0,2 20-32,-2-20 64,-20 22 225,0-1 223,0 21-127,0-21-161,22 21 0,-22-21-192,0-1-32,0-20 0,20 22 64,-20-22 96,22 0 161,-2 0 31,-20 0-32,22-22 1,-2 2 31,-20-1-128,0-1 96,0-19 65,0 19-129,0 2-96,-20-1-96,-2-1 64,22 2-128,-20 20 0,20 0-64,-22 0-256,22 0-705,0 0-1409,0 0-1987</inkml:trace>
          <inkml:trace contextRef="#ctx0" brushRef="#br0" timeOffset="78358.9375">-10040 8785 352,'0'0'576,"0"0"225,0 0 96,0 0-320,0 0-33,0 0 257,0 0 512,0 0 289,0 0-545,0-22-353,0 22-159,0-21-225,0 21-64,-22-21-64,22 0 1,-20 0-97,-2 1 32,2-2-32,20 22 0,-22-21 128,22 21-64,-20 0-96,20 0-64,0 0-160,-21 0-32,21 21 64,0 21 64,0-21 32,0 42 64,0 0 96,0 0 0,0 0 160,0 22-223,21-22-1,-21 0 64,0 0-96,0-22 32,0 2-32,20-23 32,-20 2-64,0-1 64,0-21-32,0 0 64,0 0 32,0 0-288,0 0-769,0-21-1986,-20 21-2530</inkml:trace>
          <inkml:trace contextRef="#ctx0" brushRef="#br0" timeOffset="79060.9388">-9810 9163 3235,'0'21'448,"0"-21"-480,0 20 480,0 2 1,0-1 63,0-1-31,0-20-129,0 22 0,0-1-127,0-21-65,0 0 256,0 0 737,0 0 737,0 0-192,0 0-1058,0-21-416,0-1-95,0 2-97,0-1 64,0-21-32,0 21-32,0-21 32,0 21-64,0-1-64,0 22-32,22-20 0,-22 20-97,20 0-479,2 0-577,-1 20-673,0-20-929,0 0-320</inkml:trace>
          <inkml:trace contextRef="#ctx0" brushRef="#br0" timeOffset="79575.7397">-9620 9141 2338,'0'0'961,"0"0"32,0 22 416,0-1-384,0-1 160,0 2-224,0-1-417,0-1-223,21 2-193,-21-1 0,0-21-64,0 20 0,0-20 0,0 0 96,0 0 97,0 0 255,0 0-96,0-20-287,0-1-33,21-21-96,-21 21 96,21-21-96,-21-1 0,21 23 0,-21-1 0,21-1 32,-21 22-32,0 0-128,0 0-65,0 0 161,0 22 129,21-1 127,-21-1-32,0 23-128,0-23 32,0 23-32,0-23-32,21 2-32,-21-1 64,0-21-128,0 0 128,0 0 96,0 0 129,0-21-65,21-1-128,0 2-32,-21-1-32,21-21 0,-21 21 0,21-1-32,-21 22 0,0-20-96,0 20-32,0 0-128,21 20 192,-21-20 64,0 43 32,0-23 0,21 2 0,-21 19-64,21-19-417,0-22-480,-21 0-704,42 0-2691</inkml:trace>
          <inkml:trace contextRef="#ctx0" brushRef="#br0" timeOffset="79887.7402">-9200 9121 5317,'0'0'1025,"0"0"-897,0 0 160,0 20 929,0-20-96,0 22-448,0-1-193,0 21-95,0-21-129,0-1-96,0 2-96,21-22-32,-21 21 128,0-21 128,21 0 65,-21 0 63,0-21 1,21 21-97,0-22-128,-21-19-32,21 19-32,-21 2-64,0-23-32,0 23-160,21-23-704,-21 2-930,0 19-1249,0-19-2498</inkml:trace>
          <inkml:trace contextRef="#ctx0" brushRef="#br0" timeOffset="80152.9407">-8990 8637 3523,'0'-21'929,"21"21"-449,-21 0-288,0 0 801,0 21 96,0 1 481,0 19-385,0 22-448,0 0-161,0 22-320,0-1-159,0-1-1,0 2-32,0-22 0,0-22-128,0 2 64,0-23 0,0-20-128,22 22-481,-22-22-1153,20-22-2882</inkml:trace>
          <inkml:trace contextRef="#ctx0" brushRef="#br0" timeOffset="80917.342">-8633 9141 1473,'0'-20'2114,"-21"20"-897,21 0 353,-21-21-353,21 21-96,0 0 32,-21 0-545,0 0-255,21 0-193,-21 0-160,21 21-32,-21-1 32,21 2 0,-20 19 0,20-19 0,0-1 0,-22-1 0,22 2-128,22-22 96,-22 0 64,0 0 96,20 0 0,1-22 32,0 2-32,-21-1-128,21-1 64,0 2-32,-21 20 0,21-21 0,-21-1-96,0 22 0,0 0-96,0 0 64,21 22 64,-21-22-32,0 21 96,21-1-32,0-20 0,0 22 0,0-1 64,0-21-96,0 20 64,0-20-32,0-20 96,-21 20 32,21-21-32,0-1 97,-21 2 159,21-1-64,-21-21 97,0 21-33,21-42-96,-21 21 0,0-22-128,21-19 1,-21-2 31,0 22 96,0 0 96,21 0 1,-21 21-161,0 0 0,0 21 32,0 1 64,0 20 65,0-22-193,0 22-256,0 22-288,0-2 159,-21 1 193,21 42 32,0 21 32,0 0-32,-21 21 0,21-20 64,0 19-64,0-41 0,0 0 0,21 0-64,-21-20-32,0-23-64,21 2-256,-21-1-577,0-21-609,21 0-1345,-21 0-2690</inkml:trace>
          <inkml:trace contextRef="#ctx0" brushRef="#br0" timeOffset="81120.1424">-8570 8995 9416,'0'0'417,"0"0"-513,0 0-385,21 0 417,0 0 385,0 0 319,21 0 33,0 0-257,21-21-352,0-1 64,0 1-608,21 1-2499</inkml:trace>
          <inkml:trace contextRef="#ctx0" brushRef="#br0" timeOffset="81463.343">-8129 9078 4548,'0'0'897,"0"22"-1250,21-22 513,-21 21 513,0 21 32,0-21 96,0 21-65,-21-1-287,21-19-289,0-1-64,0-1-96,0 2-32,0-22-449,21 0-864,1-22-1730</inkml:trace>
          <inkml:trace contextRef="#ctx0" brushRef="#br0" timeOffset="81667.1434">-8044 8931 8584,'-22'-20'1185,"22"20"-865,0-22-160,0 22-64,0 0-128,0-21-192,0 21-545,22 0-1088,-22 0-2435</inkml:trace>
          <inkml:trace contextRef="#ctx0" brushRef="#br0" timeOffset="82243.3444">-7876 9058 5124,'0'20'2114,"0"-20"-1793,-22 0-1,22 22 481,-20-1-321,-2-1 1,22 2-193,0-1-64,-20 21-64,20-21-160,0-1 128,20 2-96,-20-22 0,22 21 0,-2-21 161,2 0 31,-2 0 0,-20-21 0,22-1-32,-2 2 65,-20-1-65,0-1-32,0 2 32,0-1-64,-20-1 0,20 22-63,-22-20 31,22-1 64,-20 21 0,20 0-96,0 0-128,0 0-128,0 0-32,20-22 127,2 22 1,-2 0 96,2 0 0,-2-20-64,2 20 32,-2 0-32,2 20 64,-22-20 128,0 22 65,20-1 95,-20-1-32,0 23-96,0-23 64,-20-20-63,20 22 31,0-1-64,0-21-64,0 0-96,0 0 0,0 0 32,0 0 96,0 0 64,20-21-32,2-1-96,-2 2 32,2-1 32,-22-21-96,20 21-96,-20 21 160,22 0-192,-22 0 32,0 0 32,0 0 96,0 21 0,0 21 64,0-21-64,0 21 0,20-1 32,-20-19-224,22-1-224,-22-21-897,20 0-2659</inkml:trace>
          <inkml:trace contextRef="#ctx0" brushRef="#br0" timeOffset="82430.5447">-7414 9267 9737,'0'0'1153,"0"0"-929,0 0 321,0 0-97,0 0-256,0 0-96,0 0-704,0-20-3845</inkml:trace>
        </inkml:traceGroup>
      </inkml:traceGroup>
    </inkml:traceGroup>
    <inkml:traceGroup>
      <inkml:annotationXML>
        <emma:emma xmlns:emma="http://www.w3.org/2003/04/emma" version="1.0">
          <emma:interpretation id="{88E9F3EC-3118-4C8F-9BA0-D7ECCB161692}" emma:medium="tactile" emma:mode="ink">
            <msink:context xmlns:msink="http://schemas.microsoft.com/ink/2010/main" type="paragraph" rotatedBoundingBox="3845,12402 22204,12347 22207,13299 3848,1335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C4842A5-99AE-4ECD-B2BF-F9B7A4789406}" emma:medium="tactile" emma:mode="ink">
              <msink:context xmlns:msink="http://schemas.microsoft.com/ink/2010/main" type="line" rotatedBoundingBox="3845,12402 22204,12347 22207,13299 3848,13354"/>
            </emma:interpretation>
          </emma:emma>
        </inkml:annotationXML>
        <inkml:traceGroup>
          <inkml:annotationXML>
            <emma:emma xmlns:emma="http://www.w3.org/2003/04/emma" version="1.0">
              <emma:interpretation id="{CDAC54B1-2F6D-4767-A674-21B58E61C3DA}" emma:medium="tactile" emma:mode="ink">
                <msink:context xmlns:msink="http://schemas.microsoft.com/ink/2010/main" type="inkWord" rotatedBoundingBox="3845,12483 5651,12478 5654,13277 3848,13282"/>
              </emma:interpretation>
              <emma:one-of disjunction-type="recognition" id="oneOf26">
                <emma:interpretation id="interp130" emma:lang="en-US" emma:confidence="1">
                  <emma:literal>-these</emma:literal>
                </emma:interpretation>
                <emma:interpretation id="interp131" emma:lang="en-US" emma:confidence="0">
                  <emma:literal>-there</emma:literal>
                </emma:interpretation>
                <emma:interpretation id="interp132" emma:lang="en-US" emma:confidence="0">
                  <emma:literal>"these</emma:literal>
                </emma:interpretation>
                <emma:interpretation id="interp133" emma:lang="en-US" emma:confidence="0">
                  <emma:literal>these</emma:literal>
                </emma:interpretation>
                <emma:interpretation id="interp134" emma:lang="en-US" emma:confidence="0">
                  <emma:literal>-those</emma:literal>
                </emma:interpretation>
              </emma:one-of>
            </emma:emma>
          </inkml:annotationXML>
          <inkml:trace contextRef="#ctx0" brushRef="#br0" timeOffset="88982.5562">-9515 10823 992,'0'0'1410,"0"0"-449,0 0-96,0 0 192,0 0-33,0 0-127,0 0-448,0 0-321,0 0-128,0 0 96,0 0 128,21 0 257,0 0-33,0-22 97,21 22-321,0-21-64,0 21-96,-21-20-96,21 20-1345,-21 0-2755</inkml:trace>
          <inkml:trace contextRef="#ctx0" brushRef="#br0" timeOffset="90355.3587">-8990 10760 992,'0'0'161,"0"0"-354,0 0 161,0 0 64,21 20 129,-21-20 383,0 0 193,22 0 224,-2 0-161,-20 0-159,22 0 0,-2 0 31,2-20-63,-2 20-161,2-22-95,-22 1-97,20 21-128,2-20 0,-22-2 32,20 22-96,-20 0 32,0 0-64,0 0 33,0 0-98,0 0 66,0 0-98,0 0-63,0 0-704,0 0-1347,0 0-735</inkml:trace>
          <inkml:trace contextRef="#ctx0" brushRef="#br0" timeOffset="89996.5581">-8905 10381 800,'0'-21'1153,"0"21"-256,0 0-609,0 0-384,0 0 96,0 0 96,0 21 417,0-21 192,0 21 320,0 21 64,0 0 32,0 21-32,0 22-353,0-2-191,0 23-289,0-2-128,-22-19 32,22-23-128,0-20-32,0-20 33,22-1-66,-22-21 98,0 0-65,0 0-257,0 0-768,0-21-2114,0-1-3041</inkml:trace>
          <inkml:trace contextRef="#ctx0" brushRef="#br0" timeOffset="91556.5607">-8675 10381 4452,'0'0'544,"0"0"-736,0 0 0,0 0 224,0 21 384,0 0 385,0 21 96,0 0 0,0 0 96,0 43-417,0-22-63,0 20-193,-21 1-192,21-21-32,0-21-32,0 1 64,0-22-96,0-1 0,0-20 65,0 0-1,0 0 320,0 0 32,0 0-191,0-20-257,0-1-96,0-1-32,21 1 31,-21 1 33,21-2 32,-21 1-32,0 1-32,21 20-32,-21 0-96,0 0-32,21 0 160,-21 20 63,21 1 66,-21 1-66,21-2 98,0 1-33,-21 1-32,21-22 96,0 0 64,0 0 32,-21 0-32,21-22 32,0 22-64,0-21-63,-21-21 31,21 21-32,-21 1 0,0-2 0,0 1-32,0 1 32,0 20 0,0-22 32,0 22 32,0 0-192,-21 0-96,21 22 64,0-2 32,-21 1 64,21 1 32,0-2-32,0 1 32,21 1-32,-21-22 96,21 20 0,0-20 160,0 0 1,0-20-97,0 20-64,0-22 0,0 1-32,0 1 0,-21-2 0,21 22-32,-21-21 0,0 21-32,0-20 0,21 20-64,-21 0-160,0 0 32,0 20 160,0 1 64,0 1 64,0-2-96,0 1 64,0 21-32,0 1 0,0-22 0,0-1-32,0 1 32,0 1-64,0-22-32,0 0 64,0 0 224,0 0-224,0 0-96,-21-22-32,21 1 96,-21 1-32,21 20 64,0-21 0,-21-1 0,21 22 0,0 0-96,0 0-129,0 0-191,0 22 352,21-22 64,-21 21 96,0-1-32,21-20 32,0 21 0,-21 1 32,21-22 1,0 0-1,0 0 32,21-22-32,-20 1-64,20 1 32,-22-1-32,2-1 32,-2 1-32,-20 1 32,0-2 0,0 1-63,0 1 31,-20 20 0,20 0-32,-22 0 0,2 0 0,20 0-32,-22 20 0,22 1 0,0 1 64,0 19-32,0-19 0,22 19-32,20-41 96,0 21-128,20-21-897,22-21-2114,22 1-6406</inkml:trace>
        </inkml:traceGroup>
        <inkml:traceGroup>
          <inkml:annotationXML>
            <emma:emma xmlns:emma="http://www.w3.org/2003/04/emma" version="1.0">
              <emma:interpretation id="{7D404785-125D-498B-82B0-76A6714E7C37}" emma:medium="tactile" emma:mode="ink">
                <msink:context xmlns:msink="http://schemas.microsoft.com/ink/2010/main" type="inkWord" rotatedBoundingBox="6556,12882 7417,12879 7418,13111 6557,13113"/>
              </emma:interpretation>
              <emma:one-of disjunction-type="recognition" id="oneOf27">
                <emma:interpretation id="interp135" emma:lang="en-US" emma:confidence="1">
                  <emma:literal>are</emma:literal>
                </emma:interpretation>
                <emma:interpretation id="interp136" emma:lang="en-US" emma:confidence="0">
                  <emma:literal>one</emma:literal>
                </emma:interpretation>
                <emma:interpretation id="interp137" emma:lang="en-US" emma:confidence="0">
                  <emma:literal>axe</emma:literal>
                </emma:interpretation>
                <emma:interpretation id="interp138" emma:lang="en-US" emma:confidence="0">
                  <emma:literal>ane</emma:literal>
                </emma:interpretation>
                <emma:interpretation id="interp139" emma:lang="en-US" emma:confidence="0">
                  <emma:literal>ave</emma:literal>
                </emma:interpretation>
              </emma:one-of>
            </emma:emma>
          </inkml:annotationXML>
          <inkml:trace contextRef="#ctx0" brushRef="#br0" timeOffset="92601.7625">-6659 10864 864,'0'0'1282,"0"0"-610,0 0 225,0-21-96,0 21 288,22-20-64,-22 20-32,0-22-289,-22 22-127,22-21-97,0 21-31,0 0-33,-20-20-192,20 20-63,-22 0-65,2 20-64,-2-20 32,22 21 32,-20 1-64,-2-2-32,22 23 0,0-23 0,-20 23 0,20-23 32,0-20 0,20 21-32,-20-21 128,22 0 128,-22 0 1,20-21-65,2 1-128,-2-2 32,2 1-64,-2 1 32,-20-2-64,22 22 32,-22-21 32,0 21-32,0 0 32,0 0-64,0 0-32,0 0-96,0 21 96,0-21 96,0 22-32,0-2 64,0 1-96,20 1 64,-20-2-32,0-20-32,22 21 64,-22-21 96,0 0 33,20-21-33,2 21-32,-2-20-96,-20-2 32,22 1-64,-2 1 32,2-2 0,-2 1-32,-20 21 32,22-20-64,-22 20 0,21-22 0,-21 22-64,0 0 32,0 22 0,21-22 64,-21 20 0,0 1 0,21 1 0,-21-2 0,21 1 0,-21 1 0,21-2 0,0-20 32,0 21 0,0-21 32,0-21 32,0 21-32,0-20-32,0-2 0,0 1 32,0 1 32,-21-2-64,21 1 32,-21 1-32,0-2 32,0 1-64,0 21 65,0-20-33,-21 20-32,21 0 0,-21 0-32,0 20 32,21 1 32,0 1-32,-21 19 32,21-19-32,21 19 0,0-19 32,0-22-32,21 0-385,21 0-1216,21 0-3204</inkml:trace>
        </inkml:traceGroup>
        <inkml:traceGroup>
          <inkml:annotationXML>
            <emma:emma xmlns:emma="http://www.w3.org/2003/04/emma" version="1.0">
              <emma:interpretation id="{E98D1F11-36E9-4142-9E29-62A4CFD38513}" emma:medium="tactile" emma:mode="ink">
                <msink:context xmlns:msink="http://schemas.microsoft.com/ink/2010/main" type="inkWord" rotatedBoundingBox="8424,12443 11345,12435 11347,13195 8426,13204"/>
              </emma:interpretation>
              <emma:one-of disjunction-type="recognition" id="oneOf28">
                <emma:interpretation id="interp140" emma:lang="en-US" emma:confidence="1">
                  <emma:literal>constructed</emma:literal>
                </emma:interpretation>
                <emma:interpretation id="interp141" emma:lang="en-US" emma:confidence="0">
                  <emma:literal>Constructed</emma:literal>
                </emma:interpretation>
                <emma:interpretation id="interp142" emma:lang="en-US" emma:confidence="0">
                  <emma:literal>constricted</emma:literal>
                </emma:interpretation>
                <emma:interpretation id="interp143" emma:lang="en-US" emma:confidence="0">
                  <emma:literal>construed</emma:literal>
                </emma:interpretation>
                <emma:interpretation id="interp144" emma:lang="en-US" emma:confidence="0">
                  <emma:literal>Constricted</emma:literal>
                </emma:interpretation>
              </emma:one-of>
            </emma:emma>
          </inkml:annotationXML>
          <inkml:trace contextRef="#ctx0" brushRef="#br0" timeOffset="93678.1644">-4789 10760 1153,'0'0'1953,"0"-22"-607,0 22-33,0-21-320,0 21 160,0-20-224,0-2-96,0 1-193,0 21 1,-20-20-65,20 20-95,-22 0-257,22 0-64,-21 0-192,0 20 32,21 1 0,-21 1 0,0 19-64,21-19 64,0 19 0,-21 1 96,21 1-64,21-2 0,-21-19 0,21-22 0,0 0 129,21 0-1,-20 0 0,20 0-64,-22-22-32,22 1-32,-20 1 32,20-2-32,-42 22-32,20-21 64,-20 21-64,0 0 0,0 0 0,0 0-32,0 0 32,0 21-32,-20 1 64,20-2-32,0 1 0,0 1 0,0-2 0,0 1 32,0 1 0,20-1-32,-20-1 96,22-20-32,-2 0 0,1 0 32,-21-20-31,21-1 63,-21 21 0,21-22-64,-21 1 32,0 1-96,0-2 64,-21 1-32,21 1-32,-21-2 0,0 22 32,21-21 0,0 21-64,0 0 0,0 0-64,0 0 0,0 0 32,21 0 0,0-20 64,0 20 0,0 0 0,0 0-32,21 0-32,-21 0 32,-21 0-32,21 20 64,0 1 0,-21 1 64,0-2-32,0 1 64,0 21 0,0-21-64,0-21-32,0 22 64,0-22 0,0 0 96,0-22-32,0 22-96,21-21 0,-21 1 32,21-23-64,0 23 0,0-23-64,0 23 32,-21-2 32,21 22-32,-21-21-32,0 21-64,0 21 96,21 1 0,-21-2 32,0 23 32,21-2-32,-21 1 0,21-21-32,0 22-1281,0-23-2050,0 1-6213</inkml:trace>
          <inkml:trace contextRef="#ctx0" brushRef="#br0" timeOffset="94302.1656">-3864 10738 2498,'0'0'1345,"0"-21"64,0 21-127,-22 0-450,22 0-319,0 0-225,-20 0-128,-2 21 1,22-21 31,-20 22-96,-2-22 96,1 20 0,0-20 257,0 21-65,21-21-128,0 0-160,0 0-96,0 0-64,0 0 64,21 0 128,0 22 0,0-22-31,1 0 63,20 20 0,-22 1 0,2-21-32,-2 22 32,-20-2 65,22 1 95,-22-21 160,-22 22-127,2-2-129,-2-20-64,2 21-32,-2-21-32,-20 0 32,21 0-64,0 0-32,0 0-256,0-21-545,21 1-928,-21 20-1314,42-22-2530</inkml:trace>
          <inkml:trace contextRef="#ctx0" brushRef="#br0" timeOffset="95082.167">-3760 10738 5637,'0'-21'1377,"0"21"-1025,0-20 161,22 20 416,-2-22-128,2 22-257,20 0-256,-22 0-256,22 0 0,-20 0 0,-2 22-256,2-2-320,-2 1-289,2 1-128,-2-2-64,-20 1 545,22 1 448,-22-2-64,0-20 96,0 21 384,0-21 449,0 22 64,0-22-97,0 20-223,0-20-65,0 21-127,0-21 31,0 0 0,0 0 129,0 0-33,0 0-223,0-21-161,0 21 0,0-20-64,0 20 0,0-22-64,0-19 96,0 19-96,0 1 64,20 1-64,2-2 0,-22 22-64,20-21 32,2 21 0,-22-20-192,20 20-385,2 0-448,-2 0-256,2 0-160,-2 20-609,-20-20-833,22 21-608</inkml:trace>
          <inkml:trace contextRef="#ctx0" brushRef="#br0" timeOffset="94614.1661">-3634 10339 3010,'0'-21'801,"0"21"96,0 0 64,0 0-705,0 0-320,0 0 545,22 21 479,-22 0 129,0 21-160,0 0-192,20 21 32,-20 0-289,0 21-95,0 0-193,-20 1-64,20-22-32,-22 0-96,22-22 32,0-19-64,0-1 32,0-21-32,0 0-320,0 0-417,0-21-2402</inkml:trace>
          <inkml:trace contextRef="#ctx0" brushRef="#br0" timeOffset="95331.7673">-3214 10801 2498,'0'0'1954,"0"0"-257,-20 0-447,20 22-65,0-22-289,0 20-127,0 1 32,0 1-353,20-2-95,-20-20-97,0 21 64,22 1-128,-22-22-63,20 20 31,-20-20 96,21 0 96,1-20-127,-22 20-65,20-22 32,2 1-96,-22 1 0,0-2 0,20 1-96,-20 1 0,0-2-288,0 1-449,0 1-768,0 20-1730,0-22-5380</inkml:trace>
          <inkml:trace contextRef="#ctx0" brushRef="#br0" timeOffset="96018.1686">-2835 10823 4356,'-22'0'160,"22"0"160,0-22 577,0 22-128,0 0 288,-20 0-32,20 0-545,0 0-320,0 22-32,-22-22 65,22 20-1,-20 1-64,20 1 64,0-2 64,0 1 33,0 21-193,0-21 0,0 1 0,20-22 0,2 21 64,20-21 64,-22 0 0,22 0 33,-20 0-33,20-21-64,-22-1 96,2 1-63,-2 1 95,2-2-32,-2-19-96,-20-2 64,22 1-160,-22 1 65,20-22-33,-20 20-32,0-20 160,0 0-32,0 0 96,0 21 33,0 0-65,0 21-32,0 0-64,0 21-96,0 0-32,0 0-128,0 0-128,0 0 32,0 21 192,0 21 32,0 0 64,0 21-96,0 0 64,-20 21-64,20 0 32,0-21 0,-22 0 32,22-21-96,0 1 32,0-23 0,22 1-160,-22-21-320,0 22-674,0-22-575,0 0-1218,0-22-3171</inkml:trace>
          <inkml:trace contextRef="#ctx0" brushRef="#br0" timeOffset="96766.97">-2709 10823 7046,'0'0'288,"0"0"-544,0 0 352,20 0 513,-20 0 288,22 20 32,-2-20-289,2 0-159,-2 0-161,2 0-128,20-20-32,-22 20-32,2-22-31,20 1-33,-22 21-32,2-20 32,-2-2 32,-20 22-64,0-21 64,22 21 32,-22-20-64,0 20 128,0 0-32,-22 0 1,22 0-161,-20 0-32,-2 20-33,22 1 33,-20 1 0,20 19 64,-22-19 0,22 19-64,0-19 32,22-2 32,-2-20 33,2 0 31,-2 0 64,2 0-96,20 0-32,-22-20 0,23 20 0,-22-22-32,21 22 0,-21-21 0,-21 21 0,21 0 64,-21 0-32,0-20 128,0 20-32,0 0-64,0 0-32,-21 0-32,0 20-64,0-20 0,0 21 0,0 1 64,0-2-64,-1 1 0,22 21 32,0-21 0,0 1 32,22-1-64,-1-1 96,0-20 0,0 0 0,0-20 32,0-1-32,21-1 0,-21-19 0,0-2 64,0 23-64,0-43 0,0 20 0,-21 1-32,21-21 32,-21 22 32,0-23-32,0 22 225,0 0 223,0 21 1,0 21-161,0 0-352,-21 0-128,21 42 64,-21 0 96,0 21 32,0 0 32,0 22-64,0-2 0,21 1-577,-21-21-1088,42 0-1763,0-42 1282,21-21-2274</inkml:trace>
        </inkml:traceGroup>
        <inkml:traceGroup>
          <inkml:annotationXML>
            <emma:emma xmlns:emma="http://www.w3.org/2003/04/emma" version="1.0">
              <emma:interpretation id="{74B9A1F3-DA0A-474B-9AB4-C90D1BD31CFC}" emma:medium="tactile" emma:mode="ink">
                <msink:context xmlns:msink="http://schemas.microsoft.com/ink/2010/main" type="inkWord" rotatedBoundingBox="12310,12377 12625,12376 12627,13111 12312,13112"/>
              </emma:interpretation>
              <emma:one-of disjunction-type="recognition" id="oneOf29">
                <emma:interpretation id="interp145" emma:lang="en-US" emma:confidence="1">
                  <emma:literal>to</emma:literal>
                </emma:interpretation>
                <emma:interpretation id="interp146" emma:lang="en-US" emma:confidence="0">
                  <emma:literal>fo</emma:literal>
                </emma:interpretation>
                <emma:interpretation id="interp147" emma:lang="en-US" emma:confidence="0">
                  <emma:literal>t.</emma:literal>
                </emma:interpretation>
                <emma:interpretation id="interp148" emma:lang="en-US" emma:confidence="0">
                  <emma:literal>f.</emma:literal>
                </emma:interpretation>
                <emma:interpretation id="interp149" emma:lang="en-US" emma:confidence="0">
                  <emma:literal>t,</emma:literal>
                </emma:interpretation>
              </emma:one-of>
            </emma:emma>
          </inkml:annotationXML>
          <inkml:trace contextRef="#ctx0" brushRef="#br0" timeOffset="97546.9713">-1029 10823 4644,'-21'0'2498,"21"0"-1056,0 0-674,0-22-447,21 22-33,0 0 96,0 0 97,0 0-1,21 0-192,0 0-127,-21 22-33,0-22-64,0 20 32,0 1-32,-21 1 32,0-2 0,0 1 160,0 1 97,0-2-97,0-20-128,0 0-32,0 0 128,0 0 33,21 0 159,-21 0-192,21-20-64,0-2-64,-21 22 1,0-21 31,0 1 32,0 20-64,0 0-32,0-22-32,-21 22-160,21 0-32,-42 0-705,21 0-1377,0 0-5157</inkml:trace>
          <inkml:trace contextRef="#ctx0" brushRef="#br0" timeOffset="97219.3708">-903 10297 4964,'0'-42'-32,"0"42"96,0 0 32,0 0-288,0 0 96,0 0 480,0 21 577,0 0 224,0 0-192,0 21-160,0 0-128,0 21-161,0 0-63,-21 0-225,21 21-128,-21 1 0,21-22-96,-21 0 32,21-22-32,0-19 0,0-2 0,0-20-320,0 21-673,0-21-608,0-21-481,0 21-2274</inkml:trace>
        </inkml:traceGroup>
        <inkml:traceGroup>
          <inkml:annotationXML>
            <emma:emma xmlns:emma="http://www.w3.org/2003/04/emma" version="1.0">
              <emma:interpretation id="{3DA8692D-16D9-49BC-99CD-315CFCBC58FC}" emma:medium="tactile" emma:mode="ink">
                <msink:context xmlns:msink="http://schemas.microsoft.com/ink/2010/main" type="inkWord" rotatedBoundingBox="13612,12419 14054,12417 14055,13071 13614,13072"/>
              </emma:interpretation>
              <emma:one-of disjunction-type="recognition" id="oneOf30">
                <emma:interpretation id="interp150" emma:lang="en-US" emma:confidence="1">
                  <emma:literal>be</emma:literal>
                </emma:interpretation>
                <emma:interpretation id="interp151" emma:lang="en-US" emma:confidence="0">
                  <emma:literal>bl</emma:literal>
                </emma:interpretation>
                <emma:interpretation id="interp152" emma:lang="en-US" emma:confidence="0">
                  <emma:literal>Ise</emma:literal>
                </emma:interpretation>
                <emma:interpretation id="interp153" emma:lang="en-US" emma:confidence="0">
                  <emma:literal>tse</emma:literal>
                </emma:interpretation>
                <emma:interpretation id="interp154" emma:lang="en-US" emma:confidence="0">
                  <emma:literal>Hse</emma:literal>
                </emma:interpretation>
              </emma:one-of>
            </emma:emma>
          </inkml:annotationXML>
          <inkml:trace contextRef="#ctx0" brushRef="#br0" timeOffset="98794.9734">316 10318 4420,'0'-21'832,"0"21"65,0 0-512,0 0-257,0 21 64,-22-21 320,22 42 193,0-21 160,0 42-64,0-21-193,-20 42-287,20-20-161,0-1 32,-22 0-160,22-22 32,0 1-32,0 1 0,0-43-32,0 20 64,0-20-96,0 0 192,0 0 0,0-20-63,22-2-65,-2-19-32,-20 19 0,22 1 32,-2 1-96,2-2-1,-22 22-31,20 0 32,2 22 32,-22-22 32,20 20 32,-20 23 0,0-23 0,0 1 32,0 1-32,0-2 33,-20 1 31,-2-21 32,2 0-32,-2 22 0,22-22 0,-20-22-32,-2 22 0,2 0-32,20-21-32,0 21 0,0-20-64,0 20-64,0 0-32,20 0 64,2 20 96,-2-20 0,2 21 32,-2-21-32,2 22 32,20-22 0,-22 0 32,-20 0 0,22 0 0,-2-22 64,2 1 32,-22 1 129,20 20-1,-20-22 64,0 1-32,0 1-31,-20 20 31,20-22 32,0 22-127,-22 0-161,22 0-64,0 22-64,-20-2 64,20 1-64,0 1-1,20-2 1,-20 1-32,42 1-160,0-22-705,0 0-1313,22 0-4228</inkml:trace>
        </inkml:traceGroup>
        <inkml:traceGroup>
          <inkml:annotationXML>
            <emma:emma xmlns:emma="http://www.w3.org/2003/04/emma" version="1.0">
              <emma:interpretation id="{6B891F72-02BE-4A33-BD03-02FAC5346A2B}" emma:medium="tactile" emma:mode="ink">
                <msink:context xmlns:msink="http://schemas.microsoft.com/ink/2010/main" type="inkWord" rotatedBoundingBox="15231,12735 16197,12732 16199,13280 15233,13283"/>
              </emma:interpretation>
              <emma:one-of disjunction-type="recognition" id="oneOf31">
                <emma:interpretation id="interp155" emma:lang="en-US" emma:confidence="1">
                  <emma:literal>very</emma:literal>
                </emma:interpretation>
                <emma:interpretation id="interp156" emma:lang="en-US" emma:confidence="0">
                  <emma:literal>very,</emma:literal>
                </emma:interpretation>
                <emma:interpretation id="interp157" emma:lang="en-US" emma:confidence="0">
                  <emma:literal>vert</emma:literal>
                </emma:interpretation>
                <emma:interpretation id="interp158" emma:lang="en-US" emma:confidence="0">
                  <emma:literal>very'</emma:literal>
                </emma:interpretation>
                <emma:interpretation id="interp159" emma:lang="en-US" emma:confidence="0">
                  <emma:literal>very.</emma:literal>
                </emma:interpretation>
              </emma:one-of>
            </emma:emma>
          </inkml:annotationXML>
          <inkml:trace contextRef="#ctx0" brushRef="#br0" timeOffset="99684.1751">1870 10654 4420,'0'0'1249,"0"0"-352,0 0-417,0 0-288,0 0-64,0 0 289,0 0 544,0 21 64,21 1 32,-21 19-449,0 1-159,0 1-193,0-2-96,0 1-32,0-21-32,21 1 97,-21-2 63,0-20 64,21 0 32,-21 0-31,21 0 95,0-20-160,-21-2-63,21-19-33,-21 19-64,0-19-32,21-2-32,-21 23-32,0-23 32,21 23-64,-21-2 0,0 1 32,0 21-32,0 0-128,21 0-129,-21 0-95,0 0-128,0 0-97,21 0 129,-21 0 159,21 21 65,-21-21-96,0 0 159,21 0 129,-21 22 0,21-22 64,-21 0-32,0 0 64,21 0 64,-21 0 97,21 0 95,0 0-96,-21-22 96,21 22-128,-21-21 1,21 21-33,-21-20 32,0 20 32,0 0 96,0-22-63,0 22 63,-21 0-192,21 0-64,-21 22-64,0-22 32,0 41 0,0-19 32,21 19 0,-21 1 0,21 1 0,0-23-64,0 23 32,0-23 0,21 1 32,0 1 32,21-22-96,-21 0-352,21 0-769,0-22-1634,0 1-3235</inkml:trace>
          <inkml:trace contextRef="#ctx0" brushRef="#br0" timeOffset="100027.3757">2416 10760 5829,'0'0'897,"0"0"-769,0 0-224,0 0 352,0 20 513,0-20 384,0 21-256,0 1-385,0 19-63,0-19-33,0-2-160,0-20-63,0 21 31,20-21 32,-20 0 32,0 0 1,0 0 159,0 0 96,0 0-159,0-21-257,0 21-64,0-42 32,0 21-64,0-21-32,0 21 0,0-21 0,0 21-32,22 1-32,-22-2-32,20 22-32,2-21-609,-2 21-768,2 0-994,-2 0-1024,22 0-1057</inkml:trace>
          <inkml:trace contextRef="#ctx0" brushRef="#br0" timeOffset="100276.976">2794 10675 672,'21'0'1474,"-21"0"255,0 0 65,21 22 320,-21-22-96,-21 20-577,21 1-480,-21 1-256,0 19-225,0-19-31,0 19-97,0 22-160,-21-21-128,20 1 0,-20 19-64,22-20 0,-2-20-224,22-22-128,0 21-289,0-21-352,0-21-352,22-1-897,-2 2 384,-20-2-224,22-19 64,-22 20-608</inkml:trace>
          <inkml:trace contextRef="#ctx0" brushRef="#br0" timeOffset="100417.3764">2604 10823 928,'0'-43'2339,"0"23"95,0 20-576,0 0-1154,0 0-95,22 0 352,-22 20-96,0-20-321,0 21-320,20 1-96,2-2-63,-22 1-226,42-21-1600,-21 0-3300</inkml:trace>
        </inkml:traceGroup>
        <inkml:traceGroup>
          <inkml:annotationXML>
            <emma:emma xmlns:emma="http://www.w3.org/2003/04/emma" version="1.0">
              <emma:interpretation id="{F5EA77F8-2320-4D0D-8E6B-FE0F0CFF6B29}" emma:medium="tactile" emma:mode="ink">
                <msink:context xmlns:msink="http://schemas.microsoft.com/ink/2010/main" type="inkWord" rotatedBoundingBox="17099,12402 18904,12396 18907,13107 17101,13112"/>
              </emma:interpretation>
              <emma:one-of disjunction-type="recognition" id="oneOf32">
                <emma:interpretation id="interp160" emma:lang="en-US" emma:confidence="0.5">
                  <emma:literal>smooth</emma:literal>
                </emma:interpretation>
                <emma:interpretation id="interp161" emma:lang="en-US" emma:confidence="1">
                  <emma:literal>Smoot h</emma:literal>
                </emma:interpretation>
                <emma:interpretation id="interp162" emma:lang="en-US" emma:confidence="0">
                  <emma:literal>smolt h</emma:literal>
                </emma:interpretation>
                <emma:interpretation id="interp163" emma:lang="en-US" emma:confidence="0">
                  <emma:literal>smooth h</emma:literal>
                </emma:interpretation>
                <emma:interpretation id="interp164" emma:lang="en-US" emma:confidence="0">
                  <emma:literal>Smolt h</emma:literal>
                </emma:interpretation>
              </emma:one-of>
            </emma:emma>
          </inkml:annotationXML>
          <inkml:trace contextRef="#ctx0" brushRef="#br0" timeOffset="100994.5774">3949 10675 3523,'0'0'993,"0"0"-833,0 0-64,0 0 417,0 0-33,-21 0-160,21 0-63,-21 0 383,0 22 289,0-22-160,0 20-97,0-20-287,21 21 31,-20 1-160,20-22-128,-22 20-95,22-20-66,0 21 66,22-21-66,-22 0 66,20 22 31,1-2 32,0 1 96,0-21 32,0 22 160,-21-2 33,21 1 63,-21-21 33,0 22 63,0-2-127,-21-20-97,0 21-160,0-21-32,0 0-64,0 0-31,1 0-162,-2 0-287,22-21-705,-20 21-1057,-2-20-2210</inkml:trace>
          <inkml:trace contextRef="#ctx0" brushRef="#br0" timeOffset="101556.1784">4012 10780 4612,'0'21'1057,"0"-21"-961,0 0 192,0 22 417,0-22 96,0 20-161,0 1-255,0 1-65,0-2-64,0 1-64,0 1-64,0-22-31,0 20-1,0-20-32,0 0 160,0 0 160,0-20-95,21 20-193,-21-22-96,21-19 32,0 19 32,0 1-64,0-21 0,-21 21 0,21 1 0,-21 20 64,21 0 0,-21-22 32,0 22 0,0 0 32,0 22 160,0-22 1,0 20-1,0 1-160,0 1 32,0-2-96,-21 1-32,21 1-32,0-22 32,21 0-32,-21 0 64,0 0 65,21 0 31,-21 0-64,21-22 0,0 1-96,0 1 64,0-2-32,0 1-32,0 1 0,1-2 0,-22 22 0,0 0-96,0 0 64,0 0-32,20 22 128,-20-2 32,0 1-64,0 1 0,0 19 0,-20-19-288,20-2-641,20 1-1217,2-21-1409,-2 0-2595</inkml:trace>
          <inkml:trace contextRef="#ctx0" brushRef="#br0" timeOffset="102492.18">4538 10801 3843,'0'-21'1762,"0"21"-513,0 0 320,0 0-704,0 0-352,-22 21 31,22-21-95,-20 22-65,-2-2-64,22 23-95,0-43-1,0 20-96,0 1-96,0 1-32,22-22 96,-22 0 0,20 0 96,2 0-64,-2 0-31,-20-22-33,22 1-32,-22 1 96,0 20-128,0-22 32,0 1 0,0 1 32,0 20-32,0-22 32,0 22-32,-22 0-32,22-21 0,0 21-96,22 0 0,-22 0 64,20 0 32,2 0 32,-2 0-96,2 0 96,-2 0-64,-20 0 32,22 21-32,-22-21 32,20 0 0,-20 22 96,0-22 32,0 20 96,-20 1-32,20 1-64,0-22-128,0 20 32,0 1 1,0-21-33,0 0 32,20 0 32,-20 0 32,22 0 0,-22 0-32,20 0 32,-20-21-64,22 21 64,-22-20 0,0 20-32,0-22 0,0 1-32,0 1 64,0 20-96,-22-22 96,22 22-96,-20-21 0,20 21 0,0 0-32,0 0-160,0 0 128,0 0 0,0 21 32,0-21 32,20 0 0,-20 0 0,22 0 0,-2 0 0,2 0 32,-22 0 0,20 0 0,22 0 32,-20-21-32,-2 1 64,2-2 0,-2 1 97,2 1-33,-2-2-32,2-19-32,-22-2-64,20 1 32,2 0-64,-2-21 64,-20 21-64,22 0 32,-22 0 0,0 21 32,0 0 32,0 21 33,0 0-1,0 0-32,0 0-128,0 0-160,0 0 63,0 42 65,-22-21 128,22 21-64,-20 21 32,-2 0 0,2 0-32,20 1 32,-22 19 1,2-40-1,-2 20-32,22-22 0,-20-19-97,20 19-159,0-19-256,0-22-129,0 0-416,0 0-512,0 0-1602,0-22-5253</inkml:trace>
          <inkml:trace contextRef="#ctx0" brushRef="#br0" timeOffset="102694.9804">4832 10675 7751,'0'0'320,"0"0"-480,0 0 288,20 0 769,22 0 416,-20 0-192,20-21-352,20 21-481,-20 0-160,22 0-64,-22-20-704,21 20-1762,-21 0-609,0-22 288</inkml:trace>
          <inkml:trace contextRef="#ctx0" brushRef="#br0" timeOffset="103084.9811">5377 10381 7206,'0'0'961,"0"0"-833,0 0-160,-20 0 160,20 21 353,0 0 320,0 21-65,-22 0 1,22 0-224,-20 0-65,-2 21-160,2-20-128,20 20-64,-22-22-31,2 1-65,20-21 96,0 1 0,0-22-64,0 20 0,20-20 128,-20-20 64,22 20-64,-2-22-64,2 1-64,20 1-32,-22-23 32,2 43-32,-22-20-32,20 20-32,-20 0 0,0 20 64,0-20 0,0 43 64,0-23-32,22 1-32,-22 21-224,20-21-705,22 1 225,0-2-2692</inkml:trace>
        </inkml:traceGroup>
        <inkml:traceGroup>
          <inkml:annotationXML>
            <emma:emma xmlns:emma="http://www.w3.org/2003/04/emma" version="1.0">
              <emma:interpretation id="{8858D00D-18D2-4405-BE9A-947F9963B55A}" emma:medium="tactile" emma:mode="ink">
                <msink:context xmlns:msink="http://schemas.microsoft.com/ink/2010/main" type="inkWord" rotatedBoundingBox="19599,12505 20545,12502 20547,13133 19601,13135"/>
              </emma:interpretation>
              <emma:one-of disjunction-type="recognition" id="oneOf33">
                <emma:interpretation id="interp165" emma:lang="en-US" emma:confidence="1">
                  <emma:literal>and</emma:literal>
                </emma:interpretation>
                <emma:interpretation id="interp166" emma:lang="en-US" emma:confidence="0">
                  <emma:literal>aud</emma:literal>
                </emma:interpretation>
                <emma:interpretation id="interp167" emma:lang="en-US" emma:confidence="0">
                  <emma:literal>And</emma:literal>
                </emma:interpretation>
                <emma:interpretation id="interp168" emma:lang="en-US" emma:confidence="0">
                  <emma:literal>anal</emma:literal>
                </emma:interpretation>
                <emma:interpretation id="interp169" emma:lang="en-US" emma:confidence="0">
                  <emma:literal>aid</emma:literal>
                </emma:interpretation>
              </emma:one-of>
            </emma:emma>
          </inkml:annotationXML>
          <inkml:trace contextRef="#ctx0" brushRef="#br0" timeOffset="103677.782">6407 10801 3331,'0'-21'1921,"0"21"-1312,0 0-96,0-20 287,0 20-95,-21 0-289,21 0 129,0 0-65,-21 0-31,21 0-161,-21 0-64,0 20 0,0-20 1,0 21 159,0 1-64,0-2-160,21 23-127,0-23-33,0-20 0,0 21 0,0-21 32,21 0 96,0 0 0,0 0-64,0-21 0,0 21-32,0-20 0,-21 20 0,21 0-64,-21-22 96,0 22-128,0 0 64,0 0-64,0 22 64,0-22 0,0 20 0,0-20 0,0 21-64,0-21-481,21 22-896,0-22-1121,-21 0-2339</inkml:trace>
          <inkml:trace contextRef="#ctx0" brushRef="#br0" timeOffset="104005.3827">6554 10780 6245,'21'0'1730,"-21"0"-1249,0 0-449,0 0 64,0 0 224,0 21 353,0 1 31,-21-2-191,21 1-161,0 1-192,0-2-32,0 1-32,0-21 1,0 22-65,0-22 96,21 0 128,-21-22-128,21 22-32,-1-21 0,2 21-32,-2-20-32,-20 20-64,22-22 32,-22 22 0,0 0 0,20 0-128,-20 0 128,0 0-32,0 22 0,0-22 64,22 20-64,-22 1-352,20 1-1410,2-22-1601,-2 20-2467</inkml:trace>
          <inkml:trace contextRef="#ctx0" brushRef="#br0" timeOffset="104426.5834">6974 10886 5541,'0'-43'1377,"0"23"-480,0 20 64,-21-22 416,21 22-576,-21 0-545,0 22-96,0-22-32,0 20-32,0 1 33,0 21-65,0-21 0,21 1-64,0-2 0,0 1 0,21 1 96,0-22 0,0 0 32,0-22 0,0 1 64,0 1-64,0-2 97,21 1 95,-21-21-32,0 1-128,0-2 1,0-20-65,21 21-64,-21-21 96,-21 0-32,21 21 64,-21 0 96,21 0 193,-21 21-193,0 21-32,0-21-96,0 21-128,0 21-160,-21-21 32,21 42 128,-42 21 32,21 21-32,-21-21 64,21 21-224,-21-21-641,42 0-640,0-21-1730,0-21-4388</inkml:trace>
        </inkml:traceGroup>
        <inkml:traceGroup>
          <inkml:annotationXML>
            <emma:emma xmlns:emma="http://www.w3.org/2003/04/emma" version="1.0">
              <emma:interpretation id="{FE5EE50F-28D0-4271-986D-7050012CE397}" emma:medium="tactile" emma:mode="ink">
                <msink:context xmlns:msink="http://schemas.microsoft.com/ink/2010/main" type="inkWord" rotatedBoundingBox="21112,12797 22205,12794 22207,13299 21113,13303"/>
              </emma:interpretation>
              <emma:one-of disjunction-type="recognition" id="oneOf34">
                <emma:interpretation id="interp170" emma:lang="en-US" emma:confidence="1">
                  <emma:literal>easy</emma:literal>
                </emma:interpretation>
                <emma:interpretation id="interp171" emma:lang="en-US" emma:confidence="0">
                  <emma:literal>ears y</emma:literal>
                </emma:interpretation>
                <emma:interpretation id="interp172" emma:lang="en-US" emma:confidence="0">
                  <emma:literal>Cars y</emma:literal>
                </emma:interpretation>
                <emma:interpretation id="interp173" emma:lang="en-US" emma:confidence="0">
                  <emma:literal>Cas y</emma:literal>
                </emma:interpretation>
                <emma:interpretation id="interp174" emma:lang="en-US" emma:confidence="0">
                  <emma:literal>Eas y</emma:literal>
                </emma:interpretation>
              </emma:one-of>
            </emma:emma>
          </inkml:annotationXML>
          <inkml:trace contextRef="#ctx0" brushRef="#br0" timeOffset="105034.9844">7793 10760 3395,'0'20'2434,"0"-20"-2402,0 0 64,0 0 737,0 0-224,22 21 159,-22-21 97,20 0-64,-20 0-97,22 0-127,-2 0-257,2-21-31,-22 21-33,20-20-32,-20 20 0,22-22 65,-22 1-97,0 21 0,-22-20 96,22 20 0,-20-22-191,-2 22-65,2 22 0,-2-22 32,2 20-64,-2 23 64,2-23 32,-2 23-64,22-23 0,0 1 32,0 1 32,0-2-32,22 1-32,-2 1 0,2-2-32,-2-20-320,22 0-577,0 0-929,0 0-1793,-20-20-2883</inkml:trace>
          <inkml:trace contextRef="#ctx0" brushRef="#br0" timeOffset="105393.7851">8087 10864 5060,'0'-21'1570,"0"21"-866,0 0 353,0 0-128,0 0-288,-21-20-161,21 20-159,0 0 127,-21 0-96,21 0-159,-21 20-33,0-20-64,21 21 0,-20-21-64,20 22 0,-22-22 0,22 20 0,0 1 32,0-21-64,22 22 0,-22-22 128,20 0-32,-20 0 0,21 0 1,21 0-33,-21-22-32,0 22 64,0-21-96,0 21 32,0-20-64,-21 20 64,0 0-160,21 20 96,-21-20 0,0 21 64,0-21-64,0 22-32,0-22-257,0 20-608,0-20-864,21 0-1218,-21 0-2723</inkml:trace>
          <inkml:trace contextRef="#ctx0" brushRef="#br0" timeOffset="105752.5857">8486 10801 5829,'0'0'865,"0"0"192,-20 0 64,-2 0-224,1 0-417,0 0 97,0 0-33,0 0-223,0 0 31,21 22-192,-21-22-128,21 0-64,0 0 0,0 20 32,21-20 32,0 21-32,0-21 64,0 22-32,0-22-32,0 20 64,1-20-32,-22 21 64,0 1 64,0-22 257,0 20 191,-22-20-159,1 21-193,21-21-128,-21 0 32,-21 0-128,21 0-64,21 0-256,-21 0-417,21 0-800,0-21-2210,0 21-2243</inkml:trace>
          <inkml:trace contextRef="#ctx0" brushRef="#br0" timeOffset="106033.3861">8822 10801 3971,'22'0'1954,"-22"0"-480,0 0 223,-22 0-448,22 0-480,-20 0-160,20 0-225,-22 22-64,2-2-31,-2 1-65,2 1 0,-2 19-64,-20 1 0,22 1-96,-22-2 0,0 2-32,20-1-64,2-21-64,20-21-32,0 20-96,0-20-417,0 0-832,0 0-513,0-20-1217,20-1-1666</inkml:trace>
          <inkml:trace contextRef="#ctx0" brushRef="#br0" timeOffset="106204.9864">8612 10823 6021,'0'-22'1762,"0"22"-1474,0 0-160,0 22 609,22-22 352,-22 20-448,0 1-321,0 21-192,20-21-96,2 1-1698</inkml:trace>
        </inkml:traceGroup>
      </inkml:traceGroup>
    </inkml:traceGroup>
    <inkml:traceGroup>
      <inkml:annotationXML>
        <emma:emma xmlns:emma="http://www.w3.org/2003/04/emma" version="1.0">
          <emma:interpretation id="{CA3A93B4-322A-4E22-BB83-DA364B7412F5}" emma:medium="tactile" emma:mode="ink">
            <msink:context xmlns:msink="http://schemas.microsoft.com/ink/2010/main" type="paragraph" rotatedBoundingBox="4302,13640 6766,13602 6781,14567 4317,146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4ABA35A-D39E-446A-B9F9-37A7D99F29F5}" emma:medium="tactile" emma:mode="ink">
              <msink:context xmlns:msink="http://schemas.microsoft.com/ink/2010/main" type="line" rotatedBoundingBox="4302,13640 6766,13602 6781,14567 4317,14605"/>
            </emma:interpretation>
          </emma:emma>
        </inkml:annotationXML>
        <inkml:traceGroup>
          <inkml:annotationXML>
            <emma:emma xmlns:emma="http://www.w3.org/2003/04/emma" version="1.0">
              <emma:interpretation id="{5E4697E6-540D-47F2-98E0-DFFBEBB3D5ED}" emma:medium="tactile" emma:mode="ink">
                <msink:context xmlns:msink="http://schemas.microsoft.com/ink/2010/main" type="inkWord" rotatedBoundingBox="4302,13640 4575,13635 4586,14349 4313,14353"/>
              </emma:interpretation>
              <emma:one-of disjunction-type="recognition" id="oneOf35">
                <emma:interpretation id="interp175" emma:lang="en-US" emma:confidence="1">
                  <emma:literal>to</emma:literal>
                </emma:interpretation>
                <emma:interpretation id="interp176" emma:lang="en-US" emma:confidence="0">
                  <emma:literal>fo</emma:literal>
                </emma:interpretation>
                <emma:interpretation id="interp177" emma:lang="en-US" emma:confidence="0">
                  <emma:literal>t,</emma:literal>
                </emma:interpretation>
                <emma:interpretation id="interp178" emma:lang="en-US" emma:confidence="0">
                  <emma:literal>t.</emma:literal>
                </emma:interpretation>
                <emma:interpretation id="interp179" emma:lang="en-US" emma:confidence="0">
                  <emma:literal>t0</emma:literal>
                </emma:interpretation>
              </emma:one-of>
            </emma:emma>
          </inkml:annotationXML>
          <inkml:trace contextRef="#ctx0" brushRef="#br0" timeOffset="107546.5889">-9053 11957 3106,'0'0'1250,"0"0"31,0-21-1153,0 21-128,21 0 384,0 0 1,0-21-1,0 21-96,1-21-63,-2 21-33,2 0 64,-2 21 32,2-21 129,-2 21 255,-20 21 129,0-21-288,0 0-257,0 21 32,0-21-160,0 0-128,0-21 128,22 0-192,-22 0 320,0 0 65,20-21-1,-20 21 32,22-21-63,-22 0-1,0 0-32,0 0 129,0 0 31,0 21-128,-22-21-96,2 21-160,20 0-64,-22 0-96,2 0-256,20 0-705,0 0-1153,0 0-4837</inkml:trace>
          <inkml:trace contextRef="#ctx0" brushRef="#br0" timeOffset="107172.1882">-8927 11537 1153,'0'-21'1473,"0"21"129,0 0 31,0 0-640,0 0-288,0 0-289,0 0-128,-20 21 417,20 0 256,0 42-256,0-21-97,0 42-223,0-21-161,0 21-64,0 0-96,0 0 0,0-21 0,0-21-64,0 0 32,0-21-96,0-21-577,0 0-1376,0 0 159,0 0-1441</inkml:trace>
        </inkml:traceGroup>
        <inkml:traceGroup>
          <inkml:annotationXML>
            <emma:emma xmlns:emma="http://www.w3.org/2003/04/emma" version="1.0">
              <emma:interpretation id="{F568E2CE-549D-4601-B001-51D6A9031274}" emma:medium="tactile" emma:mode="ink">
                <msink:context xmlns:msink="http://schemas.microsoft.com/ink/2010/main" type="inkWord" rotatedBoundingBox="5184,13641 6767,13617 6781,14567 5199,14591"/>
              </emma:interpretation>
              <emma:one-of disjunction-type="recognition" id="oneOf36">
                <emma:interpretation id="interp180" emma:lang="en-US" emma:confidence="1">
                  <emma:literal>expand</emma:literal>
                </emma:interpretation>
                <emma:interpretation id="interp181" emma:lang="en-US" emma:confidence="0">
                  <emma:literal>ex pand</emma:literal>
                </emma:interpretation>
                <emma:interpretation id="interp182" emma:lang="en-US" emma:confidence="0">
                  <emma:literal>ex paid</emma:literal>
                </emma:interpretation>
                <emma:interpretation id="interp183" emma:lang="en-US" emma:confidence="0">
                  <emma:literal>ex pard</emma:literal>
                </emma:interpretation>
                <emma:interpretation id="interp184" emma:lang="en-US" emma:confidence="0">
                  <emma:literal>ex paned</emma:literal>
                </emma:interpretation>
              </emma:one-of>
            </emma:emma>
          </inkml:annotationXML>
          <inkml:trace contextRef="#ctx0" brushRef="#br0" timeOffset="108123.7899">-8171 11936 4676,'0'0'673,"0"0"-673,0 0-97,0 0 97,0 0 513,21 0 352,-21-21 224,21 21-320,0 0-161,1-21-95,-22 0-129,20 21-128,-20-21 32,22 21-95,-22-22 63,0 22 0,0 0 96,-22-20 1,22 20-161,-20 0-128,20 0-32,-22 20-64,1-20 0,0 22 0,21-1 0,0 0-32,0 0-32,0-21 64,0 21 0,21 0 160,-21 0-64,43 21-32,-23-42 64,2 21-32,20-21-64,0 0-416,-22 0-545,2 0-801,20-21-1024,-22 21-1507</inkml:trace>
          <inkml:trace contextRef="#ctx0" brushRef="#br0" timeOffset="108310.9901">-7898 11936 352,'-20'-21'1794,"20"21"223,0 0-223,0 0-1089,0 0-577,0 0 481,20 0 255,2 21-191,-2 0-96,2 0-321,-2 0-96,2 0-64,-2-21-32,22 21 32,-20-21-320,-2 0-513,2 0-960,-2 0-1602</inkml:trace>
          <inkml:trace contextRef="#ctx0" brushRef="#br0" timeOffset="108513.7905">-7688 11873 5349,'0'0'1281,"-20"0"-480,20 0 352,-22 21-257,2-21-191,20 21-224,-22 0-129,2 21 0,-22 0-288,20 0 32,2-21-32,-2 21-96,22-21 64,0-21-640,0 21-1762,0-21 128,22-21-961</inkml:trace>
          <inkml:trace contextRef="#ctx0" brushRef="#br0" timeOffset="108997.3914">-7562 11915 960,'0'0'4292,"0"0"-3010,0 0-674,0 21 1,0-21 160,0 21 224,0 21-161,-20-21-255,20 42-193,0 0-160,0 0-63,0 0-65,0 0 0,0-21-32,0 0-32,0-21 0,0 0-64,0-21 32,0 0 64,0 0 0,0 0-32,0-21-128,0-21-96,0 21 96,0-21-32,0-21 31,0 21 65,0-21 0,0 0 64,20 21-96,-20-21 0,0 21 64,22 21-64,-22-21 32,20 21 64,2 0-96,-22 21 64,20 0 0,2 0 160,-22 21 32,20 0-31,-20 0 31,0 0-32,0 0-32,0 0 96,0 0-32,-20-21-31,20 21 31,-22-21-96,2 21 32,-2-21-128,2 0-160,20 0-705,-22 0-865,2 0-2850</inkml:trace>
          <inkml:trace contextRef="#ctx0" brushRef="#br0" timeOffset="109418.5921">-7205 11873 5349,'-20'0'864,"-2"0"-31,22-21 352,-20 21-384,20 0 96,-22 0-417,22 0-319,-21 21-97,0 0 96,21 0-32,-21 0 0,0 0 32,21 0 0,0 0-96,0-21-64,0 21 0,0-21 64,0 0 65,21 0-1,0-21 32,0 0-64,0 0-64,1 21-32,-2-21 0,2 0 32,-22 21-64,0 0-32,0 0 32,0 0 64,0 21 96,0 0 0,0 0 0,0 0-64,0 0-64,0 0 0,0 0-128,20-21-544,-20 0-1346,22 0-1858</inkml:trace>
          <inkml:trace contextRef="#ctx0" brushRef="#br0" timeOffset="109746.1927">-7099 11894 768,'0'0'6374,"0"0"-5125,0 0-928,0 21 63,0-21 353,0 21 64,0 0-225,0 0-224,0 21-63,0-42-65,0 21-192,0 0 0,0-21 32,0 0 128,20 0-32,-20 0 65,22-21-97,-2 0-32,-20 0-64,22 0 0,-2 0-32,-20 0 0,22 21-32,-22-21 0,0 21-32,0 0-32,0 21 96,20 0 96,-20 0-32,0 0-64,0 21 32,22-21-160,-22 0-865,20 0-1089,22-21-865</inkml:trace>
          <inkml:trace contextRef="#ctx0" brushRef="#br0" timeOffset="110151.7934">-6701 11894 4772,'0'-42'1794,"0"42"-289,0-22 161,-20 22-481,20 0-480,-22 0-385,22 22-160,-20-1-128,-2 0 128,2 0 0,20 21-32,-22 0-96,22-21 161,0 0-193,0 0 32,22 0 64,-2-21-32,2 0 0,-2-21-32,2 0 32,-2 0 32,2-21-96,-2 21 64,2-21 0,-2 0 64,-20-1-96,0-20 32,22 22-32,-22-22 0,0 21 0,0 0 129,0 0 351,0 21 257,0 0 0,0 21-289,0 0-352,0 21-352,-22 0 96,22 21 192,0 21 0,0 21-32,0 0-64,0 21 160,0 0-929,0 0-1313,0-42-4548</inkml:trace>
        </inkml:traceGroup>
      </inkml:traceGroup>
    </inkml:traceGroup>
    <inkml:traceGroup>
      <inkml:annotationXML>
        <emma:emma xmlns:emma="http://www.w3.org/2003/04/emma" version="1.0">
          <emma:interpretation id="{E72C397F-522A-4C9B-B31F-DBFC44B8ED70}" emma:medium="tactile" emma:mode="ink">
            <msink:context xmlns:msink="http://schemas.microsoft.com/ink/2010/main" type="paragraph" rotatedBoundingBox="3602,15586 6384,15406 6426,16059 3644,162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BE2183-9231-4E26-A5BA-513C6AB4E1B3}" emma:medium="tactile" emma:mode="ink">
              <msink:context xmlns:msink="http://schemas.microsoft.com/ink/2010/main" type="line" rotatedBoundingBox="3602,15586 6384,15406 6426,16059 3644,16239"/>
            </emma:interpretation>
          </emma:emma>
        </inkml:annotationXML>
        <inkml:traceGroup>
          <inkml:annotationXML>
            <emma:emma xmlns:emma="http://www.w3.org/2003/04/emma" version="1.0">
              <emma:interpretation id="{38818F95-E197-4BF3-A459-F3A96E7B8C8F}" emma:medium="tactile" emma:mode="ink">
                <msink:context xmlns:msink="http://schemas.microsoft.com/ink/2010/main" type="inkWord" rotatedBoundingBox="3602,15586 6384,15406 6426,16059 3644,16239"/>
              </emma:interpretation>
              <emma:one-of disjunction-type="recognition" id="oneOf37">
                <emma:interpretation id="interp185" emma:lang="en-US" emma:confidence="0">
                  <emma:literal>-tradeoff</emma:literal>
                </emma:interpretation>
                <emma:interpretation id="interp186" emma:lang="en-US" emma:confidence="0">
                  <emma:literal>trade off</emma:literal>
                </emma:interpretation>
                <emma:interpretation id="interp187" emma:lang="en-US" emma:confidence="0">
                  <emma:literal>Trade off</emma:literal>
                </emma:interpretation>
                <emma:interpretation id="interp188" emma:lang="en-US" emma:confidence="0">
                  <emma:literal>tradeoff</emma:literal>
                </emma:interpretation>
                <emma:interpretation id="interp189" emma:lang="en-US" emma:confidence="0">
                  <emma:literal>-Trade off</emma:literal>
                </emma:interpretation>
              </emma:one-of>
            </emma:emma>
          </inkml:annotationXML>
          <inkml:trace contextRef="#ctx0" brushRef="#br0" timeOffset="114644.6014">-9200 13428 5829,'0'0'737,"0"0"352,0 0-288,0 0-417,0 0 0,0 0 65,0 0 95,0 0 193,21 21-64,0-21 127,21 0-255,0 0-225,0 0-96,0 0-64,21 0-160,-21 0 32,0 0 1,0 0-1,-20 0-97,-2 0-319,1 0-737,-21 0-993,0 0-609,0 0 321,-21 0-1634</inkml:trace>
          <inkml:trace contextRef="#ctx0" brushRef="#br0" timeOffset="114847.4017">-8905 13469 544,'-22'0'1730,"22"0"-257,0 0-256,0 0-640,0 0-65,0 21 385,0-21-64,0 22 32,0-1-33,0-1-63,0 23-64,0 20-65,0 0-287,0 0-161,-20 20-32,20-19-32,0-22-96,0 0 0,0-21-352,0 0-673,0-21-1057,20 0-1153</inkml:trace>
          <inkml:trace contextRef="#ctx0" brushRef="#br0" timeOffset="115206.2023">-8843 13827 6854,'0'0'705,"0"0"-545,0 0-416,0 0 384,22 0 256,-22 21 321,0-1-161,20 2-223,-20-1-97,22 0-160,-22 0 64,0 0-32,20-21-64,-20 21 32,0-21 32,0 0 96,0 0 289,0 0 384,0 0-353,-20-21-352,20 21-96,0-42 32,0 21-31,-22-22 31,44 23 32,-22-23-32,20 23-32,-20-1-96,21-1 0,0 2-64,0 20-193,0 0-383,0 0-545,21 0-737,-21 20-1570,0 2-1727</inkml:trace>
          <inkml:trace contextRef="#ctx0" brushRef="#br0" timeOffset="115565.0029">-8507 13827 3683,'0'-22'1185,"0"2"321,-21 20-65,21 0-288,0-21 128,-21 21-224,21 0-512,-21 0-417,21 0-96,-21 21-96,0-1 128,0 2-32,21-1 32,-21 21 0,21-21 32,0 0-64,0 0 96,21 0 0,-21-21 1,21 0 95,0 0-32,0 0 0,0-21 32,0 0-160,0 0 0,0 0 0,0 21-31,-21-22-1,0 22 32,0 0-32,0 0-128,0 0-193,0 0-95,0 22 352,0-1 32,0-21-160,0 42-609,21-21-929,0-21-1088,0 0-1282</inkml:trace>
          <inkml:trace contextRef="#ctx0" brushRef="#br0" timeOffset="116391.8044">-8255 13868 4388,'21'-41'2178,"-21"41"-1345,-21-22 352,21 22-128,0 0-161,0 0-479,-21 0-289,21 0-160,-21 22-32,21-1 96,-21-1-64,0 2 0,21-1 0,0 0 32,0-21-96,0 21 64,0-21 32,21 21 32,-21-21 32,0 0 0,21 0 64,-21 0 32,21-21 64,-21 0 97,21 0 63,-21 0-32,21-1-127,-21-19-161,21-1 32,-21-1-96,21-20-64,-21 22 128,0-22-64,0 21 0,0-1 32,0 2 32,0 20-64,-21-1 64,21 22 32,0 0-64,0 0-160,-21 0-96,21 22 96,0-1 63,0-1 33,0 23 64,0-2-64,0 2 32,0-1 65,21-1-33,-21 2 64,21-1 32,-21-1-128,21-19 64,0-1-32,0-1 32,-21-20 32,21 0 0,1 0 0,-2 0 96,-20 0-64,22-20-95,-2-1 31,2-1 0,-22 2-32,0-1 0,20-1 0,-20 2 32,0-1-128,0 21 32,-20-22-96,20 22-65,0 22-127,-22-22 160,22 21 64,-20-1 64,20 23 0,0-23 0,0 23 32,0-23-96,20-20 64,-20 22 32,22-22 0,-2 21 0,-20-21 96,22 0-64,-2 0-32,2 0 32,-22 0 0,20-21 0,2 21-32,-2 0 32,-20 0 0,22-22-32,-22 22 0,0 0 0,0 0-64,0 0 32,0 0-64,0 0 96,0 0-96,0 0 96,0 0 0,0 0-64,0 0-289,0 22-608,0-22-1153,0 0-2658</inkml:trace>
          <inkml:trace contextRef="#ctx0" brushRef="#br0" timeOffset="116922.2054">-7708 13805 5797,'0'0'737,"-22"-20"160,22 20 544,0 0-576,-20 0 32,20 0-417,-22 0-320,22 0-64,0 20-32,-20-20-64,20 22 32,0-22 64,0 21 289,0-1-193,0 2-32,0-1 32,20 0-64,-20 0 1,22-21 63,-2 0-32,2 0 0,-2 0 32,2 0-32,-2 0 1,2-21-1,-22 0 64,0 0-32,20 21-96,-20-22 0,-20 2 64,20-1-96,-22-1 1,2 22-33,-22-20-32,20 20-64,2-21-1,-2 21-351,22 0-1057,0 0-2563</inkml:trace>
          <inkml:trace contextRef="#ctx0" brushRef="#br0" timeOffset="117468.2062">-7604 13722 6854,'0'0'1121,"0"0"-993,0 0-352,0 0 416,0 0 513,22 20 352,-2-20-128,2-20-321,20 20-480,20-21-96,-20 21-320,21-22-1474,-21 2-2369</inkml:trace>
          <inkml:trace contextRef="#ctx0" brushRef="#br0" timeOffset="117296.6059">-7373 13428 3106,'0'-42'673,"0"42"833,0-21 95,-21 21-416,21-22 32,0 22 97,-20-20-354,20 20-415,-22 0-257,22 0-192,-20 0-128,20 0 0,0 20 32,-22 2 96,22-1 0,-20 21 97,20-1 95,0 23 0,0-1 32,-22 0 1,22 20-161,0-20-64,0 0-32,0-20-32,0-22 0,0 0 0,0 0 32,22-21-160,-22 0-352,0 0-353,0 0-1441,0-21-4452</inkml:trace>
          <inkml:trace contextRef="#ctx0" brushRef="#br0" timeOffset="117780.2068">-7037 13512 6758,'0'-43'769,"0"43"-65,0-20 1,0-1-449,0-1 321,-20 2 191,20 20 1,-22-21-288,22 21-161,-20-22 0,-2 22-160,2 0-63,20 0-33,-22 0-96,2 22 32,-2-1 0,2-1 32,-2 2 0,22-1 160,-20 20 32,20 2 288,0-1-95,0-1-97,0 22 0,0-20-191,0-1-1,0-1-96,0 2 64,0-23-64,20 2-64,-20-1-385,0-21-736,0 0-1121,0 0-2530</inkml:trace>
          <inkml:trace contextRef="#ctx0" brushRef="#br0" timeOffset="114051.8003">-9746 13679 2049,'0'0'1698,"0"0"-577,0 0-256,0 0-32,0 0-257,0 0 481,0 0-96,21 0-288,-21 0 128,21 0-129,0 22-127,21-22-321,0 0-96,21 0-128,-21 0-1025,21 0-2915</inkml:trace>
          <inkml:trace contextRef="#ctx0" brushRef="#br0" timeOffset="118077.6074">-7394 13679 8776,'0'0'448,"0"0"-608,21 0 448,21 0 865,0 0-352,0 22 0,0-22-417,22 0-224,-2-22-160,2 22-736,-2-20-1346</inkml:trace>
        </inkml:traceGroup>
      </inkml:traceGroup>
    </inkml:traceGroup>
    <inkml:traceGroup>
      <inkml:annotationXML>
        <emma:emma xmlns:emma="http://www.w3.org/2003/04/emma" version="1.0">
          <emma:interpretation id="{194AB6B3-99B5-4C08-818E-AE96703B412A}" emma:medium="tactile" emma:mode="ink">
            <msink:context xmlns:msink="http://schemas.microsoft.com/ink/2010/main" type="paragraph" rotatedBoundingBox="5390,15995 22254,15671 22289,17487 5425,1781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2671FE0-2ACD-4060-A4A9-D04F4926E187}" emma:medium="tactile" emma:mode="ink">
              <msink:context xmlns:msink="http://schemas.microsoft.com/ink/2010/main" type="inkBullet" rotatedBoundingBox="5401,16579 5631,16574 5632,16595 5402,16600"/>
            </emma:interpretation>
            <emma:one-of disjunction-type="recognition" id="oneOf38">
              <emma:interpretation id="interp190" emma:lang="en-US" emma:confidence="0">
                <emma:literal>-</emma:literal>
              </emma:interpretation>
            </emma:one-of>
          </emma:emma>
        </inkml:annotationXML>
        <inkml:trace contextRef="#ctx0" brushRef="#br0" timeOffset="119480.6099">-7960 14478 128,'0'0'768,"0"0"33,0 0 128,0 0-32,0 0 96,0 0 224,0-21-288,0 21-449,0 0-191,0 0 31,20 0-64,-20 0-64,0 0-64,22 0-64,-2 0 33,2 0-1,20 0 0,-22 0-96,22 0-577,0 0-2241</inkml:trace>
      </inkml:traceGroup>
      <inkml:traceGroup>
        <inkml:annotationXML>
          <emma:emma xmlns:emma="http://www.w3.org/2003/04/emma" version="1.0">
            <emma:interpretation id="{79CE33AC-E075-4A09-B909-368C8A35B988}" emma:medium="tactile" emma:mode="ink">
              <msink:context xmlns:msink="http://schemas.microsoft.com/ink/2010/main" type="line" rotatedBoundingBox="5952,15984 22254,15671 22279,17009 5978,17322"/>
            </emma:interpretation>
          </emma:emma>
        </inkml:annotationXML>
        <inkml:traceGroup>
          <inkml:annotationXML>
            <emma:emma xmlns:emma="http://www.w3.org/2003/04/emma" version="1.0">
              <emma:interpretation id="{7DAD3224-61EA-4E58-81CE-838D95F1BABB}" emma:medium="tactile" emma:mode="ink">
                <msink:context xmlns:msink="http://schemas.microsoft.com/ink/2010/main" type="inkWord" rotatedBoundingBox="5957,16264 6737,16250 6747,16774 5968,16789"/>
              </emma:interpretation>
              <emma:one-of disjunction-type="recognition" id="oneOf39">
                <emma:interpretation id="interp191" emma:lang="en-US" emma:confidence="1">
                  <emma:literal>loss</emma:literal>
                </emma:interpretation>
                <emma:interpretation id="interp192" emma:lang="en-US" emma:confidence="0">
                  <emma:literal>toss</emma:literal>
                </emma:interpretation>
                <emma:interpretation id="interp193" emma:lang="en-US" emma:confidence="0">
                  <emma:literal>boss</emma:literal>
                </emma:interpretation>
                <emma:interpretation id="interp194" emma:lang="en-US" emma:confidence="0">
                  <emma:literal>Loss</emma:literal>
                </emma:interpretation>
                <emma:interpretation id="interp195" emma:lang="en-US" emma:confidence="0">
                  <emma:literal>Joss</emma:literal>
                </emma:interpretation>
              </emma:one-of>
            </emma:emma>
          </inkml:annotationXML>
          <inkml:trace contextRef="#ctx0" brushRef="#br0" timeOffset="120151.4109">-7352 14142 1089,'0'0'1281,"0"0"-32,0 0 128,0 0 97,0 0-225,0 0-577,0 0-383,0 0-97,0 21 160,0-21 193,0 21-33,0 21 97,0 0-1,0 21-159,-21 0-193,21 0-64,0 21-96,-21-42-32,21 0-64,0 0 32,0-42-32,0 0 32,0 0 65,0 0-194,0 0-447,0 0-513,0-21-1794,21 0-3138</inkml:trace>
          <inkml:trace contextRef="#ctx0" brushRef="#br0" timeOffset="120463.4115">-7289 14478 3843,'22'0'1762,"-22"0"-1442,0 0-96,-22 0 545,22 21 288,0-21-96,0 42-160,0-21-193,0 0-287,0 0-33,22 0-32,-2-21 0,2 21 1,-22-21 31,20 0-128,2-21 32,-2 21 32,2-21-95,-22-21 95,20 21-160,-20 0 32,0 0 96,0 0 128,-20 0-127,20 0-97,-22 21-64,2-21-64,-2 21 0,2 0-96,-2 0-129,22 21-672,-20-21-928,20 0-2788</inkml:trace>
          <inkml:trace contextRef="#ctx0" brushRef="#br0" timeOffset="120853.4122">-6889 14331 5188,'20'0'961,"-20"0"-736,-20 0-65,20 0 384,0 0 1,-22 0-161,22 21-160,-20-21-96,-2 21 129,22-21 63,-20 21 32,-2-21 65,2 21-129,20-21 64,-22 0-160,22 21-192,0-21 33,0 0-66,22 0 98,-22 0-1,20 0 32,2 0-64,20 0-32,-22 21 0,2-21 0,-2 21 128,2-21 96,-22 21 96,20 0 161,-20-21-33,0 21 161,-20 0-33,20 0-383,-22 0 63,-20-21-128,22 21-32,-2-21-192,2 0-577,-2 0-1377,2-21-4196</inkml:trace>
          <inkml:trace contextRef="#ctx0" brushRef="#br0" timeOffset="121259.0129">-6637 14373 3267,'0'0'1281,"0"0"897,0 0-320,0 0-577,0 0-512,0 0-225,-22 0-352,22 0-32,-20 0 65,-2 21-1,2-21-96,-2 21 64,22-21 0,-20 0-128,20 0-64,0 0-32,0 21-32,0-21 32,20 0 32,-20 0 64,22 21-64,-2-21 128,2 21-128,-2-21 65,2 21-1,-2-21 128,-20 21-32,0-21 128,0 21 385,0-21-1,0 21-95,0 0-161,-20 0-191,-22-21-65,20 21-64,-20 0-160,22-21-737,-2 0-1601,22 0-6503</inkml:trace>
        </inkml:traceGroup>
        <inkml:traceGroup>
          <inkml:annotationXML>
            <emma:emma xmlns:emma="http://www.w3.org/2003/04/emma" version="1.0">
              <emma:interpretation id="{5088FCE2-D699-4577-A76D-CBE83241D0C4}" emma:medium="tactile" emma:mode="ink">
                <msink:context xmlns:msink="http://schemas.microsoft.com/ink/2010/main" type="inkWord" rotatedBoundingBox="7530,15957 8005,15948 8026,17016 7550,17025"/>
              </emma:interpretation>
              <emma:one-of disjunction-type="recognition" id="oneOf40">
                <emma:interpretation id="interp196" emma:lang="en-US" emma:confidence="1">
                  <emma:literal>of</emma:literal>
                </emma:interpretation>
                <emma:interpretation id="interp197" emma:lang="en-US" emma:confidence="0">
                  <emma:literal>oh</emma:literal>
                </emma:interpretation>
                <emma:interpretation id="interp198" emma:lang="en-US" emma:confidence="0">
                  <emma:literal>Of</emma:literal>
                </emma:interpretation>
                <emma:interpretation id="interp199" emma:lang="en-US" emma:confidence="0">
                  <emma:literal>ol</emma:literal>
                </emma:interpretation>
                <emma:interpretation id="interp200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122148.2144">-5734 14415 5188,'-22'-21'1057,"22"21"-352,0 0-449,-20 0-128,20 21-128,0-21 193,-22 21-65,22 0 128,0 0 128,-20 0 65,20 0-225,0 0-32,20 0-96,-20 0 32,22-21 129,-2 0 31,2 0-96,-2-21 0,2 0-32,-22 0-96,20 0-31,2 0 63,-22 0 0,0 0 64,0 0-96,-22 21 0,22-21-32,-20 21 64,-2 0 32,22 0-32,-20 0-96,20 0-96,-22 0 96,22 21-64,0-21 0,0 0 0,0 21 32,22-21 0,-22 0 64,20 0 32,2 0-64,-2 0 64,2-21 0,-2 0-32,23-21 96,-1 21-32,-21-21 257,21 0-33,-21 0-64,21 0-96,-21 0-31,0 0-65,-21-21 32,21 21-96,-21 0 32,0 0 32,0 20 64,0 2 64,0-1 32,-21 21-96,21 0 1,0 0-161,-21 0-65,21 21 1,0-1 64,-21 23 0,0 20 64,21 0 32,-21 42 32,0 21-63,-21 0-1,21 21 64,-21-21-160,42-20-449,-21-43-736,42-22-961,0-19-1570</inkml:trace>
        </inkml:traceGroup>
        <inkml:traceGroup>
          <inkml:annotationXML>
            <emma:emma xmlns:emma="http://www.w3.org/2003/04/emma" version="1.0">
              <emma:interpretation id="{1C073CEB-0FF3-48A6-9798-1241912296D2}" emma:medium="tactile" emma:mode="ink">
                <msink:context xmlns:msink="http://schemas.microsoft.com/ink/2010/main" type="inkWord" rotatedBoundingBox="8885,16349 9870,16330 9876,16655 8891,16674"/>
              </emma:interpretation>
              <emma:one-of disjunction-type="recognition" id="oneOf41">
                <emma:interpretation id="interp201" emma:lang="en-US" emma:confidence="0">
                  <emma:literal>core</emma:literal>
                </emma:interpretation>
                <emma:interpretation id="interp202" emma:lang="en-US" emma:confidence="0">
                  <emma:literal>Core</emma:literal>
                </emma:interpretation>
                <emma:interpretation id="interp203" emma:lang="en-US" emma:confidence="0">
                  <emma:literal>are</emma:literal>
                </emma:interpretation>
                <emma:interpretation id="interp204" emma:lang="en-US" emma:confidence="0">
                  <emma:literal>wore</emma:literal>
                </emma:interpretation>
                <emma:interpretation id="interp205" emma:lang="en-US" emma:confidence="0">
                  <emma:literal>more</emma:literal>
                </emma:interpretation>
              </emma:one-of>
            </emma:emma>
          </inkml:annotationXML>
          <inkml:trace contextRef="#ctx0" brushRef="#br0" timeOffset="123380.6166">-4327 14268 2754,'0'0'1377,"0"0"-223,0 0 351,0-21-384,-21 21-512,21 0-33,0 0-63,0-21-289,0 21 0,0 0 64,-21 0 33,21 0-33,-21 0-192,21 0 0,-21 0-64,21 21 0,-21 0-32,0 0 32,21 0 0,0 0 64,-21 21-96,42-21 64,-21 0-32,21 21 32,-21-21-64,21-21 129,0 21-33,21-21 64,-21 0-64,0 0 0,0-21 32,0 0-64,0 0 64,0 0-96,-21 0 32,0 21 32,0 0 65,0-21 95,0 21-32,0 0-192,-21 21-32,21-21 0,-21 21-32,0-21 32,21 21-64,0 0 64,0-21-96,0 21 128,0 0-64,0-21 64,21 21 0,0 0 0,0-21 32,-21 0 32,21 0 0,0 0 32,-21 0 0,21-21-63,-21 0 31,0 0 0,0 21-32,0-21 0,-21 0-64,21 0 32,-21 21 32,21-21-64,0 21 0,0 0-64,0 0 64,0-21-96,0 21 32,21 0 32,0-21 0,-21 21 32,21 0-32,0 0 0,0 0-32,0 0-1,0 0 33,0 0 64,0 21-64,-21-21 64,21 21-32,-21 0 65,21-21-1,-21 21-32,0 0 0,0 0 0,22-21-32,-22 21 0,0-21 32,0 21-64,20-21 64,-20 0 64,22 21-32,-22-21 0,20 0 32,2 0 0,20-21-32,-22 0-64,2 0 64,-2 0 0,2 0 64,-22 0-64,0 0 33,0 0-1,0 0-64,0 0 96,-22 21 128,22-21-64,-20 21-128,20 0 0,-22 21-32,2 0 0,20 0 0,0 0-64,0 0 0,0 21 64,20-21 0,2 0 33,20 0-1,0-21-353,20 0-896,22 0-1890,-20-21-8294</inkml:trace>
        </inkml:traceGroup>
        <inkml:traceGroup>
          <inkml:annotationXML>
            <emma:emma xmlns:emma="http://www.w3.org/2003/04/emma" version="1.0">
              <emma:interpretation id="{9BFD549C-F502-49A9-AA57-0EC388952446}" emma:medium="tactile" emma:mode="ink">
                <msink:context xmlns:msink="http://schemas.microsoft.com/ink/2010/main" type="inkWord" rotatedBoundingBox="10766,16001 13896,15941 13910,16696 10781,16756"/>
              </emma:interpretation>
              <emma:one-of disjunction-type="recognition" id="oneOf42">
                <emma:interpretation id="interp206" emma:lang="en-US" emma:confidence="1">
                  <emma:literal>information.</emma:literal>
                </emma:interpretation>
                <emma:interpretation id="interp207" emma:lang="en-US" emma:confidence="0">
                  <emma:literal>information</emma:literal>
                </emma:interpretation>
                <emma:interpretation id="interp208" emma:lang="en-US" emma:confidence="0">
                  <emma:literal>information,</emma:literal>
                </emma:interpretation>
                <emma:interpretation id="interp209" emma:lang="en-US" emma:confidence="0">
                  <emma:literal>'Information.</emma:literal>
                </emma:interpretation>
                <emma:interpretation id="interp210" emma:lang="en-US" emma:confidence="0">
                  <emma:literal>"Information.</emma:literal>
                </emma:interpretation>
              </emma:one-of>
            </emma:emma>
          </inkml:annotationXML>
          <inkml:trace contextRef="#ctx0" brushRef="#br0" timeOffset="123817.4174">-2563 14310 5509,'0'0'833,"0"-21"384,0 21-513,0 21-608,0-21 161,0 21 255,0 0-31,0 21-129,0-21-160,-20 21-96,20-21 0,0 0 0,0 0-64,0-21-544,0 0-1506,0 0-1986</inkml:trace>
          <inkml:trace contextRef="#ctx0" brushRef="#br0" timeOffset="123973.4176">-2541 14163 7206,'0'-42'1089,"0"42"-864,0-21 31,0 21-160,0 0-160,20 0-385,-20-21-832,22 21-1634</inkml:trace>
          <inkml:trace contextRef="#ctx0" brushRef="#br0" timeOffset="124301.0182">-2457 14289 2754,'0'42'961,"0"-21"769,20 0-225,-20 0-352,-20 0 0,20 0-352,0 0-224,0 0-193,0 0-96,0-21 0,0 0-31,0 0 95,0 0 64,0-21-223,20 0-65,-20 0-160,22-21 128,-2 21-96,-20 0 0,22 0 32,-2 21-32,-20 0-32,0 0 0,22 0 0,-22 0 32,20 21 64,-20 0-64,0 21 32,22-21 0,-22 0 0,0 21-577,21-21-1184,-21-21-1731,21 21-3905</inkml:trace>
          <inkml:trace contextRef="#ctx0" brushRef="#br0" timeOffset="125034.2195">-2184 14436 6149,'21'-21'865,"-21"21"-801,0 0 449,21 0 928,0-21-160,21 21-320,-21 0-320,21-21-417,-21 21-160,0 0 0,0 21-32,0-21-32,0 21 96,-21-21-32,0 21 0,0 0 129,0 0-1,0-21 64,0 21-160,0 0 0,0-21-96,0 21 32,0-21 64,0 0 32,21-21-32,-21 21-31,21-21-33,0 0 32,-21 21 0,0-21 32,21 21 32,-21-21 32,0 0 64,0 21 97,-21-21-129,21 21-64,-21-21-96,21 21 0,-21-21-64,21 21-64,-21 0-705,21 0-961,0 0-1921</inkml:trace>
          <inkml:trace contextRef="#ctx0" brushRef="#br0" timeOffset="124659.819">-1869 14100 6918,'0'-42'416,"0"21"-223,-21 0-1,21 0 160,-21 0 97,21 0 223,-21 0-95,0 0 63,21 21-319,-21-21 191,21 21-127,-21-22 31,21 22-160,0 0-32,-21 0-128,21 22-31,-21-1-1,21 0 96,0 0 32,-21 21 0,21 21 128,0 0-95,-21 0-1,21 21-128,0-21 0,0 0-32,0 0-32,0-21 0,0 0-32,0 0-64,0-21-288,0 0-513,0-21-480,0 0-930,0 0-2241</inkml:trace>
          <inkml:trace contextRef="#ctx0" brushRef="#br0" timeOffset="125549.0204">-1596 14415 2626,'0'0'4805,"0"0"-4581,-22 0-160,22 0-32,0 0 128,0 21 160,0 0 97,0 0-97,0 0-64,0 0 97,0 0 95,0-21 64,0 21-223,0-21-33,0 0 128,0 0 353,0 0-96,0-21-449,22 0-128,-22 0 32,0-21 0,20 21-32,-20-21 160,0 21 33,22 0-129,-22 0-32,0 0-96,20 21-32,-20 0-64,22 0-129,-2 0-639,2 0-514,-1 21-1152,0 0-1378</inkml:trace>
          <inkml:trace contextRef="#ctx0" brushRef="#br0" timeOffset="126032.6214">-1365 14415 4099,'21'0'2146,"-21"0"-1825,0 0-33,0 21 961,0-21-224,0 21-96,0 0-288,0 0-225,0 0-64,0 0-63,0-21-1,0 21-192,0-21 0,0 0 224,0 0 65,21 0-161,-21-21-128,21 0-64,0-21 0,-21 21-32,21-21 64,0 21-64,0 0 0,-21 0 0,21 21 0,-21 0-64,0 0 32,0 0 32,0 0 96,21 21 64,-21 0-32,0 0-31,0 0-33,-21 0-32,21 0 0,0 0-64,0-21 64,0 0 32,21 0 64,-21 0 32,0 0-32,21-21-64,0 0-32,0 0-64,-21 0 64,21 0 0,0 0 0,-21 21-96,0 0 32,21 0-64,-21 0 32,0 21 96,21 0 32,-21 0-64,21 0 0,-21 21-128,21-21-1185,0 0-3171</inkml:trace>
          <inkml:trace contextRef="#ctx0" brushRef="#br0" timeOffset="126937.4229">-672 14436 3106,'0'0'1250,"0"-21"95,0 21 192,0-21-416,0 21-288,0 0-64,-21 0-193,21-21 33,-21 21-353,21 21-31,-21-21-129,0 0 64,21 21 0,-21 0-96,0 0 96,21-21 0,-21 21-64,21 0-32,0-21-32,0 21 0,0-21 33,21 0 31,0 0 64,-21 0-32,42-21-128,-21 0 32,0 0-32,0 0-32,0 0 32,-21 21 32,0-21-64,22 21 64,-22 0-32,0 0-96,0 0 0,0 21 64,0-21-32,0 21 32,0 0 64,0 0-32,20 0 0,2 0 0,-2 0 96,2-21-96,-2 0 64,22 0 0,-20-21-32,-2 0 64,2-21-32,-2 21 32,1-21 64,0 0 32,0 0-127,0-21 31,0 0 0,-21 0 32,21 21-32,-21-21 0,0 0 64,21 21 64,-21 21-31,-21-1-33,21 2 0,0 20-32,0 0-128,0 0-160,0 0-32,0 20 160,-21 23 0,21-1 64,0 21 0,-21 0-32,21 0 0,0 0 32,0 0 32,-21 0-64,21-21 0,0 0 32,0-21 0,21 0-288,-21 0-833,0-21-1378,0 0-3554</inkml:trace>
          <inkml:trace contextRef="#ctx0" brushRef="#br0" timeOffset="127140.2232">-545 14247 7975,'20'0'769,"-20"0"-801,0 0-64,22 0 352,-2-21 417,22 21-65,-20 0-288,19 0-256,1 0-31,0 0-66,-21 0-991,21 0-2147</inkml:trace>
          <inkml:trace contextRef="#ctx0" brushRef="#br0" timeOffset="127327.4235">-168 14268 6053,'0'21'3524,"0"-21"-3556,0 21-33,0 0 162,0 0 95,0 0 224,-21 0-64,21 0-191,0 0-65,0 0 0,21-21-64,-21 21-673,0-21-1569,0 0-1730</inkml:trace>
          <inkml:trace contextRef="#ctx0" brushRef="#br0" timeOffset="127483.4238">-126 14163 10057,'0'-21'705,"0"0"-289,0 0-128,0 21-224,0 0-96,21-21-512,-21 21-1154,21 0-1184,0 0-3044</inkml:trace>
          <inkml:trace contextRef="#ctx0" brushRef="#br0" timeOffset="128123.025">21 14268 576,'0'21'6983,"0"-21"-6471,0 0-320,0 21 641,0 0 128,-21 0-192,21-21-97,0 21-159,0 0-225,0 0-128,0 0 0,0 0-63,0-21-1,21 0 128,-21 0 32,21 0-32,0 0-96,-21-21-64,21 0 1,0 0 31,-21 0-32,21 0-32,-21 0 64,0 0-32,0 0-32,-21 21 32,21-21-64,-21 21 32,21-21 0,-21 21 32,21 0-32,-21 0-32,21 0-64,0 0 0,0 0 0,0 0 64,21 21 0,-21-21 0,21 0 0,0 0 32,0 21-64,0-21 64,-21 0-32,21 21-32,1-21 32,-22 21 0,0 0 0,0-21 32,0 21 32,0 0 0,0 0-32,-22 0-32,22-21 32,0 0 0,0 0 0,0 0 192,0 0-63,0 0-97,22-21-32,-2-21-32,-20 21-32,42-21 64,-20 21-64,-2 0 64,2 0-64,-22 21 0,20-21-32,-20 21-33,22 21 33,-22-21 160,0 21-31,20 0-33,-20 0 32,0 0-32,22 0 32,-22 0-160,20-21-705,-20 21-1697,22-21-4581</inkml:trace>
          <inkml:trace contextRef="#ctx0" brushRef="#br0" timeOffset="128310.2254">526 14436 9480,'0'0'1762,"0"0"-1506,0 0-127,0 0 543,0 0 97,0 0-32,0 0-417,0 0-256,0 0-192,0 0-1121,20 0-2627</inkml:trace>
        </inkml:traceGroup>
        <inkml:traceGroup>
          <inkml:annotationXML>
            <emma:emma xmlns:emma="http://www.w3.org/2003/04/emma" version="1.0">
              <emma:interpretation id="{A876657A-3E24-4A8B-ACB3-F43F92696121}" emma:medium="tactile" emma:mode="ink">
                <msink:context xmlns:msink="http://schemas.microsoft.com/ink/2010/main" type="inkWord" rotatedBoundingBox="14347,15961 17347,15903 17366,16857 14365,16914"/>
              </emma:interpretation>
              <emma:one-of disjunction-type="recognition" id="oneOf43">
                <emma:interpretation id="interp211" emma:lang="en-US" emma:confidence="1">
                  <emma:literal>Important</emma:literal>
                </emma:interpretation>
                <emma:interpretation id="interp212" emma:lang="en-US" emma:confidence="0">
                  <emma:literal>'Important</emma:literal>
                </emma:interpretation>
                <emma:interpretation id="interp213" emma:lang="en-US" emma:confidence="0">
                  <emma:literal>Importat</emma:literal>
                </emma:interpretation>
                <emma:interpretation id="interp214" emma:lang="en-US" emma:confidence="0">
                  <emma:literal>Imported</emma:literal>
                </emma:interpretation>
                <emma:interpretation id="interp215" emma:lang="en-US" emma:confidence="0">
                  <emma:literal>Imporfat</emma:literal>
                </emma:interpretation>
              </emma:one-of>
            </emma:emma>
          </inkml:annotationXML>
          <inkml:trace contextRef="#ctx0" brushRef="#br0" timeOffset="128918.6264">988 13995 6950,'21'0'961,"-21"0"-769,0-21 96,0 21 289,20 0-32,-20 0-97,22 0 32,-2 0 1,22 0-33,0 0-63,22 0-97,-22 0-192,20 0-32,-20 0 0,0 0 32,-20 0-160,-2-21-96,2 21-673,-2 0-1153,-20 0-1953,0 21-1441</inkml:trace>
          <inkml:trace contextRef="#ctx0" brushRef="#br0" timeOffset="129324.2271">1155 14394 5252,'0'21'993,"0"-21"-1121,0 0 192,0 0 993,22 21 321,20-21-321,-22 0-481,22 0-352,0 0-160,0 0 1,0-21-642,0 21-1793,0-21-2691</inkml:trace>
          <inkml:trace contextRef="#ctx0" brushRef="#br0" timeOffset="129121.4267">1345 13995 5028,'0'0'1410,"0"0"-1090,0 0-128,0 0 641,0 0 320,0 21-64,0 0-384,0 21-225,0 0-63,0 0-65,-22 0-160,22 21-64,-20 0 0,-2-21-64,22 0-32,0-21-256,0 0-352,0 0-994,0-21-1729</inkml:trace>
          <inkml:trace contextRef="#ctx0" brushRef="#br0" timeOffset="129807.828">1555 14289 5252,'-22'0'1282,"22"0"-962,0 0-96,0 0 257,0 21 223,0-21-95,0 21-1,0 0-319,-20 0 63,20 0 0,0 0-95,0-21 31,0 0-32,0 0 0,0 0 161,0 0-97,20 0-160,-20-21-64,22 0-64,-2 0 0,2 0 0,-2 0-32,2 0 0,-22 0 0,20 21-32,-20 0-64,0 0-32,0 0 64,0 21 64,0-21 0,0 21 64,0 0-32,0-21-32,0 21 32,0 0-32,0-21 32,0 0 32,0 0 32,22 0 33,-2 0-33,2-21 0,-2 0-64,22 0 0,-20 0-32,-2 0 0,-20 21 32,22 0-64,-22 0-64,0 0 0,0 0 64,0 21 64,0-21 64,0 42-96,0-21 32,0 0-673,0 21-2178,0-21-5701</inkml:trace>
          <inkml:trace contextRef="#ctx0" brushRef="#br0" timeOffset="130447.4291">2080 14289 448,'0'0'4740,"0"0"-3362,0 0-225,0 0-384,0 0-481,0 0 160,0 21 161,0 0 128,0 21-257,0 0-32,0 0-63,0 21-161,0 0-128,-21 0 0,21-21 32,-21 0-96,21-21 32,0 1-32,0-22 32,0 0 289,0 0 287,0-22-383,0 1-161,0 1-96,0-23 64,0-20-64,21 0-64,-21 0-32,21 0 96,-21 0-32,21 0 0,0 21 0,0 21 32,-21-21 0,21 42-32,0-21-33,-21 21 33,21 0-96,-21 0 96,21 21 64,-21 21 32,0-21-32,0 21 64,0-21-63,-21 0 31,21 0 32,-21 0-32,0 0 32,0-21 0,0 0-96,21 0-288,0 0-609,0-21-1185,0 0-2595</inkml:trace>
          <inkml:trace contextRef="#ctx0" brushRef="#br0" timeOffset="130759.4297">2353 14205 4676,'0'21'737,"0"-21"-289,0 0 417,0 0 288,0 0-160,0 21-192,-21-21-161,0 21-159,21 0-33,0 21-63,-21-42 63,42 21-32,-21 0-63,21-21-65,-21 21-32,21-21-32,0 0-63,0-21 31,0 21-32,-21-21-32,20 0-32,-20 0 0,0 0-64,0 0-32,-20 0-32,-1 21 0,0-21-64,21 21 0,-21-21-224,0 21-257,21 0-672,0 0-1794,0 0-3267</inkml:trace>
          <inkml:trace contextRef="#ctx0" brushRef="#br0" timeOffset="131071.4301">2542 14289 3523,'20'21'352,"-20"-21"257,0 21 416,0-21 64,0 21-321,0-21-63,0 0 32,0 21-193,0-21-95,0 0 416,0 0 63,-20 0-287,20-21-160,0 21-225,0-21-96,0-21-64,0 21-32,0 0-64,0 0 64,20 0 64,-20 0-96,0 21 32,22-21-128,-22 21 0,20 0-32,-20 21 64,22-21 64,-2 0-32,23 0 0,-22 0-384,21 0-1026,-21 0-1761,0 0-3939</inkml:trace>
          <inkml:trace contextRef="#ctx0" brushRef="#br0" timeOffset="131492.6309">2773 14184 8968,'0'-21'384,"0"0"129,21 21-33,0 0 193,0 0-97,0 0-223,0 0-257,0 21-32,21-21-128,0 21-929,0-21-2306</inkml:trace>
          <inkml:trace contextRef="#ctx0" brushRef="#br0" timeOffset="131336.6307">2899 13868 5541,'0'-20'352,"0"20"353,0 0 256,0-21-321,0 21-416,0 21-224,0-21 545,0 20 160,21 23-33,-21-22-63,0 42-161,0-21 1,0 21-161,-21 0 0,21-21-192,0 0 0,0 0-64,0 0 33,-21-21 31,21 0-160,0-21-513,21 0-960,-21 0-738,0 0-1921</inkml:trace>
          <inkml:trace contextRef="#ctx0" brushRef="#br0" timeOffset="131882.6315">3193 14205 7655,'-21'0'640,"21"0"-63,-21-21 256,0 21-385,21 0-96,-21 0-95,0 21 31,0-21-96,21 21 96,-21-21 33,21 21-129,0 0 0,-21 0 96,42 0-127,-21-21-33,0 21 64,21-21-64,0 0 32,-21 0-64,21 0 32,0 0-32,0-21-96,0 21 32,0-21 0,-21 21 0,21 0-64,-21 0 0,0 0-96,0 0 0,0 0 96,0 21 128,0 0-32,0 0 0,0-21-64,0 21 32,0 0 0,0 0-288,0-21-769,0 0-1409,21 0-3332</inkml:trace>
          <inkml:trace contextRef="#ctx0" brushRef="#br0" timeOffset="132459.8326">3340 14310 8808,'0'0'64,"0"21"-96,0-21 352,-21 21 97,21-21 63,0 0-128,0 21-224,0-21-31,0 0 31,0 0 96,0 0-32,21 0-96,-21-21-128,21 21-128,0-21-96,0 0 160,0 21 64,-21-21 32,21 21-96,-21 0 31,21 0 1,-21 0 32,0 0 96,0 0 1,0 21 31,0-21 0,21 21-64,-21-21 64,22 21 0,-2-21 0,2 0 0,-2 0 32,2 0-32,-2-21 32,2 21 65,-2-21 191,2 0 257,-2 0-129,-20-21-31,22 21-129,-2-21-96,2 0-128,-2 0-64,-20 0 64,0-21 1,22 21 63,-22 0-32,0 0 32,0 21 64,0-1-32,0 2 1,0 20-225,0 0-160,0 20-33,0-20 65,-22 43 96,22-23 32,-20 44 32,20-1-32,-22-21 32,22 21 0,-20-21-32,20 0 32,0 0 0,0 0-64,-22-21-288,22 0-545,0 0-416,22-21-1281,-22 0-3973</inkml:trace>
          <inkml:trace contextRef="#ctx0" brushRef="#br0" timeOffset="132678.233">3424 14100 6470,'0'-21'576,"0"21"-191,21 0 415,0 0 321,22 0-32,-1-21-480,0 21-225,0 0-256,20 0-63,2 0-962,-2 0-1954,22 0 769,0 0 32</inkml:trace>
        </inkml:traceGroup>
        <inkml:traceGroup>
          <inkml:annotationXML>
            <emma:emma xmlns:emma="http://www.w3.org/2003/04/emma" version="1.0">
              <emma:interpretation id="{3037B297-7EFA-46F1-82D0-7005E85BA002}" emma:medium="tactile" emma:mode="ink">
                <msink:context xmlns:msink="http://schemas.microsoft.com/ink/2010/main" type="inkWord" rotatedBoundingBox="18561,15742 19213,15730 19227,16442 18575,16454"/>
              </emma:interpretation>
              <emma:one-of disjunction-type="recognition" id="oneOf44">
                <emma:interpretation id="interp216" emma:lang="en-US" emma:confidence="1">
                  <emma:literal>for</emma:literal>
                </emma:interpretation>
                <emma:interpretation id="interp217" emma:lang="en-US" emma:confidence="0">
                  <emma:literal>fur</emma:literal>
                </emma:interpretation>
                <emma:interpretation id="interp218" emma:lang="en-US" emma:confidence="0">
                  <emma:literal>fon</emma:literal>
                </emma:interpretation>
                <emma:interpretation id="interp219" emma:lang="en-US" emma:confidence="0">
                  <emma:literal>fir</emma:literal>
                </emma:interpretation>
                <emma:interpretation id="interp220" emma:lang="en-US" emma:confidence="0">
                  <emma:literal>fun</emma:literal>
                </emma:interpretation>
              </emma:one-of>
            </emma:emma>
          </inkml:annotationXML>
          <inkml:trace contextRef="#ctx0" brushRef="#br0" timeOffset="134877.8368">5210 14142 4580,'21'0'288,"-1"0"609,2 0 640,-2 0 257,22-21-577,-20 21-544,20 0-385,-22 0-128,2 21-32,-22-21-31,20 21 31,-20 0 96,0 0-96,0 0 32,0 0-64,0-21-32,-20 21 32,20 0-96,0-21-32,20 0 64,-20 0 64,22 0 33,-2 0 31,2-21-160,-2 0 64,2 21 0,-22-21 32,0 0 32,0 0 32,0 21-32,0-21-32,-22 0 1,2 21-65,20-21 0,-22 21-64,2 0-65,20 0-415,0 0-673,0 0-1954,0 0-1121</inkml:trace>
          <inkml:trace contextRef="#ctx0" brushRef="#br0" timeOffset="134519.0363">5545 13848 4035,'0'-21'513,"0"21"288,0 0-353,0-22 289,0 22 160,0-20-129,0-1-31,0-1-96,0 2-65,0-1-159,0-1-161,0 2 64,-20-1 0,20 21-63,-22-22-1,2 22-96,-2 0-64,2 0-32,20 0-64,-22 22 0,2-1 64,-2-1-32,22 23 64,-20-1 32,20-1 161,0 22-129,-22 1-32,22-1-32,0 0-32,0 0-32,-20 0 32,20-21-32,0 0-128,0-21-64,0 0 32,0 0-321,-22-21-608,22 0-1153,0 0-2050</inkml:trace>
          <inkml:trace contextRef="#ctx0" brushRef="#br0" timeOffset="135127.4373">5609 14142 672,'20'21'1890,"-20"-21"96,22 21 32,-22-21-385,0 21-480,0 0-256,0-21-320,0 21-161,0 0-64,0-21-31,0 0-33,0 21 128,-22-21 1,22 0 159,0 0 1,0-21-289,0 21-128,0-21-128,22-21 0,-22 21 0,20 0-64,-20 0 32,22-21-64,-2 42-64,2-21-512,20 21-930,0 0-1665,0 0-3299</inkml:trace>
        </inkml:traceGroup>
        <inkml:traceGroup>
          <inkml:annotationXML>
            <emma:emma xmlns:emma="http://www.w3.org/2003/04/emma" version="1.0">
              <emma:interpretation id="{586DA359-E360-434F-B3FE-B520F24614A6}" emma:medium="tactile" emma:mode="ink">
                <msink:context xmlns:msink="http://schemas.microsoft.com/ink/2010/main" type="inkWord" rotatedBoundingBox="19966,15816 22256,15772 22279,17009 19990,17053"/>
              </emma:interpretation>
              <emma:one-of disjunction-type="recognition" id="oneOf45">
                <emma:interpretation id="interp221" emma:lang="en-US" emma:confidence="1">
                  <emma:literal>magnetic</emma:literal>
                </emma:interpretation>
                <emma:interpretation id="interp222" emma:lang="en-US" emma:confidence="0">
                  <emma:literal>magnetite</emma:literal>
                </emma:interpretation>
                <emma:interpretation id="interp223" emma:lang="en-US" emma:confidence="0">
                  <emma:literal>magnetics</emma:literal>
                </emma:interpretation>
                <emma:interpretation id="interp224" emma:lang="en-US" emma:confidence="0">
                  <emma:literal>magnetize</emma:literal>
                </emma:interpretation>
                <emma:interpretation id="interp225" emma:lang="en-US" emma:confidence="0">
                  <emma:literal>Magnetic</emma:literal>
                </emma:interpretation>
              </emma:one-of>
            </emma:emma>
          </inkml:annotationXML>
          <inkml:trace contextRef="#ctx0" brushRef="#br0" timeOffset="135907.4386">6680 14100 5092,'-22'21'1185,"22"-21"-608,0 0-225,0 0 321,-20 21-193,20 0 33,0 0-129,0 0-95,0 0-65,-22 0 0,22 0 32,0 0-160,0-21 32,0 0-64,0 0 33,0 0 223,0 0 96,22 0-159,-22-21-97,20-21-96,2 21 32,-2-21 32,2 21 64,-2-21 32,2 21-160,-2 0 0,2 21 1,-22-21-65,0 21-65,21 0 65,-21 21 32,0 0 65,0 0 95,0 0-128,-21 0-32,21 21 32,0-21-64,0-21 0,0 21 32,0-21-64,0 0 64,0 0 64,21-21 32,0 21-32,0-21-64,0 0 0,0 0-32,0 0 32,0 0-32,0 21-32,0 0 32,-21 0 0,0 0 0,0 0 96,0 21 0,0 0-31,0 0 31,-21 0-64,21 0 0,0 21 0,0-21-128,0-21-481,0 21-768,21-21-1698,0 0-2755</inkml:trace>
          <inkml:trace contextRef="#ctx0" brushRef="#br0" timeOffset="136250.6393">7184 14142 6950,'21'-21'1057,"-21"21"-160,0-21-64,0 21 64,-21 0-161,21-21-223,0 21-129,-21 0-128,21 0-160,-21 21-96,0 0 65,0 0-33,21 0-32,-21 0 32,21 0 64,0 0-96,0-21 64,0 21-32,0-21-32,21 0 64,0 0 64,0 0-32,-21-21 0,21 21-32,0-21-64,0 0 64,0 0-64,-21 21 0,0 0-64,21-21 0,-21 21-32,0 21 64,0-21 32,0 21 0,0 0 0,21-21-577,-21 21-1408,21 0-1923</inkml:trace>
          <inkml:trace contextRef="#ctx0" brushRef="#br0" timeOffset="136781.0402">7478 14163 6534,'0'0'1313,"0"-21"-865,-21 21 353,21 0 128,-21 0-384,21 0-193,-21 0-192,21 0-128,-21 21-32,21-21 0,-21 21-32,21-21 0,0 0 0,0 21-32,21-21 32,-21 0 64,21 0-32,-21 0 96,21 0-32,0-21-32,0 21 64,-21-21 96,21 21 97,-21 0 31,21 0-64,-21-21-32,0 21-31,0 0 31,0 21 192,0-21 1,0 42 63,0 0-288,0 0 0,-21 0-96,0 21-64,21 0 65,-21 21-97,0-21 32,0 21-161,0-42 162,0 21-1,21-20 0,-21-23-32,0 23 32,0-43 32,0 20 32,21-20 0,-21 0-96,0-20-96,0-2 32,21-19 32,-21-2-64,0 1 64,0-21-33,21 21-31,0-21 96,0 21-32,0 0-64,0 21 64,0 0-32,21 0-64,0 21-128,21 0-193,0-21-479,0 21-962,21 0-2114</inkml:trace>
          <inkml:trace contextRef="#ctx0" brushRef="#br0" timeOffset="137779.442">7709 14163 4228,'0'0'544,"0"0"-352,0 0 96,0 0 417,0 21 384,0-21-224,0 21-320,-20 0-65,20 0 0,0 0-31,0 0-33,0-21-160,-22 0-63,22 0-1,0 0 0,0 0 64,22 0 65,-22 0-65,0 0-160,20-21-32,2 0-64,-2 0 0,2-21 0,-2 42 32,2-21-32,-2 21-32,-20-21 32,0 21-64,0 0 64,0 21 96,22-21-32,-22 21 96,0 0-96,0 0-32,0 0 32,0 0-64,20 0 32,-20-21 0,22 0 65,-22 0 31,20 0 64,2 0-32,-22 0-32,20-21-64,2 0 32,-2 0-32,1 0 0,-21 0-32,21 21 32,-21-21-32,0 21 97,0-21-33,0 21 0,-21 0-64,21 0-128,-21 0 64,21 0-32,0 21 32,-20-21-32,20 21 32,0 0-33,0 0 97,0 21-64,20-21 32,-20 0-32,21-21 64,0 21 0,0-21 1,0 0 127,0-21 64,21 0 32,-21 0 64,21 0-31,-21-21 63,21 0-128,-21 0-64,0 0-96,21 0-32,-21-21 1,0 0 31,0 0-64,0 0 32,1 20 64,-22 2-96,0 19 96,0 2 32,0 20-32,0 0-64,0 0-128,0 0-224,0 20 224,-22 23 96,22-1 0,-21 21 32,0 21 0,0-21 0,0 0-32,0 21 0,0-42 64,21 21-64,-21-21 0,21 0-128,0-21-161,0 0-511,0-21-866,0 0-1665,0 0-2146</inkml:trace>
          <inkml:trace contextRef="#ctx0" brushRef="#br0" timeOffset="137966.6423">8150 14079 7366,'0'0'609,"21"0"-705,-21 0 384,21 0 1314,0 0-225,21 0-416,0 0-417,0 0-287,0 0-225,-21 0-32,21 21-993,0-21-1858,-20 0-3299</inkml:trace>
          <inkml:trace contextRef="#ctx0" brushRef="#br0" timeOffset="138169.4427">8508 14079 1345,'0'21'7239,"0"-21"-6951,0 0-192,0 21 737,0 0-97,0 0 33,0 0-224,-22 21-321,22-21-96,-20 0-96,20 0 0,0 0-64,0-21-480,0 0-674,0 0-575,20 0-1634,-20-21-929</inkml:trace>
          <inkml:trace contextRef="#ctx0" brushRef="#br0" timeOffset="138309.8429">8550 14037 2690,'20'-42'3235,"-20"21"-1185,22 0-512,-22 21-994,0 0-512,0 0-96,20 0-224,2 0-769,-2 21-2274</inkml:trace>
          <inkml:trace contextRef="#ctx0" brushRef="#br0" timeOffset="138512.6433">8780 14100 7399,'-20'0'1185,"20"0"-64,-22 0 576,22 21-576,-20-21-256,-2 21-96,2-21-128,-2 21-97,22 0-160,-20 21-288,20-21 1,0 0-65,20 0 0,2-21 96,20 0-192,20 0-673,2 0-1185,-2-21-4740</inkml:trace>
        </inkml:traceGroup>
      </inkml:traceGroup>
      <inkml:traceGroup>
        <inkml:annotationXML>
          <emma:emma xmlns:emma="http://www.w3.org/2003/04/emma" version="1.0">
            <emma:interpretation id="{7580308F-BA27-4B5A-86E2-14CB20CCC9DE}" emma:medium="tactile" emma:mode="ink">
              <msink:context xmlns:msink="http://schemas.microsoft.com/ink/2010/main" type="line" rotatedBoundingBox="6060,17007 8372,16932 8397,17724 6085,17799"/>
            </emma:interpretation>
          </emma:emma>
        </inkml:annotationXML>
        <inkml:traceGroup>
          <inkml:annotationXML>
            <emma:emma xmlns:emma="http://www.w3.org/2003/04/emma" version="1.0">
              <emma:interpretation id="{4868C2E3-B819-4293-B829-DBD4DD1E44BA}" emma:medium="tactile" emma:mode="ink">
                <msink:context xmlns:msink="http://schemas.microsoft.com/ink/2010/main" type="inkWord" rotatedBoundingBox="6060,17007 8372,16932 8397,17724 6085,17799"/>
              </emma:interpretation>
              <emma:one-of disjunction-type="recognition" id="oneOf46">
                <emma:interpretation id="interp226" emma:lang="en-US" emma:confidence="1">
                  <emma:literal>properties</emma:literal>
                </emma:interpretation>
                <emma:interpretation id="interp227" emma:lang="en-US" emma:confidence="0">
                  <emma:literal>pro parties</emma:literal>
                </emma:interpretation>
                <emma:interpretation id="interp228" emma:lang="en-US" emma:confidence="0">
                  <emma:literal>pro punties</emma:literal>
                </emma:interpretation>
                <emma:interpretation id="interp229" emma:lang="en-US" emma:confidence="0">
                  <emma:literal>pro panties</emma:literal>
                </emma:interpretation>
                <emma:interpretation id="interp230" emma:lang="en-US" emma:confidence="0">
                  <emma:literal>pro partier</emma:literal>
                </emma:interpretation>
              </emma:one-of>
            </emma:emma>
          </inkml:annotationXML>
          <inkml:trace contextRef="#ctx0" brushRef="#br0" timeOffset="140213.0463">-7289 15150 128,'0'0'1633,"0"0"33,0 0 31,0 0-159,0 0-353,0 0-609,0 0-319,0 0-161,0 0 384,0 22 225,0-2-96,22 23 31,-22-2-127,0 22-97,0 0-288,20 22 32,-20-22-64,0-22-96,22 2 32,-22-23-32,0 2 32,0-22 0,0 0 97,0 0 191,0 0-96,0-22-192,0-19-64,0-1-32,0-1 64,-22 2-96,22-22-32,0 0 64,-20 0 32,20 20-64,0-20 64,0 21-32,0 0 64,0 22 0,0-2-32,0 22-33,20 0-31,-20 0 96,22 0 96,-2 22 97,2-2-65,-2 1-32,2 22-32,-2-23 0,-20 1-32,0 1 64,0-2 96,0 1 32,-20-21-63,20 22-1,-42-22-32,20 20 0,2-20-128,-2-20-320,2 20-193,-2-22-640,22 1-961,0 1-1217,0-23-1570</inkml:trace>
          <inkml:trace contextRef="#ctx0" brushRef="#br0" timeOffset="140759.0472">-6973 15192 1825,'0'0'4036,"0"0"-3555,0 0-449,0 21 96,0-21 160,0 22 256,0-22 1,0 20-225,0-20-63,0 0 63,0 21-64,0-21 289,0 0 415,0 0 226,0-21-866,0 21-256,0-20-64,0-2 32,0 1-32,20 1-32,-20-2 96,22 1-96,-22 0 64,20 21-64,-20-20 64,22 20-96,-2 0 64,-20 0 0,22 20 32,-22-20 0,0 21 0,0-21 32,20 21-32,-20 1 32,0-2-32,0 1-32,0-21 0,22 22-32,-22-22 96,20 0 32,2 20 0,-2-20 33,-20-20 63,22 20-64,-2-22-32,-20 22 64,22-21 64,-22 1-64,-22 20 97,22-22-33,-20 22-32,20-21-160,-22 0 0,2 21-64,-2 0 0,2-20-160,-2 20-481,22 20-960,0-20-3236</inkml:trace>
          <inkml:trace contextRef="#ctx0" brushRef="#br0" timeOffset="143005.4511">-6491 15108 2274,'-20'-20'512,"20"20"-127,0 0-33,0 0 96,0 0-127,0 20 351,0-20 129,0 0 64,0 21 128,0 0 96,0 21 320,0-21-608,0 42-96,0-21-545,0 21-96,0 0 0,0-20 0,0-2-64,0-19 64,0-22-64,0 0 128,0 0 160,0 0 65,0 0-97,0-22-160,0-19-64,0-2 32,0 1-96,0-21 0,20 0 32,-20 0-32,0 0 0,22 21 96,-22 0-64,20 21 0,-20 0-96,0 21 64,22-21-96,-22 21 32,21 21 96,-21 0 96,21 0-96,-21 1 64,0 19-32,0-20 96,0 1-96,0-2 32,-21 1-32,21 1 32,0-22 32,-21 0-32,-1 0-32,22 0 32,0 0-64,-20 0-32,20-22-32,0 22-64,0-21 32,20 21 32,-20 0 32,22 0 0,-1 0 0,0 0 32,0 0 0,0 0-32,0 21 64,21-21-32,-21 0 32,0-21 0,0 21-32,0-20 32,0-2 32,0 1-64,-21 21 64,0-21-32,0 1 96,0-2-32,0 1-64,0 21 32,-21 0 1,0 0-97,21 0 32,-21 0-65,21 0-31,0 21 32,-21 1 0,21-2 0,0 1 0,0 0 64,0 1-32,21-2 32,-21 1 64,21 1-32,0-22 64,0 0-64,0 0 32,0-22-32,0 22-32,21-21 0,-21 1 0,0-2 0,0 22 0,-21-21-32,20 21 64,-20 0-96,0 0 32,0 0-32,0 0 64,0 0 0,0 21-64,0 1 64,0-2 64,0 1-64,0 1-64,0-22 64,0 41 0,22-41-32,-22 22 0,0-2 0,20-20 32,2 21-32,-22-21 32,20 0 32,-20-21 0,22 21 32,-2-20 32,-20-2 96,22-19-95,-22 19 31,20-19 160,-20 19-128,0-20-96,22 0-32,-22 0-32,0 0 32,0 0-32,0 1 64,0 19-32,0 1 96,0 21-64,0 0 33,0-20-97,0 20-64,0 20-65,-22-20 1,22 43 128,0-23-32,0 23 64,0-2-96,0 1 96,0 1-64,0-2 32,0 2-32,22-2 32,-22-19 0,20 19 32,-20-41-64,22 22 32,-2-22 32,2 20-64,-2-20 96,-20-20-32,22 20-32,-2 0 96,2-22 0,-1 1-96,-21 1 65,21-2-1,-21 1 0,0 1-32,21 20 32,-21-22 0,0 1-32,0 21 0,0 0 0,0 0 32,-21 0-160,21 0-96,0 0 96,0 0 32,0 21 31,21 1 1,-21-2 0,0 1 64,21 1-64,0-2 0,0-20 96,-21 21-64,21 1-32,0-22 96,0 0-31,0 0-33,0-22 96,0 22-32,-21-21 0,21 1-32,0-2 32,-21 1-32,0 1 32,0-2-64,0 1 96,0 0-64,0 21 32,-21 0-64,0-20-32,21 20-32,-21 20-64,0-20 64,0 21 0,21 0 0,-21 1 32,21-2-64,0 1 96,0 1-32,21-2 64,-21-20-32,21 21 0,0-21 32,0 22 0,21-22 32,-21-22-32,21 22 32,-21-21-32,21 1 0,-21 20-32,0-22 32,0 1-32,0 1 0,0 20-32,-21 0 32,21 0-32,-21 0 0,0 0 32,0 0 64,0 20-64,0 1 96,-21 1-128,21 19 64,0-19-32,-21-2-32,21 1 64,0 1 64,0-2-32,-21 1 32,21-21 32,0 22 64,-21-22-95,21 0 31,-21-22-96,21 22 0,-21 0-32,21-21-32,-21 1 0,21-2-160,0 1 192,0 1-65,0-2-63,0 22 64,21 0-32,-21-21 32,21 21 0,-21 0 32,21-20 64,0 20-64,0 0 64,21 0 0,-21 0-96,0-22-256,0 22-865,-21-21-1506,21 1-5893</inkml:trace>
          <inkml:trace contextRef="#ctx0" brushRef="#br0" timeOffset="143473.4519">-5882 14962 6982,'0'0'1345,"0"0"-1313,22 0 257,-22 0 1216,42 0-128,-22 0-640,22 0-224,22 0-289,-22 0-32,42-22-192,-21 22-2050,0-21-8136</inkml:trace>
          <inkml:trace contextRef="#ctx0" brushRef="#br0" timeOffset="143286.2516">-5440 14919 9352,'0'-20'929,"-21"20"-640,21 0-97,0-22-32,0 22-128,0 0-160,0 0-673,-21 0-2274,21 0-3139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50:54.403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436 242 24,'-5'-24'30,"5"24"3,-7-27-10,-5-1-8,12 28-4,-19-44-3,12 29-1,-17-15-2,10 14 0,-15-5-2,8 11-1,-10-4 0,10 5 0,0 4-1,4 5-1,-4 5-1,21-5 1,-24 26 0,13 2-2,-2 16 2,6 10-1,0 16 1,2 7 0,-1 11 0,6 5 0,6 1-1,-6-6 2,5-13-1,0-10 0,4-9 0,-9-19-2,13 0-10,-13-18-22,0-19 0,0 0-2,-19-28 2</inkml:trace>
  <inkml:trace contextRef="#ctx0" brushRef="#br0" timeOffset="354">0 659 22,'21'0'28,"-11"-16"1,20 6-9,6 3-12,-8-4-2,13 4 0,-3-3-2,-3 6-2,-6 1 0,-3 8 1,-26-5 0,26 26 0,-15-10 0,-4 10 0,-4-1 0,2 3 0,0-7-2,14 3 1,2-8-1,5-5 0,-9-10 0,15-4 1,-13-9 1,8-4 0,-16-12 0,-1 5 0,-10-9 1,-2 6-2,-10-2 1,-3 7-1,-3 4-2,-8 4-2,26 13-12,-31 9-22,31-9 0,0 0-1,0 0 1</inkml:trace>
  <inkml:trace contextRef="#ctx0" brushRef="#br0" timeOffset="776">656 594 14,'12'40'26,"-7"-17"-4,4 2-5,5 5-3,-13-15-3,11 10-1,-12-25-1,13 26 1,-13-26-2,0 0 0,0 0 0,1-21-2,-11-10 1,12 8-3,-8-14-1,8 5-2,0-1-1,0 2 0,1 3 0,4 8 0,14 8-1,0-5-11,20 8-23,6-2-1,13-1-1,16-4 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50:56.036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0 288 7,'0'0'26,"0"0"-5,0 0-1,0 0-4,19-24-4,-3 13-3,-6-11-1,9 10-2,-5-9-2,-14 21-1,25-30-1,-25 30 0,16-12-1,-16 12 0,0 0 0,0 0 0,0 0 0,7 21 0,-7-4 1,1 9-1,-2 2 0,6 7-1,0 1 1,7 1 0,1 1-1,6-2 1,2-8 0,7-5 1,1-11 0,8-3 0,-4-13 1,8-8 0,-5-14 0,1-5 0,0-16 2,-1 2-2,-9-4-1,-1 4 0,-10 1-1,-1 10 1,-4 4-2,-11 13-1,0 17-5,-14-23-15,14 23-14,0 0-2,0 0 2,-21 5-2</inkml:trace>
  <inkml:trace contextRef="#ctx0" brushRef="#br0" timeOffset="564">398 0 29,'0'0'27,"0"0"-5,4 22-3,-4-6-6,9 19-5,-13 8 0,9 23-1,-15 9 1,10 20-1,-18 8-2,4 6-2,-8-6-2,6-6 1,2-16-2,2-15 1,8-14-7,-1-24-27,5-28 0,26-34-2,-14-26 1</inkml:trace>
  <inkml:trace contextRef="#ctx0" brushRef="#br0" timeOffset="1740">660 873 14,'0'0'25,"0"0"-2,2 23-7,-2 1-2,-8-5-4,2 19-1,-13-1-3,2 10-9,-13-20-23,5 17-3,-17-32 1,14-2-2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50:58.173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286 209 31,'0'0'22,"0"0"-4,0 0-3,-7 16-5,11 12-3,-6 9-2,2 17-2,-5 12 1,5 18 0,-11 8 0,6 4-1,-9-7-2,9-5 1,-5-10-1,3-15-1,-2-13-1,0-23-16,9-23-13,0 0 1,-29-30-1</inkml:trace>
  <inkml:trace contextRef="#ctx0" brushRef="#br0" timeOffset="247">0 701 18,'0'0'23,"0"0"-2,28 0-13,0 2-3,-2-7 1,12 6 3,-2-15 0,16 7-1,-7-19 0,9 7-1,-12-23 0,8-2-2,-17-16-1,8 3 0,-15-15-1,-5 5 0,-9-3 0,2 11 0,-17 1 0,3 16 0,-7 7-1,-2 12-1,9 23 1,-17-4-1,8 20-2,-1 16 1,3 15-1,-7 16 0,2 16 1,-4 10 0,1 4 0,-1 2-1,6 1 2,1-7-2,2-17 0,4-12 2,6-15-1,6-17 1,3-10 0,3-15 0,1-13-1,5-4 1,-2-5 0,0-1-2,-2-1 1,-1 9-1,0 2 1,-16 10-1,22-4 0,-22 4 0,23 16 1,-23-16 0,26 23 0,-9-18 0,6-2 1,-1-4-1,2-10 1,-3-1-1,0-11 1,0-3-1,-7-8 1,-4 6-1,-8-1 1,-6 8-1,-1 1 0,5 20 0,-19-15-1,19 15 0,-24 22 0,12 3 1,6 6-2,1 1 2,9 5-1,1-4 1,5-1 0,9-8 0,2-10 1,7-7-1,-2-10 1,3-6-1,-3-5 1,0 2 0,-8-6-1,-3 6 0,-15 12 0,19-14-1,-19 14 0,9 16 1,-7 3-1,-2-3 0,3 6 1,-1-1 0,-2 0 0,5-5 0,-5-16 1,0 0 0,19 9 0,-8-25 0,4-5-1,3 2 1,-1-6-1,2 6-1,-2 5 1,-1 7-1,0 12 0,3 9 0,3 20-8,8-6-24,1 0 1,17-2-3,6-14 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50:59.520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370 1 21,'0'0'21,"0"19"0,-11 5-1,1 16-4,-20-1-6,8 23-1,-16-4-3,6 13 0,-8-6-3,9-5 0,0-12-2,8-8-1,8-13-8,-3-21-15,18-6-7,-7-30-1,2-12 1</inkml:trace>
  <inkml:trace contextRef="#ctx0" brushRef="#br0" timeOffset="211">0 22 5,'0'0'27,"0"0"1,7 31 0,-2-3-14,-3 1-8,12 15-1,-4-4-1,9 0-13,2-10-18,21 3-1,-11-30 0</inkml:trace>
  <inkml:trace contextRef="#ctx0" brushRef="#br0" timeOffset="400">547 60 22,'0'0'27,"0"0"1,-17 17-1,6 8-20,-8 3-5,9-1 1,-6 8-1,6-5 0,4-2-1,15 0 1,-2-13 0,12-4 0,-3-11 1,6-2 0,-4-14 0,4-3 1,-11-12 0,1 5-1,-16-6-1,-1 8 0,-9-6-1,-5 11-1,2 7-5,-13 10-23,13-5-5,17 7 0,-19 0 0</inkml:trace>
  <inkml:trace contextRef="#ctx0" brushRef="#br0" timeOffset="726">787 83 22,'0'0'24,"0"43"-5,5-13-6,-2-2-1,9 1-3,-5-13-2,14 1 0,-5-15-1,8-4-1,-1-17 1,8 2-2,-7-15 1,6 1-2,-9-7 0,1 6 0,-11-6 0,1 19 0,-12-2-1,0 21 0,0 0 0,0 0-1,-18 28-1,13 7 1,4 5-1,4 7-1,7 12-12,3-9-20,-1-17-1,9-6 1,-21-27-1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51:13.261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0 0 34,'0'0'31,"0"0"1,0 0-3,0 0-26,0 0-26,0 0-9,0 0 2,0 0-2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48:19.568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516 83 29,'0'0'21,"0"0"-1,0 0-3,-16-17-5,16 17-1,-10-16-4,10 16-2,-26-15-2,5 11 0,-5-3-2,-9 7 1,-1 0-2,-4 7 1,-3 2-1,-2 3 0,5 2 0,1-2 0,3 4-1,8-2 1,9 3 0,4-3-1,15-14 0,-21 26 1,21-26-1,3 26 0,-3-26 1,21 24-1,2-14 1,1 4-1,9 2 1,3 8 0,2 4 0,4 6 0,0 6 0,-8 5 0,-8-3 0,-3 4 0,-7 1 1,-13-2 1,-12-7 0,-11-3 1,-1-4 1,-10-3 0,-2-11 0,-7-3-1,-4-14 0,4-2 0,2-5-2,4-7 0,2 6-3,6-11-5,26 19-8,-15-13-18,15 13 1,22-17-2,-3 3 3</inkml:trace>
  <inkml:trace contextRef="#ctx0" brushRef="#br0" timeOffset="708">689 513 37,'0'0'21,"0"0"-2,0 0-1,-17-11-7,17 11-3,-22 12-4,22-12-2,-26 25-1,13-5-1,-2 6 0,8-3 0,0 8-2,3 0 2,4 0 1,11-6 0,6-3 0,6-13 1,8-6 0,-2-6 0,4-9 2,-3-4-1,-2-12 1,-8 4-1,-7-7 1,-6 8-1,-14-8 0,1 9-1,-13-3 0,5 10-1,-10-1 0,5 4-2,0 9-6,0 1-20,19 2-5,0 0-2,-14-21 2</inkml:trace>
  <inkml:trace contextRef="#ctx0" brushRef="#br0" timeOffset="1177">998 0 4,'0'0'25,"0"0"0,0 0-5,0 0-6,2 18-6,-2 4-4,0 18-1,0 7-2,5 13 1,-8 9 0,8 13 0,-7-3 0,4-1 0,-2-8-2,2-6 2,-2-14-1,0-12 1,5-10-1,-5-28-2,7 19-9,-7-19-19,10-25 3,11 8-3</inkml:trace>
  <inkml:trace contextRef="#ctx0" brushRef="#br0" timeOffset="1476">1217 395 18,'0'0'21,"12"24"-4,-12-8-8,7 4-6,2 8-1,1 7-1,4-1 3,3 1-1,1-2 5,-5-7-1,8 0 2,-21-26-1,32 24 2,-32-24-1,36-21 0,-24-6-2,18 1-1,-18-12-2,12-1-2,-3-4 0,-6 5-2,-2 5 1,-8 4-2,-2 11-2,-6-4-9,3 22-20,0 0-2,15-24 2,-15 24-1</inkml:trace>
  <inkml:trace contextRef="#ctx0" brushRef="#br0" timeOffset="1815">1751 357 3,'0'21'22,"0"-21"1,-5 26-8,3 1-6,8 3-3,-5 4 1,-1 3-1,9-1 0,-9-5-3,5-5 0,-1-3-3,-4-23-13,0 0-12,0 0-2,7-38 2</inkml:trace>
  <inkml:trace contextRef="#ctx0" brushRef="#br0" timeOffset="2240">1947 436 18,'-7'23'21,"9"12"-5,3-3-2,0 1-4,4-3 0,-7-4-3,8-4 0,-10-22-1,6 24 1,-6-24-2,0 0 1,15-36-1,-4 14 0,-3-13-1,10 2-2,-5-2-1,-2 3-1,1 6-1,-2 7 0,-10 19 0,0 0 1,26 1-1,-17 17 0,3 6 0,7 4 1,-1 4 0,1 1 0,2 0 0,5-5-2,-4 0-10,8-8-18,-8-20 0,8 2-1,-11-21 2</inkml:trace>
  <inkml:trace contextRef="#ctx0" brushRef="#br0" timeOffset="2627">2634 424 24,'-12'-15'27,"-5"-1"1,17 16-10,-11-15-8,11 15-4,-17-7-1,-2 7-2,19 0-2,-33 20 0,12-2-1,0-1 0,-3 6-1,2-6 1,4 4 0,16-4-1,2-17 1,2 24 1,-2-24-1,30 14 1,-11-12 0,0-2 1,5 0 0,-24 0 1,31-9 0,-31 9 0,28-19 0,-28 19 0,23-24-1,-23 24 0,19-24-1,-19 24-1,15-13 0,-15 13-1,0 0 0,19 25 1,-13 2-1,-1 15 0,2 10 1,0 14 1,-4 8-1,1 6 1,-1 3-1,-5 0 0,2-5 1,-5-11-1,-3-10 1,2-10-1,-1-9 2,-3-12-1,0-7 2,-6-12-1,-1-9 0,-8-15 0,-4-11 0,-8-13 0,-4-6-1,-6-6 0,0-3-1,5 1 1,6 3-1,5 10 0,13 11 0,10 7-1,20 5 1,9 1-1,19-6-1,22 7-9,16-11-22,14-13 1,23-1-3,-1-15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51:01.156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229 203 27,'0'0'26,"0"0"-3,2-22-3,-2 22-7,-4-40-3,3 22-4,-10-13-1,1 7-2,-4-6-1,-2 13 0,-4 1-1,-1 11-1,-5 12 1,5 10-1,-3 16-1,1 12 1,4 11-1,5 5 0,7 7 2,11-3-1,8-5 1,14-13-1,5-6 0,14-19-3,11-4-9,4-18-19,-6-23-2,8 2 2</inkml:trace>
  <inkml:trace contextRef="#ctx0" brushRef="#br0" timeOffset="326">605 273 24,'-23'-17'29,"23"17"-1,-36-5-9,12 5-11,6 10-4,-13 2-2,11 7 0,-1 2-2,10 7 1,-3-2 0,9 2 0,5-5 1,9-1-1,7-13 0,10-4 1,0-13-1,5-3 0,-5-6 0,0 3 0,-2-4-1,-3 4 0,-21 14 0,20-5 0,-20 5 1,7 30-1,-7-9 0,6 3 0,-1 6 0,5-11-9,6-5-20,8 3-3,-24-17 2</inkml:trace>
  <inkml:trace contextRef="#ctx0" brushRef="#br0" timeOffset="664">879 268 16,'0'0'25,"1"19"2,1 0-12,0 9-9,-2-4-3,2 6 0,-1-9 0,3 3-1,-4-24 2,14 23-1,-14-23 0,31-14 0,-12-3 0,7-8 0,-4 3-1,3-3 0,-3 3-1,-3 4-1,-19 18 1,31-7 0,-31 7 0,21 33 0,-7-7-2,0 2-17,1-5-12,24 10 0,-13-23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51:02.419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372 560 3,'0'0'27,"0"0"1,0 0-4,0 0-5,0 0-5,0 0-4,1-31-1,-1 31-3,-17-37-2,17 37-1,-33-39 0,10 27 0,-8-1-1,0 13-1,-12 9 0,4 12 0,0 10-1,2 5 0,2 11-1,13 3 2,3 3-2,14 1 1,12-8 1,12-2 0,15-12-1,10-9-1,11-4-5,-4-26-15,6-7-12,5-3-1,-8-7 0</inkml:trace>
  <inkml:trace contextRef="#ctx0" brushRef="#br0" timeOffset="339">614 706 22,'0'-22'32,"0"22"0,0 0-6,-27-19-14,27 19-4,-30 5-2,30-5-3,-26 21-2,11-4 0,-3-1-1,4 3 0,7 0-1,4-4 1,3-15 0,19 16 0,-2-16 0,8-9 1,2-3-1,5-5 1,-1 1-1,-5-1 1,-5 1-1,-6 4 0,-15 12 0,16-3 0,-16 3 0,5 24 0,-5-7-1,5 6 1,9-1 0,-2 4 0,11-5 1,1-4-1,6-1 0,1-11 1,2-7 0,2-10-1,-6-11 1,9-9-1,-8-13 1,3-10-1,-2-9 1,-7-9-1,1-11 1,-10-1-1,-1 2 2,-7 11-1,-12 6 1,5 18-1,-9 6 0,-1 22 0,-6 13 0,16 7 0,-31 38-1,14 0 1,1 19-2,0 15 1,4 13 0,3 8 0,4 2 0,9 0 0,8-9 0,2-10 0,10-7-2,-3-36-13,8-12-18,6-13-2,-5-18 2,4-7-2</inkml:trace>
  <inkml:trace contextRef="#ctx0" brushRef="#br0" timeOffset="958">1458 634 28,'0'0'33,"0"0"1,-21-16-1,-3 9-19,17 23-8,-18-9-2,10 17-1,-8-2-2,6 10 0,-1 2 0,12 6 0,-3 1 0,12-6-1,4 1 0,9-10-2,13 1-4,-8-18-21,12-14-6,12-4-2,-8-17 1</inkml:trace>
  <inkml:trace contextRef="#ctx0" brushRef="#br0" timeOffset="1188">1661 641 10,'0'0'27,"0"0"3,10 26 0,-20 1-12,3-4-14,8 11 0,-6-4 1,10 4-1,-5-6 0,14 1-2,-3-13 1,6-4-1,4-11 0,5-4 0,3-18-1,-1 2 0,-3-10 0,-3 0 0,-1-2 0,-6 6 0,-2 1 0,-5 9-1,-8 15 0,0 0 0,0 0 0,0 0-1,2 15 1,-2 4-1,4 9 1,-3 3-1,4 9 0,-3-15-9,17 12-19,0-13-4,-19-24 1,39 15-2</inkml:trace>
  <inkml:trace contextRef="#ctx0" brushRef="#br0" timeOffset="1587">2186 116 18,'0'0'30,"0"0"1,6 22 1,-12 1-21,12 22-6,-6 3-1,10 23 1,-7 7-1,4 11 0,-1-1-3,2 2 0,-1-5-1,2-18-6,12-1-18,0-21-7,-4-28-2,9-9 0</inkml:trace>
  <inkml:trace contextRef="#ctx0" brushRef="#br0" timeOffset="1813">2519 782 47,'0'0'33,"-10"-17"0,10 17-10,-36-19-15,36 19-5,-30-3-1,15 6-1,-8 6-1,2 6 0,4 3 1,1 4-2,9 0 1,2-1 0,10-4 0,-5-17 0,25 19 1,-5-17-1,1-7-1,0-4 2,0-5-2,0-3 2,-6 2-2,-3-1 1,-12 16-1,19-26 1,-19 26-1,21-12 1,-21 12-1,21 4 1,-21-4 0,26 15-1,-26-15 2,31 19-1,-15-7 0,1-3 1,2-2-1,-1-4 0,1-5 1,2-6-1,-2-9 0,3-8 1,-1-9 0,7-16-1,-4-12 2,2-14-1,0-12 0,0-2-1,-5-3 2,-4 10-2,-3 3 2,-3 20-1,-6 12 0,-5 18 0,0 30 0,0 0 0,-24 7 0,11 19-1,1 19 0,-3 10 0,1 21-1,3 7 2,3 9-2,6 3 2,2-4-1,10-5 0,6-15 1,10-12-1,4-21 1,3-16-1,3-15 1,2-12-1,-3-12 2,-2-8-2,-9-11 0,-8-3 0,-6-8 0,-8-1 1,-6 4-1,-1 6 0,-9 11 0,-1 11-1,-1 16 1,0 21-2,-1 15 2,3 11 0,7 6 0,2 4-1,9 2 1,4-2 0,8-10 0,5-9-1,3-7 0,-3-24-7,12 1-23,-12-13-3,-9-14-1,-4-7 0</inkml:trace>
  <inkml:trace contextRef="#ctx0" brushRef="#br0" timeOffset="2679">2540 382 21,'0'0'31,"-17"7"3,17-7-1,38 5-17,-12-17-9,26 10-2,4-10-1,18 0-11,3 2-23,15 8-3,-9-8-1,9 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51:05.781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483 0 26,'0'0'23,"0"0"-1,0 0 1,0 0-3,0 0-4,0 0-3,0 0-5,-25-3-2,10 10-3,-12-9-1,-4 5-2,-2-3 1,-3 4-1,-1-4 0,-1-2 0,3 0 0,6 2 0,1 0 0,9 0 0,3-3 0,16 3 0,-21 0 0,21 0 0,0 0 0,0 0 0,0 0-1,0 0 1,0 0 0,0 0-1,0 16 1,0-16 0,0 0-1,0 0 2,5 15-1,-5-15 0,0 0 0,0 0 1,0 0 0,-1 20-1,-3-5 0,-6 8 1,-2 11-1,-2 11 0,2 2 0,-2 10 0,2-3 0,1 0 0,6-3 0,5-3 0,-2-10 0,6-8 0,1-7 1,0-4-1,-5-19 0,14 21 1,-14-21 0,17 12-1,-17-12 3,37 0-3,-13-1 1,9-1-1,0-2 0,2 1 1,7 1-1,-1 0 0,-4 1 0,-1 1-1,-4 3 0,-12-10-7,7 7-21,-10 0-5,-17 0-1,3-18 0</inkml:trace>
  <inkml:trace contextRef="#ctx0" brushRef="#br0" timeOffset="706">34 386 13,'14'-18'30,"10"15"-2,-6-9-3,10 1-12,12 2-10,5-3-24,16 19-8,-18-18 2,13 17-3</inkml:trace>
  <inkml:trace contextRef="#ctx0" brushRef="#br0" timeOffset="942">604 593 23,'0'0'31,"5"33"1,-10-12-6,-5 5-20,8 15-28,-28-22-5,10 6-3,-22-25-2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51:08.706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504 194 28,'0'0'28,"0"0"-3,7-18-6,-15 2-6,8 16-5,-12-35-3,1 18-1,-10-11-1,-5 7 0,-5-2 0,0 7 0,-6-1-1,1 15 1,-4 4 0,12 14-1,2 6 0,7 10-1,4 8 0,11 14 0,1 8-1,8 9 1,4 8-1,-4 3 1,9 1-1,-6-3 1,8-10-1,-2-9 1,-2-12-1,0-12 0,-1-9-3,-11-28-11,0 0-15,0 0-6,-25-19 2,6-1-1</inkml:trace>
  <inkml:trace contextRef="#ctx0" brushRef="#br0" timeOffset="339">0 687 14,'0'0'28,"24"-28"1,4 18-7,3 8-7,0-12-5,16 14-3,-4-9-1,13 7-3,-8-1 0,1 6-1,-11-3 1,-1 9 0,-15-4-1,-1 11 1,-21-16 0,16 32-1,-16-15 0,5 4 0,-5-5-2,5 1 1,-5-17-1,12 19 1,-12-19-1,24 4 1,-24-4 0,23-19 0,-14 1 1,1-3-1,-10-5 0,2 0 2,-9 0-2,2 5 1,-11 0-1,16 21-1,-35-23 1,14 23-1,-1 5 0,-1-1-3,11 15-6,-12-14-16,24-5-9,-5 18-2,5-18 1</inkml:trace>
  <inkml:trace contextRef="#ctx0" brushRef="#br0" timeOffset="768">709 603 9,'0'0'26,"26"35"0,-26-35 1,5 25-19,9-3-2,-14-22 0,23 37 0,-23-37 1,21 28 0,-21-28 0,0 0-1,0 0 1,0 0-1,0-35-1,-6 12 0,-1-10-1,7 0-2,-3 0-1,3-1-1,2 5 1,8 6-1,-10 23-1,24-26-3,2 33-7,-10-7-20,12 1-3,6 6-2,-2-5 2</inkml:trace>
  <inkml:trace contextRef="#ctx0" brushRef="#br0" timeOffset="1063">1162 524 50,'0'0'33,"0"0"1,0-21-8,0 21-17,-16 9-4,16-9-1,-21 25-3,11-8 0,-6 4-1,6 9 0,-1-2 1,11 3-1,2 1 0,10-4 1,7-2-1,9-7 1,9-7-1,6-8 1,0-9 0,4-8 1,-7-6-1,-2-9-1,-8-3 1,-4-1 0,-13 4 0,-2-1-1,-6 6 1,-7 5-1,2 18 1,0 0-1,-17-8 0,17 8-1,-23 26 1,11-5-1,-2 9 1,8-2 0,0 1-1,8-3 1,7 1 0,6-10 0,8-6 0,8-11 0,2-11 0,3-8 0,3-7 1,-5-4-1,-1-1 0,-3-1 0,-6 8 0,-7 1 0,-17 23 0,21-21 0,-21 21 0,0 0 0,12 24-1,-8-4 2,1 4-1,-5 8 0,2-1 0,1 6 1,-3-6-1,-5 2 1,0-6-1,-6-6 1,1-2 0,10-19-1,-26 16 1,5-16 0,0-7-1,6 0 1,-6-4-1,5-3 0,16 14-1,-21-21 1,21 21-1,0 0 1,0 0-1,26-3 1,-5 6-2,2-5-2,22 13-16,-3-15-15,-1 1-1,6-4 0,-5-7 1</inkml:trace>
  <inkml:trace contextRef="#ctx0" brushRef="#br0" timeOffset="1808">2063 802 34,'0'0'32,"-7"30"0,1-12-1,-8 6-26,2 16-33,-13-13-2,6 2 0,-28-36-1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51:12.108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82 577 16,'10'16'26,"-10"-16"-4,19 17 0,-19-17-6,21 9-3,-21-9-3,31-7 0,-24-10-3,14 4-2,-12-11 0,3 3-2,-14-7 0,1 9-1,-10-4 1,11 23-1,-36-17 0,10 22-1,-2 0 1,0 11-2,0 7 0,4 3 0,9 5-2,4 4 2,9 0 0,9-2-1,11 4 2,8-10-2,8-1 2,3-10-2,1-5 0,-2-17-4,15 6-10,-20-17-18,-5-14-2,2-4 0,-4-14 0</inkml:trace>
  <inkml:trace contextRef="#ctx0" brushRef="#br0" timeOffset="367">460 22 21,'0'0'32,"-2"-25"0,2 25 0,0 0-17,7 20-8,2 6-2,-11 7-2,7 22 0,-5 3 0,9 17-1,-7 1 0,1 8 0,3-11-1,-1-3 0,0-8-2,-5-20-5,14-2-16,-12-21-11,-2-19-1,0 0-1</inkml:trace>
  <inkml:trace contextRef="#ctx0" brushRef="#br0" timeOffset="600">330 537 7,'2'-24'29,"24"20"0,-5-4-4,8-5-10,14 10-5,-11-6-1,13 11-3,-14-6-1,11 15-1,-16-6 0,0 12-1,-11-4 1,1 9 0,-13-4-1,3 6 0,-12-5-1,3 7 0,-6-1 0,4 3-1,-2-2 0,-3 0-1,8 0 0,-1 0 0,3-2 2,6-4-4,7-3 2,4-3 0,4-5-1,0-9-4,15 5-18,-5-16-10,-1-6-4,-2 0 4</inkml:trace>
  <inkml:trace contextRef="#ctx0" brushRef="#br0" timeOffset="964">972 737 36,'21'11'33,"-21"-11"0,0 0 0,0 0-21,0 0-10,10 15-3,-10-15-13,16 18-17,-16-18-3,15-5 2,-15 5-2</inkml:trace>
  <inkml:trace contextRef="#ctx0" brushRef="#br0" timeOffset="1303">1347 737 45,'0'0'35,"0"0"-1,19 7-4,-19-7-37,0 0-23,0 0-3,10-15 0,6 2-2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02:41.1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C3ADD74-73C3-4584-844F-94EE6B3826D4}" emma:medium="tactile" emma:mode="ink">
          <msink:context xmlns:msink="http://schemas.microsoft.com/ink/2010/main" type="writingRegion" rotatedBoundingBox="1635,3743 22983,3637 23047,16550 1699,16656"/>
        </emma:interpretation>
      </emma:emma>
    </inkml:annotationXML>
    <inkml:traceGroup>
      <inkml:annotationXML>
        <emma:emma xmlns:emma="http://www.w3.org/2003/04/emma" version="1.0">
          <emma:interpretation id="{91A993A5-4A8F-469B-ABDC-F45809B0A261}" emma:medium="tactile" emma:mode="ink">
            <msink:context xmlns:msink="http://schemas.microsoft.com/ink/2010/main" type="paragraph" rotatedBoundingBox="2103,3706 14895,3722 14894,4655 2102,46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6A7EBF-586A-45EC-B449-1B95370B89A1}" emma:medium="tactile" emma:mode="ink">
              <msink:context xmlns:msink="http://schemas.microsoft.com/ink/2010/main" type="line" rotatedBoundingBox="2103,3706 14895,3722 14894,4655 2102,4639"/>
            </emma:interpretation>
          </emma:emma>
        </inkml:annotationXML>
        <inkml:traceGroup>
          <inkml:annotationXML>
            <emma:emma xmlns:emma="http://www.w3.org/2003/04/emma" version="1.0">
              <emma:interpretation id="{C1778422-4869-4553-B9CE-C5B76A972667}" emma:medium="tactile" emma:mode="ink">
                <msink:context xmlns:msink="http://schemas.microsoft.com/ink/2010/main" type="inkWord" rotatedBoundingBox="2103,3824 3196,3825 3195,4413 2102,4412"/>
              </emma:interpretation>
              <emma:one-of disjunction-type="recognition" id="oneOf0">
                <emma:interpretation id="interp0" emma:lang="en-US" emma:confidence="0">
                  <emma:literal>The</emma:literal>
                </emma:interpretation>
                <emma:interpretation id="interp1" emma:lang="en-US" emma:confidence="0">
                  <emma:literal>the</emma:literal>
                </emma:interpretation>
                <emma:interpretation id="interp2" emma:lang="en-US" emma:confidence="0">
                  <emma:literal>Thi</emma:literal>
                </emma:interpretation>
                <emma:interpretation id="interp3" emma:lang="en-US" emma:confidence="0">
                  <emma:literal>Th.</emma:literal>
                </emma:interpretation>
                <emma:interpretation id="interp4" emma:lang="en-US" emma:confidence="0">
                  <emma:literal>Thr</emma:literal>
                </emma:interpretation>
              </emma:one-of>
            </emma:emma>
          </inkml:annotationXML>
          <inkml:trace contextRef="#ctx0" brushRef="#br0">22 2 160,'0'0'2786,"-22"0"-1472,22 0-97,0 0-128,0 0-224,0 0-321,0 20-416,0-20-64,0 0 128,22 0 97,-22 0-1,20 0 128,2 0 97,-2 0-33,22 0 97,22 0-193,-2 0-96,-20-20-159,22 20-65,-2 0 0,-20 0 0,0 20-32,0-20 0,-20 0 32,20 0-64,-22 0-96,-20 0-545,22 0-320,-22 0-480,0 0-801,0 0-1185</inkml:trace>
          <inkml:trace contextRef="#ctx0" brushRef="#br0" timeOffset="280.8004">400 22 576,'0'0'3107,"0"0"-2018,0 0-576,0 21 127,-22-21 1,22 22 159,0-2-191,0 1 32,0 21-129,0 1-95,0 20-193,-20-1-64,20 1-64,0-21-96,0 1 0,0-23 0,0 1-32,0 1-288,0-2-673,0-20-961,20 0-1217,-20 0-383</inkml:trace>
          <inkml:trace contextRef="#ctx0" brushRef="#br0" timeOffset="842.4014">588-20 2274,'22'-21'1857,"-22"21"-1056,0 0-737,0 21 160,-22 1 1026,22-2-97,0 23-417,0-2-127,0 1 0,-20 1-225,20 20-192,0-22-64,0 2-96,0-2 0,0-19-32,0-22 0,0 20 0,0-20 0,0 0-128,20 0 0,-20-20 96,22-2-192,-22 1 128,20 1 96,-20-2-64,22 1 32,-22 21-129,0 0-31,0 0 64,20 21 192,-20 1 64,0-2-64,22 1 0,-22 1-64,21-2 0,0 1 0,0-21 33,0 22 31,0-22 32,-21 0 0,21-22 96,-21 1 0,21 21 0,-21-42-64,0 21-64,0 1 33,0-2 95,0 1 224,0 21 193,0-20-97,-21 20-256,21 0-159,-21 20-97,21-20-97,0 21 1,0 1 96,0-2-96,21 1 32,0 1 64,0-22 64,42 0-64,-21 0-320,21 0-1666,0 0-5637</inkml:trace>
        </inkml:traceGroup>
        <inkml:traceGroup>
          <inkml:annotationXML>
            <emma:emma xmlns:emma="http://www.w3.org/2003/04/emma" version="1.0">
              <emma:interpretation id="{8A2B5B98-D9CC-45BD-8FDE-E8BB933E026E}" emma:medium="tactile" emma:mode="ink">
                <msink:context xmlns:msink="http://schemas.microsoft.com/ink/2010/main" type="inkWord" rotatedBoundingBox="4014,3784 5086,3785 5085,4351 4014,4349"/>
              </emma:interpretation>
              <emma:one-of disjunction-type="recognition" id="oneOf1">
                <emma:interpretation id="interp5" emma:lang="en-US" emma:confidence="1">
                  <emma:literal>basis</emma:literal>
                </emma:interpretation>
                <emma:interpretation id="interp6" emma:lang="en-US" emma:confidence="0">
                  <emma:literal>bas-is</emma:literal>
                </emma:interpretation>
                <emma:interpretation id="interp7" emma:lang="en-US" emma:confidence="0">
                  <emma:literal>bases</emma:literal>
                </emma:interpretation>
                <emma:interpretation id="interp8" emma:lang="en-US" emma:confidence="0">
                  <emma:literal>Basis</emma:literal>
                </emma:interpretation>
                <emma:interpretation id="interp9" emma:lang="en-US" emma:confidence="0">
                  <emma:literal>basks</emma:literal>
                </emma:interpretation>
              </emma:one-of>
            </emma:emma>
          </inkml:annotationXML>
          <inkml:trace contextRef="#ctx0" brushRef="#br0" timeOffset="1482.0026">1933-41 5188,'-21'-20'353,"21"-1"255,0 21 161,0 0-256,0 0-353,0 0-96,0 0-64,0 0 352,0 0 481,0 21-64,21 20-129,-21 22-159,0-21-161,0 42-192,0-21-32,-21 0-64,21-20 32,0-23-64,0 1 0,0 1 0,21-22-64,-21 0 160,0 0 32,21 0 65,0-22-129,0-19-96,0 19 32,0 1-32,-21 1 32,21 20-96,-21 0-33,21 0 33,-21 0 0,0 20 160,21-20 0,-21 21 32,0 1 97,-21-2 127,21 1 0,-21 1-96,21-2-95,-21 1-33,0-21 64,0 22-32,0-22-64,0 20-32,21-20-480,-21-20-994,21-2-1825,0 1-3651</inkml:trace>
          <inkml:trace contextRef="#ctx0" brushRef="#br0" timeOffset="1903.2033">2290 295 4099,'-21'-20'1634,"21"20"-769,0-21 736,-21 21-448,21 0-288,-21 0-384,21 0-161,-21 0-96,21 0-32,-21 0-160,21 21 0,-21-1-64,21 1 64,-21 1-32,21-2-32,0 1-32,21-21-32,-21 22 96,21-22 64,0 0 0,-21 0-32,21 0 0,0-22-32,0 1 32,0 21 0,1-20 0,-22 20 1,0-22-33,0 22 64,0 0-32,0 0-32,0 0-96,0 22-1,0-22 194,20 20-65,-20 1 0,0 21-96,0-21-737,0-21-865,22 22-1441,-2-22-2626</inkml:trace>
          <inkml:trace contextRef="#ctx0" brushRef="#br0" timeOffset="2262.0039">2563 232 4131,'0'-21'2595,"0"21"-1346,0 0-256,-21 0-320,21 0-449,-21 0-64,0 0-64,1 21 96,20 1-32,-22-22-96,22 21-64,0-1-64,0-20 0,0 21 64,0-21-64,22 0 128,-22 22-64,20-22 32,1 20-32,0-20 0,0 21 0,-21-21 32,21 22 0,-21-22 0,0 0 225,0 20 223,0-20 193,-21 0-97,21 21-287,-21-21-97,0 0-96,0 22-64,1-22-64,-2 0-577,2 0-992,-2-22-2243</inkml:trace>
          <inkml:trace contextRef="#ctx0" brushRef="#br0" timeOffset="2558.4045">2731 211 6726,'0'0'1345,"0"0"-1409,0 0 32,0 21 320,0 1 225,0-1-65,-21-1 1,21 1-1,0 21-224,0-21-96,0 1-96,0-2-96,0-20-800,0 0-1058,21 0-1602</inkml:trace>
          <inkml:trace contextRef="#ctx0" brushRef="#br0" timeOffset="2652.0046">2773 85 8840,'0'-20'544,"0"20"-415,0 0-354,0 0-479,0 0-1346,21 0-2018</inkml:trace>
          <inkml:trace contextRef="#ctx0" brushRef="#br0" timeOffset="2979.6053">2983 211 7815,'-21'0'769,"21"0"127,-21 0 97,0 21-512,21-21-225,-21 0-64,21 0-64,-21 0-128,21 22 0,0-22-64,0 0-160,0 0 96,0 0 64,21 0 0,-21 0 96,21 0 0,-21 21-32,21-21 32,0 20-32,-21-20 32,0 21-32,21-21 32,-21 22 32,0-22 96,0 20 385,-21-20 63,21 21-159,-21-21-225,0 22-128,0-22 64,0 0-288,0 0-1153,0 0-3780</inkml:trace>
        </inkml:traceGroup>
        <inkml:traceGroup>
          <inkml:annotationXML>
            <emma:emma xmlns:emma="http://www.w3.org/2003/04/emma" version="1.0">
              <emma:interpretation id="{13FB40CB-1B3A-468E-82CA-08B7F5C1ABF6}" emma:medium="tactile" emma:mode="ink">
                <msink:context xmlns:msink="http://schemas.microsoft.com/ink/2010/main" type="inkWord" rotatedBoundingBox="5989,3719 6409,3720 6408,4645 5988,4644"/>
              </emma:interpretation>
              <emma:one-of disjunction-type="recognition" id="oneOf2">
                <emma:interpretation id="interp10" emma:lang="en-US" emma:confidence="1">
                  <emma:literal>of</emma:literal>
                </emma:interpretation>
                <emma:interpretation id="interp11" emma:lang="en-US" emma:confidence="0">
                  <emma:literal>off</emma:literal>
                </emma:interpretation>
                <emma:interpretation id="interp12" emma:lang="en-US" emma:confidence="0">
                  <emma:literal>oh</emma:literal>
                </emma:interpretation>
                <emma:interpretation id="interp13" emma:lang="en-US" emma:confidence="0">
                  <emma:literal>ok</emma:literal>
                </emma:interpretation>
                <emma:interpretation id="interp14" emma:lang="en-US" emma:confidence="0">
                  <emma:literal>oof</emma:literal>
                </emma:interpretation>
              </emma:one-of>
            </emma:emma>
          </inkml:annotationXML>
          <inkml:trace contextRef="#ctx0" brushRef="#br0" timeOffset="3931.2068">3928 295 5252,'0'0'929,"0"-20"-160,0 20 256,0 0-512,0 0-33,0 0 32,0 0-159,0 0-33,-21 20-128,21-20-96,-21 21-64,21 1 32,0 19 33,0-19-1,0-2-96,0 1 0,0-21 0,0 22 0,21-22 64,-21 0 64,21 0 0,0 0-64,-21-22 64,21 1-64,-21 1 64,0 20-32,0-22 1,0 1-65,0 1 32,0-2-32,0 22 64,0-21-64,0 21-64,-21 0-32,21 0-96,0 0-33,0 0 33,0 21 64,21-21 64,-21 0-64,0 22 96,22-22-32,-2 0 32,2 0 0,20 0 0,-22 0 32,22-22 32,-20 1 0,20 1 0,-22-1 0,2-1 64,-2-19 161,2-2-33,-22 1-96,20 1-64,-20-2-32,0 1 32,0 1 32,0-2 289,0 23 255,0-2-95,0 22-289,0 0 0,-20 0-191,20 0-161,0 22-33,-22 20 65,2-1 64,-2 43-32,2 1 32,-2 19 0,2 2-32,-2-2-32,2 1-384,20-21-513,0 1-256,0-64-192,20-1-1154,2 2-3394</inkml:trace>
        </inkml:traceGroup>
        <inkml:traceGroup>
          <inkml:annotationXML>
            <emma:emma xmlns:emma="http://www.w3.org/2003/04/emma" version="1.0">
              <emma:interpretation id="{A6A77B7C-6993-453B-8FA7-1FAE400CCB02}" emma:medium="tactile" emma:mode="ink">
                <msink:context xmlns:msink="http://schemas.microsoft.com/ink/2010/main" type="inkWord" rotatedBoundingBox="7166,3741 8468,3743 8467,4371 7165,4369"/>
              </emma:interpretation>
              <emma:one-of disjunction-type="recognition" id="oneOf3">
                <emma:interpretation id="interp15" emma:lang="en-US" emma:confidence="0">
                  <emma:literal>Dot</emma:literal>
                </emma:interpretation>
                <emma:interpretation id="interp16" emma:lang="en-US" emma:confidence="0">
                  <emma:literal>DF T</emma:literal>
                </emma:interpretation>
                <emma:interpretation id="interp17" emma:lang="en-US" emma:confidence="0">
                  <emma:literal>DE T</emma:literal>
                </emma:interpretation>
                <emma:interpretation id="interp18" emma:lang="en-US" emma:confidence="0">
                  <emma:literal>DAFT</emma:literal>
                </emma:interpretation>
                <emma:interpretation id="interp19" emma:lang="en-US" emma:confidence="0">
                  <emma:literal>De T</emma:literal>
                </emma:interpretation>
              </emma:one-of>
            </emma:emma>
          </inkml:annotationXML>
          <inkml:trace contextRef="#ctx0" brushRef="#br0" timeOffset="4773.6084">5084-104 2562,'0'0'4388,"-21"-20"-4100,21 20 353,0 0-161,0 0-448,0 0-160,21 0 192,0 0 513,0 0 32,21 20-161,-21-20-128,21 22-64,0-1 97,0 20-1,-22-19 65,22 19-97,-20 1-64,-2 1 32,2 20-95,-22-22-65,20-19 32,-20 19 64,0-20 224,-20 1-31,-2-2-97,-20 1-160,22 1 32,-22-2-127,0-20 31,-21 0-32,21 0 0,21-20-288,-21 20-513,42-22-352,0 1-609,0 1-1409,21-2-2370</inkml:trace>
          <inkml:trace contextRef="#ctx0" brushRef="#br0" timeOffset="4430.4077">5168-41 2049,'21'0'2050,"-21"0"-544,0 0-161,0 0-640,0 0-385,0 0-96,0 0 513,0 21 160,0 21-128,-21 1-321,21 20-192,0 0-64,-21 0-128,21-1 1,0-20-33,0-21 0,-21 1-32,21-2-161,0-20-415,21 0-417,-21 0 96,0-20-1825,0-2-3588</inkml:trace>
          <inkml:trace contextRef="#ctx0" brushRef="#br0" timeOffset="5288.4092">5840-41 4067,'0'0'2531,"0"0"-962,0 0 193,0 0-289,0 0-512,0 0-320,-21 0-257,0 0-64,21 0-159,-21 0-65,0 0 0,0 0-64,0-20 64,0 20-128,0 0 96,0 0-96,21 0 64,-22 0 32,22 0-96,0 0 0,-20 0 0,20 0 32,0 0-96,0 20 32,0-20 128,0 21-64,0 1 96,0 19 96,0 1-64,0 21 64,-22-20-63,22 20-65,0-22 0,0 2-32,0-2 32,0-19-64,0-2 0,22-20 0,-22 21-64,0-21-257,0 0-447,0 0-161,0 0-993,0-21-4292</inkml:trace>
          <inkml:trace contextRef="#ctx0" brushRef="#br0" timeOffset="5491.2096">5587 211 7783,'0'0'865,"0"0"-865,0 0 32,0 0 544,22 0-63,-2-20-225,2 20-64,-1 0-192,21 0 0,-21 0-64,0 0-1025,21 0-2114</inkml:trace>
          <inkml:trace contextRef="#ctx0" brushRef="#br0" timeOffset="5834.4102">5924 22 7014,'0'0'1057,"0"0"-1153,0 0 384,21 0 673,0 0 32,0 0-32,21 0-128,-21 0-385,21-20-223,0 20-97,0 0 0,0 0-160,0 0 96,0 0-32,-21 0-32,0 0-96,0 0-289,-21 0-992,0 0-1730,0 0-2947</inkml:trace>
          <inkml:trace contextRef="#ctx0" brushRef="#br0" timeOffset="6068.4106">6155 22 5733,'0'21'1153,"0"1"320,-21-2 321,21 23-513,0-2-544,-21 22-353,0-20-191,21 20-97,-21 0-96,21-22-705,0 1-2562,21-21 320</inkml:trace>
        </inkml:traceGroup>
        <inkml:traceGroup>
          <inkml:annotationXML>
            <emma:emma xmlns:emma="http://www.w3.org/2003/04/emma" version="1.0">
              <emma:interpretation id="{75146EF4-F5FD-40DA-B10B-C8554F6CA848}" emma:medium="tactile" emma:mode="ink">
                <msink:context xmlns:msink="http://schemas.microsoft.com/ink/2010/main" type="inkWord" rotatedBoundingBox="9476,4097 10253,4098 10252,4308 9475,4307"/>
              </emma:interpretation>
              <emma:one-of disjunction-type="recognition" id="oneOf4">
                <emma:interpretation id="interp20" emma:lang="en-US" emma:confidence="1">
                  <emma:literal>are</emma:literal>
                </emma:interpretation>
                <emma:interpretation id="interp21" emma:lang="en-US" emma:confidence="0">
                  <emma:literal>one</emma:literal>
                </emma:interpretation>
                <emma:interpretation id="interp22" emma:lang="en-US" emma:confidence="0">
                  <emma:literal>ore</emma:literal>
                </emma:interpretation>
                <emma:interpretation id="interp23" emma:lang="en-US" emma:confidence="0">
                  <emma:literal>ane</emma:literal>
                </emma:interpretation>
                <emma:interpretation id="interp24" emma:lang="en-US" emma:confidence="0">
                  <emma:literal>arc</emma:literal>
                </emma:interpretation>
              </emma:one-of>
            </emma:emma>
          </inkml:annotationXML>
          <inkml:trace contextRef="#ctx0" brushRef="#br0" timeOffset="596966.2486">7541 254 1217,'0'0'1217,"0"0"64,0 0 353,0 0-289,0 0-673,0-22-511,-20 22 191,20 0 32,0 0-127,-22 0 63,22 0 353,-20 0-609,20 0-128,-22 22 31,2-1 33,-2-1 0,2 1-64,20 1 32,-22-2 0,22 1 0,0-21-64,0 22 128,0-22 481,0 0-225,22 0 0,-2 0-63,2-22-65,-2 22-64,2-21 32,-2 1-64,-20-2-32,22 22 0,-2-21 0,-20 1-32,0 20 0,0 0-32,0 0-32,0 0-192,0 0-193,0 0 129,0 0 160,0 20 160,0-20 0,0 21 0,22 1 0,-22-22 0,0 0 192,0 0-64,20 0 0,-20 0 64,22 0-128,-2 0 1,2-22-65,-2 1-32,2 1-1,-22 20 33,20-21-32,-20 21 32,0 0-96,22 0-192,-22 0 0,0 0 288,0 21 0,0-21 0,0 20 0,0 1 32,0 1 64,20-2-64,-20 1 64,22 1 32,-2-22 64,2 0-64,-2 0-31,2 0 31,-22 0 32,20-22-32,-20 1 0,22 21-32,-22-20 32,0 20 0,0-22 257,-22 22-33,22-21-32,-20 21 1,20 0-65,-22 0-288,22 21-32,-20-21 0,20 22 0,0-2-128,0 1 128,20-21 96,2 22 160,-2-2-96,22 1-96,22-21-705,20 0-1953,-1-21-5926</inkml:trace>
        </inkml:traceGroup>
        <inkml:traceGroup>
          <inkml:annotationXML>
            <emma:emma xmlns:emma="http://www.w3.org/2003/04/emma" version="1.0">
              <emma:interpretation id="{A319231F-2B64-4487-AA0D-3B8C52F07C3E}" emma:medium="tactile" emma:mode="ink">
                <msink:context xmlns:msink="http://schemas.microsoft.com/ink/2010/main" type="inkWord" rotatedBoundingBox="11556,3930 11997,3931 11996,4350 11555,4349"/>
              </emma:interpretation>
              <emma:one-of disjunction-type="recognition" id="oneOf5">
                <emma:interpretation id="interp25" emma:lang="en-US" emma:confidence="1">
                  <emma:literal>2</emma:literal>
                </emma:interpretation>
                <emma:interpretation id="interp26" emma:lang="en-US" emma:confidence="0">
                  <emma:literal>z</emma:literal>
                </emma:interpretation>
                <emma:interpretation id="interp27" emma:lang="en-US" emma:confidence="0">
                  <emma:literal>Z</emma:literal>
                </emma:interpretation>
                <emma:interpretation id="interp28" emma:lang="en-US" emma:confidence="0">
                  <emma:literal>1</emma:literal>
                </emma:interpretation>
                <emma:interpretation id="interp29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597902.2502">9599 148 1953,'0'0'417,"0"0"768,0 0 224,0 0-128,0 0-896,0 0-97,0-20-64,22 20 161,-2-22 31,2 22-160,-2-21-64,2 21 1,-2-20-65,2 20-64,-22 0 32,20 20 0,-20 1 32,0 1 385,0-2 512,-20 23-769,-2-23-96,2 23-64,-2-2-32,-20-20-128,0 21 64,0-21 0,22 1 32,-2-2 32,2 1-64,-1-21 64,0 22 64,21-22 32,0 0 97,0-22-97,0 22-128,0 0-128,21-21 32,0 21 64,-1 0 64,2 0 64,-2 0 0,22 0 32,22 21-96,-22 1 64,20-22-448,2 20-1570,-1-20-3427</inkml:trace>
        </inkml:traceGroup>
        <inkml:traceGroup>
          <inkml:annotationXML>
            <emma:emma xmlns:emma="http://www.w3.org/2003/04/emma" version="1.0">
              <emma:interpretation id="{D0E32D25-B715-4FB2-BC00-A9C767759325}" emma:medium="tactile" emma:mode="ink">
                <msink:context xmlns:msink="http://schemas.microsoft.com/ink/2010/main" type="inkWord" rotatedBoundingBox="12795,3719 14895,3722 14894,4374 12794,4371"/>
              </emma:interpretation>
              <emma:one-of disjunction-type="recognition" id="oneOf6">
                <emma:interpretation id="interp30" emma:lang="en-US" emma:confidence="0.5">
                  <emma:literal>theorems</emma:literal>
                </emma:interpretation>
                <emma:interpretation id="interp31" emma:lang="en-US" emma:confidence="0.5">
                  <emma:literal>theorem S</emma:literal>
                </emma:interpretation>
                <emma:interpretation id="interp32" emma:lang="en-US" emma:confidence="0">
                  <emma:literal>there ms</emma:literal>
                </emma:interpretation>
                <emma:interpretation id="interp33" emma:lang="en-US" emma:confidence="0">
                  <emma:literal>There ms</emma:literal>
                </emma:interpretation>
                <emma:interpretation id="interp34" emma:lang="en-US" emma:confidence="0">
                  <emma:literal>Theore ms</emma:literal>
                </emma:interpretation>
              </emma:one-of>
            </emma:emma>
          </inkml:annotationXML>
          <inkml:trace contextRef="#ctx0" brushRef="#br0" timeOffset="599275.0526">10714 211 1921,'0'0'2307,"-22"0"-1987,22 0 449,0 0 63,0 0-672,0 0-192,0 0 193,22 21 127,-2-21 320,2 0-159,20 0-161,-22 0-64,22 0-31,-21 0-1,21 0 0,-21-21-96,21 1 96,-21-2-32,0 1 0,0 1-63,0-23-1,0 1 0,0 1-64,0-2-32,-21 23 32,0-23 0,21 23 128,-21 20-32,0-22 64,-21 22 0,21 0-224,0 0-64,0 22-32,-21-22 32,21 20 96,-21 23 128,0-2 64,0 22-95,0 0-1,0 0-32,21 0 0,-21-20 32,21-2-64,0 1 32,-21-42-64,21 21 32,0-21 32,21 0-32,-21 0 64,21-21-32,-21 1-192,21-2-96,0 1 32,0-20 160,0 19 0,-21 1 0,21 21 0,-21 0-65,0 0 33,0 0-160,0 0 128,0 21 160,0 1 64,21-1 0,-21-1-96,0 1 0,21 1 65,0-2-1,-21-20 0,21 21 64,0-21 0,0-21-64,0 21 32,0-20 0,0-2-64,0-19 1,0 20 31,-21-1-64,21 1 0,-21 1 32,0-2 32,0 22-64,-21 0 0,21 0-192,0 0-64,-21 0 31,21 22 65,-21-2 192,0 1-128,21 1 0,-21 19 64,21-20 0,0 1 32,21-2 0,0 1 64,0-21-64,0 0-32,0 0-448,21 0-961,1 0-1987</inkml:trace>
          <inkml:trace contextRef="#ctx0" brushRef="#br0" timeOffset="598479.4512">10902 23 2498,'0'0'448,"0"0"257,0 0-161,0 21-287,0-21 543,0 22 386,-21 19-290,21 1-31,-21 1-256,1 20-193,20-1-224,-22 1-63,2-21-33,20 1-64,0-23 0,0 1-32,0-21-225,0 0-671,0 0-834,0 0-929</inkml:trace>
          <inkml:trace contextRef="#ctx0" brushRef="#br0" timeOffset="599602.6532">11617 233 4163,'-22'22'1602,"22"-22"-1122,-20 0 257,20 0 224,-22 0-513,2 21-159,20-1-97,-22 1-96,22 1 64,0-2-96,0 1 0,0 1 32,22-2 97,-2 1-65,2-21 0,-2 0 64,2 0-32,-22-21 0,20 21 32,2-20-63,-22-2-33,0 1 64,0 1-96,0-23 32,0 23-96,-22-1 96,2 21-64,-2-22 0,22 22-96,-20 0-64,20 0-353,-22 0-1280,22 0-2467</inkml:trace>
          <inkml:trace contextRef="#ctx0" brushRef="#br0" timeOffset="600211.0542">11763 296 6053,'0'21'64,"0"-21"-224,0 0 673,0 0-225,0 22 0,0-22-128,0 20-32,0 1-128,0-21 97,0 22-1,0-22-64,0 0 32,0 20 32,0-20 352,0 0 641,0-20-352,0 20-545,0-22-192,0 1 32,0 1-64,22-2 64,-22 1-64,0 1 32,20 20-32,-20-21 0,0 21-32,22 0 32,-22 0-32,20 0 32,-20 0 32,22 0 32,-2 0 32,-20 0-32,22 21 32,-2-21-32,2 0 0,-2 20 32,2-20 0,-2 0 32,-20 0 0,22 0 1,-22-20 63,20 20 0,-20-21 0,0 21-64,0-22 0,0 22 32,0-21-64,0 21 0,0-20 33,0 20-1,-20 0-160,20 0-33,0 0-31,-22 0 64,2 20 96,20 1-32,-22 1 0,22-1 32,0-1-32,0 1 0,22 1 128,-22-2-63,20-20 31,2 21 32,-2-21-32,2 0-192,-2 0-673,2-21-833,-2 21-1280,2-20-1827</inkml:trace>
          <inkml:trace contextRef="#ctx0" brushRef="#br0" timeOffset="600741.4552">12225 212 1921,'0'21'897,"0"-21"-128,0 0 1313,0 0-577,0 22-480,0-1-288,0-1-321,0 1-127,0 1-161,0-2-96,0-20 0,0 21 96,0-21-64,0 22 96,22-22 128,-22 0 1,0-22-1,21 22-128,-21-21 0,0 1-160,20-2 32,-20 1-64,22 1 32,-22-1 0,20 21-64,-20-22 64,0 22-32,0 0-96,22 0-32,-22 0 64,0 22 128,0-22 32,0 21 0,0-1 32,0 1-64,0-21-64,0 22 64,0-22 0,0 20 32,0-20 96,0 0 33,20 0 31,-20-20-96,22-2-64,-2 1-32,2 1 0,-2-1-32,2-1 0,-2 1 32,2 21-96,-22 0 32,0 0-32,0 0 32,0 0 128,0 21 64,0 1 0,-22-1-64,22-1-64,0 1-32,0 1 32,0-2-128,0 1-352,22-21-1026,-22 0-1440,20 0-3556</inkml:trace>
          <inkml:trace contextRef="#ctx0" brushRef="#br0" timeOffset="601069.0558">12772 212 5349,'0'-20'1025,"0"20"-513,-22 0 545,22 0-288,-20 0-97,20 0-383,-22 0-129,2 0 96,20 20-96,-22-20-96,22 0-64,0 21 0,0-21 32,0 0 96,0 22 1,22-22-33,-2 0 0,2 21-64,-2-21-32,2 20 0,-2-20 96,-20 21 32,0 1 192,0-2 33,0-20 63,0 21-32,0 1 65,-20-22-33,20 20-128,-22-20-191,-20 0-290,22-20-1120,-22 20-2082</inkml:trace>
        </inkml:traceGroup>
      </inkml:traceGroup>
    </inkml:traceGroup>
    <inkml:traceGroup>
      <inkml:annotationXML>
        <emma:emma xmlns:emma="http://www.w3.org/2003/04/emma" version="1.0">
          <emma:interpretation id="{54451BA3-07AA-4354-AF97-ADB746969531}" emma:medium="tactile" emma:mode="ink">
            <msink:context xmlns:msink="http://schemas.microsoft.com/ink/2010/main" type="paragraph" rotatedBoundingBox="2978,5351 22596,5123 22622,7312 3003,75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1F39F6B-264B-497C-B526-51C9A2B002F8}" emma:medium="tactile" emma:mode="ink">
              <msink:context xmlns:msink="http://schemas.microsoft.com/ink/2010/main" type="inkBullet" rotatedBoundingBox="2981,5655 3445,5649 3453,6323 2989,6328"/>
            </emma:interpretation>
            <emma:one-of disjunction-type="recognition" id="oneOf7">
              <emma:interpretation id="interp35" emma:lang="en-US" emma:confidence="0">
                <emma:literal>☺</emma:literal>
              </emma:interpretation>
              <emma:interpretation id="interp36" emma:lang="en-US" emma:confidence="0">
                <emma:literal>D</emma:literal>
              </emma:interpretation>
              <emma:interpretation id="interp37" emma:lang="en-US" emma:confidence="0">
                <emma:literal>N</emma:literal>
              </emma:interpretation>
              <emma:interpretation id="interp38" emma:lang="en-US" emma:confidence="0">
                <emma:literal>O</emma:literal>
              </emma:interpretation>
              <emma:interpretation id="interp39" emma:lang="en-US" emma:confidence="0">
                <emma:literal>0</emma:literal>
              </emma:interpretation>
            </emma:one-of>
          </emma:emma>
        </inkml:annotationXML>
        <inkml:trace contextRef="#ctx0" brushRef="#br0" timeOffset="605483.8635">1030 1809 4868,'0'0'481,"-21"-21"-1,21 21 161,-21 0-385,21 0 128,-21 0-63,21 0-161,-21 21-96,21 0 0,-21 0 0,21 21 128,-21 0 96,21 21 65,-21 0-97,21 21 32,21-21-96,-21 21-64,21-21 1,0-21-65,21 1 0,0-23 32,21-20 32,-21 0 0,0-20-32,20-2 224,-40-19 193,20-2 192,-22-19-1,2-23-127,-22 22-225,0-21-96,0 21-127,-22 21-1,2-21 64,-2 42 32,2-21 32,-22 21-32,20 21-224,-20 0-128,0 0-32,1 0-192,20 0-929,0 21-801,21-21-1634</inkml:trace>
        <inkml:trace contextRef="#ctx0" brushRef="#br0" timeOffset="605062.6628">1072 1977 1249,'0'-21'1217,"0"21"160,0 0-160,-21 0-448,21 0-64,0 0-289,0 0-160,0 0-128,0 21 161,0 0 255,0 0-255,0 0-97,21 21-64,-21 0-32,0-21 0,0 21-96,0-21 64,0 0-64,0 0 64,21-21-32,-21 22-384,0-22-1442,0-22-640</inkml:trace>
      </inkml:traceGroup>
      <inkml:traceGroup>
        <inkml:annotationXML>
          <emma:emma xmlns:emma="http://www.w3.org/2003/04/emma" version="1.0">
            <emma:interpretation id="{BE013DF4-8B73-4A7E-82CB-8A8414F4819D}" emma:medium="tactile" emma:mode="ink">
              <msink:context xmlns:msink="http://schemas.microsoft.com/ink/2010/main" type="line" rotatedBoundingBox="4387,5335 22596,5123 22609,6237 4400,6448"/>
            </emma:interpretation>
          </emma:emma>
        </inkml:annotationXML>
        <inkml:traceGroup>
          <inkml:annotationXML>
            <emma:emma xmlns:emma="http://www.w3.org/2003/04/emma" version="1.0">
              <emma:interpretation id="{11B71F66-9967-4FD0-A624-BC7016190E3E}" emma:medium="tactile" emma:mode="ink">
                <msink:context xmlns:msink="http://schemas.microsoft.com/ink/2010/main" type="inkWord" rotatedBoundingBox="4390,5573 5482,5561 5488,6083 4396,6095"/>
              </emma:interpretation>
              <emma:one-of disjunction-type="recognition" id="oneOf8">
                <emma:interpretation id="interp40" emma:lang="en-US" emma:confidence="0">
                  <emma:literal>☺</emma:literal>
                </emma:interpretation>
                <emma:interpretation id="interp41" emma:lang="en-US" emma:confidence="0">
                  <emma:literal>+</emma:literal>
                </emma:interpretation>
                <emma:interpretation id="interp42" emma:lang="en-US" emma:confidence="0">
                  <emma:literal>!</emma:literal>
                </emma:interpretation>
                <emma:interpretation id="interp43" emma:lang="en-US" emma:confidence="0">
                  <emma:literal>¥</emma:literal>
                </emma:interpretation>
                <emma:interpretation id="interp44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607979.8679">3109 1977 3811,'0'0'1890,"0"0"-1089,0 0-161,0 0 1,0 0 160,21 0 95,-21 0-159,43 0-128,-23 0-385,22 0-160,-20 0-64,20 0-865,0 0-2050,0 0-4418</inkml:trace>
          <inkml:trace contextRef="#ctx0" brushRef="#br0" timeOffset="607761.4675">3109 1893 2914,'0'0'1314,"0"0"-257,0 0-193,0 0-127,21 0 224,-21 0-64,0 0-96,21 0-257,1 0-224,-2 0-159,2 0-129,-2 0 32,2 21-64,-2-21 64,2 0-64,-22 0-481,20 0-704,-20 0-1794,0 0-3105</inkml:trace>
          <inkml:trace contextRef="#ctx0" brushRef="#br0" timeOffset="606466.6652">2626 1704 576,'0'0'1121,"0"0"737,0 0-64,0 21-481,0-21-256,-21 0-64,21 0-225,0 0-319,-21 0-65,0 0-127,0 0-97,0 0-64,0 0 0,-21 0-32,22 0-96,-22 0 32,20 0 32,2 0 32,-2 21 64,22-21 64,-20 0-128,20 0 32,0 0-64,0 0 33,0 0-65,0 0 0,0 0-33,0 0 1,0 21 32,0-21 65,0 0-33,0 21 160,0 0-64,0 0 0,0 0 32,0 21 0,0-21-32,0 21-64,0 0 1,0-21-33,0 21 64,0-21-96,0 0 96,0 0-64,0 0-32,0 0 32,0 0 0,0-21-32,0 21 64,0-21-32,0 0 0,0 0 32,20 0 32,-20 21-64,0-21 32,22 0 64,-22 0-32,20 0-64,2-21 32,-2 21-64,2 0 0,-2 0 0,2 0 33,-2 0-1,1 0-32,0 0 0,0 0 0,0 0 64,-21 0-128,21-21-321,-21 21-287,0 0-161,0 0-1377,-21 0-3107</inkml:trace>
          <inkml:trace contextRef="#ctx0" brushRef="#br0" timeOffset="606763.0658">2290 1956 3843,'0'0'1698,"0"0"-513,0 0 448,0 0-736,0 0-480,0 0-161,22 0 128,-22 0-63,20-21-129,22 21-64,0 0-96,0 0 32,0 0-480,0 0-1154,0 0-2562</inkml:trace>
        </inkml:traceGroup>
        <inkml:traceGroup>
          <inkml:annotationXML>
            <emma:emma xmlns:emma="http://www.w3.org/2003/04/emma" version="1.0">
              <emma:interpretation id="{B3DC4E84-B47C-4C1C-819E-E2B7010A2920}" emma:medium="tactile" emma:mode="ink">
                <msink:context xmlns:msink="http://schemas.microsoft.com/ink/2010/main" type="inkWord" rotatedBoundingBox="6256,5392 7453,5378 7461,6048 6263,6062"/>
              </emma:interpretation>
              <emma:one-of disjunction-type="recognition" id="oneOf9">
                <emma:interpretation id="interp45" emma:lang="en-US" emma:confidence="0">
                  <emma:literal>EPs</emma:literal>
                </emma:interpretation>
                <emma:interpretation id="interp46" emma:lang="en-US" emma:confidence="0">
                  <emma:literal>E [p]</emma:literal>
                </emma:interpretation>
                <emma:interpretation id="interp47" emma:lang="en-US" emma:confidence="0">
                  <emma:literal>£ [p]</emma:literal>
                </emma:interpretation>
                <emma:interpretation id="interp48" emma:lang="en-US" emma:confidence="0">
                  <emma:literal>Epps</emma:literal>
                </emma:interpretation>
                <emma:interpretation id="interp49" emma:lang="en-US" emma:confidence="0">
                  <emma:literal>[ [p]</emma:literal>
                </emma:interpretation>
              </emma:one-of>
            </emma:emma>
          </inkml:annotationXML>
          <inkml:trace contextRef="#ctx0" brushRef="#br0" timeOffset="610491.4722">4895 1577 2786,'0'0'993,"0"22"352,0-22 33,0 0-481,-21 0-289,21 0-224,-21 0-95,21 0-161,-21 0-64,21 0 96,-22 0-64,2 0 32,-2 0 129,22 0 31,-20 0 0,-2 0-160,22 0-64,0 0 0,0 0 0,-20 0-32,20 0 0,0 0 0,0 0-32,0 0-32,0 0 32,0 21 97,0-21 63,0 21 0,0 0 0,0 0-32,0 0 0,0 0 96,0 21-63,0 0-1,0 0-32,-22 21-32,22-21-32,-20 0-64,20-21-32,0 0 96,0 21-32,0-42 64,0 21-96,0-21 160,0 0-64,0 21 65,0-21 31,20 0 0,-20-21-32,22 21-64,-2 0-64,2-21 32,-2 21-64,2 0-64,-22 0 32,20 0-320,2 0-1025,-22 0-1891,21 0-3938</inkml:trace>
          <inkml:trace contextRef="#ctx0" brushRef="#br0" timeOffset="610990.6731">4958 2166 288,'0'0'1281,"0"0"417,0 21 159,0-21-415,-21 0-225,21 0-128,0 0-128,0 0-257,0 0-255,0-21-193,0 21-192,0-21 64,0 0 0,0-21 97,0 21-97,-21-21-96,21 0-32,0 0 0,0 0 0,0 0 32,0 0 0,21 21 64,-21 0 320,0 21-191,21-21 31,-21 21-128,21 0-96,-21 0-32,21 0 0,0 0 0,0 21 32,-21-21 0,21 21-32,0 0 32,-21 0 0,0-21 64,0 21 0,0 0 96,0 0-95,-21-21 95,0 21-64,0-21-32,0 0-64,0 0-160,0 0-289,0 0-543,0 0-1058,21-21-1954</inkml:trace>
          <inkml:trace contextRef="#ctx0" brushRef="#br0" timeOffset="611630.2742">5063 1536 1985,'0'0'1442,"0"0"-738,0 0 866,21 0 95,-21 0-640,0 0 0,21 0 32,0-21-352,0 21-256,0 0-65,0 0-192,0 0 64,0 0-96,0 0-31,-21 0 63,21 0-128,-1 0-32,-20 0 128,22 0-64,-22 0 0,0 21 64,0-21-32,0 0 129,0 21 63,0-1-96,0-20-32,0 43-96,0-22-96,-22 0 33,22 21 31,0 0-64,0-21 0,0 21 0,0 0 64,22-21-96,-22 0 64,0 21 0,0-21-32,20 0 64,-20 0-64,0 0 32,0 0-32,22-21 64,-22 21-64,0 0 32,0-21 32,0 0-64,0 21 128,0-21 0,0 0 32,-22 0-32,22 0-31,0 0-33,-20 0 64,20 0-96,-22 0 96,2 0 0,-1 0-64,0 0-64,0-21 0,0 21 0,0 0-256,0-21-993,21 21-2243</inkml:trace>
          <inkml:trace contextRef="#ctx0" brushRef="#br0" timeOffset="608993.8697">4454 1620 768,'0'0'1185,"0"0"129,0 0 319,0 0 1,0 0-225,0 0-160,0 0-160,0 0-544,0 0-225,-22 0-160,22 0-32,-20 21 65,-2-21-97,2 0 32,-2 0-96,2 0 32,-2 0 32,2 0-64,20 0 32,-22 0 0,22-21 96,0 21 0,-20 0-32,20 0 1,0 0-65,0 0 0,0 0 32,0 0-64,0 0-32,0 0-32,0 0 0,0 0-32,0 21 64,0 0 96,0 0 0,0 0 0,0 0 0,0 21-32,-22 0 32,22 0-32,0 0 0,-20 0-32,20 0 32,-22 0-32,22-21-32,-20 0 33,20 0-66,0 0 1,0-21 32,0 21 0,0-21 0,0 0-32,0 0 64,20 0 65,-20 0-65,22 0 64,-2 0-32,2 0 64,-2 0-128,2 0 0,20 0 32,-22 0 32,2 0-64,-2 0 0,22 0-256,-20 0-1122,-2 0-2113</inkml:trace>
          <inkml:trace contextRef="#ctx0" brushRef="#br0" timeOffset="609555.4706">4222 1851 2049,'22'0'161,"-22"0"191,0 0 1057,20 0-63,-20 0-289,0 0-97,22 0-351,-2 0-225,-20 21-191,22-21-65,20 0-96,-22 0-449,22-21-2177</inkml:trace>
        </inkml:traceGroup>
        <inkml:traceGroup>
          <inkml:annotationXML>
            <emma:emma xmlns:emma="http://www.w3.org/2003/04/emma" version="1.0">
              <emma:interpretation id="{4B643C9E-C2CE-4E31-81F3-DAD719BC72FE}" emma:medium="tactile" emma:mode="ink">
                <msink:context xmlns:msink="http://schemas.microsoft.com/ink/2010/main" type="inkWord" rotatedBoundingBox="10481,5362 11193,5354 11200,5939 10487,5948"/>
              </emma:interpretation>
              <emma:one-of disjunction-type="recognition" id="oneOf10">
                <emma:interpretation id="interp50" emma:lang="en-US" emma:confidence="1">
                  <emma:literal>the</emma:literal>
                </emma:interpretation>
                <emma:interpretation id="interp51" emma:lang="en-US" emma:confidence="0">
                  <emma:literal>| he</emma:literal>
                </emma:interpretation>
                <emma:interpretation id="interp52" emma:lang="en-US" emma:confidence="0">
                  <emma:literal>1 he</emma:literal>
                </emma:interpretation>
                <emma:interpretation id="interp53" emma:lang="en-US" emma:confidence="0">
                  <emma:literal>l he</emma:literal>
                </emma:interpretation>
                <emma:interpretation id="interp54" emma:lang="en-US" emma:confidence="0">
                  <emma:literal>I he</emma:literal>
                </emma:interpretation>
              </emma:one-of>
            </emma:emma>
          </inkml:annotationXML>
          <inkml:trace contextRef="#ctx0" brushRef="#br0" timeOffset="613315.0772">8382 1829 3459,'0'0'544,"0"0"-608,0 0 96,0 0 545,20 0 192,2 0 95,-22 0 1,20 21-128,2-21-64,-2-21-1,22 21-191,-20 0-65,20-21 32,-22 0 33,2 0-65,-2 0-95,2 0 31,-2 0-192,-20-21 64,22 21-96,-22-21-64,0 20 33,0 2-1,0-1 64,0 0 32,0 21 32,0 0-64,0-21-96,-22 21-96,22 21-224,0-21 0,0 21 160,-20 0 32,20 21 0,-22 0 128,22 21-32,-20-21-64,20 21 96,-22 0-32,22-21-32,0 0 0,0-21 0,0-21-32,0 21 0,0-21 0,0 0 64,0 0 0,22-21-32,-22 21 0,20-21-32,2 0 32,-22 0-32,20 21 64,-20-21-128,22 21 0,-22 0-1,0 0 1,20 0 64,-20 0-32,22 21 32,-22-21 32,20 21 0,2-21 32,-2 21 32,2-21 0,-2 0-32,2 0 65,-22-21-1,20 21 32,-20-21-32,22 21 0,-22-21-32,-22 0 64,22 0-96,-20 0-96,20 21 96,-22-21 0,2 21-128,-2 0 32,22 21-96,-20-21 64,20 21-64,-22 0 31,22 0 97,22 0 64,-2 0-32,2 0 129,-2 0-1,22-21 0,22 0-96,-1 0-1025,0-21-4036</inkml:trace>
          <inkml:trace contextRef="#ctx0" brushRef="#br0" timeOffset="612581.876">8550 1576 5445,'0'0'160,"-22"0"288,22 0 193,0 0-193,0 0-191,0 22 543,0-1-95,0 0-353,0 21 161,0 21-65,0-21-128,-20 21-223,20 0 31,0 0-64,0-21-64,0-21 64,-22 0-128,22 0-32,0-21-513,0 0-352,0 0-2114</inkml:trace>
        </inkml:traceGroup>
        <inkml:traceGroup>
          <inkml:annotationXML>
            <emma:emma xmlns:emma="http://www.w3.org/2003/04/emma" version="1.0">
              <emma:interpretation id="{14A70DF8-2F32-4DE8-A2BA-342ABE808343}" emma:medium="tactile" emma:mode="ink">
                <msink:context xmlns:msink="http://schemas.microsoft.com/ink/2010/main" type="inkWord" rotatedBoundingBox="12183,5611 13634,5594 13643,6341 12192,6358"/>
              </emma:interpretation>
              <emma:one-of disjunction-type="recognition" id="oneOf11">
                <emma:interpretation id="interp55" emma:lang="en-US" emma:confidence="1">
                  <emma:literal>energy</emma:literal>
                </emma:interpretation>
                <emma:interpretation id="interp56" emma:lang="en-US" emma:confidence="0">
                  <emma:literal>Cinergy</emma:literal>
                </emma:interpretation>
                <emma:interpretation id="interp57" emma:lang="en-US" emma:confidence="0">
                  <emma:literal>Energy</emma:literal>
                </emma:interpretation>
                <emma:interpretation id="interp58" emma:lang="en-US" emma:confidence="0">
                  <emma:literal>energy,</emma:literal>
                </emma:interpretation>
                <emma:interpretation id="interp59" emma:lang="en-US" emma:confidence="0">
                  <emma:literal>energy'</emma:literal>
                </emma:interpretation>
              </emma:one-of>
            </emma:emma>
          </inkml:annotationXML>
          <inkml:trace contextRef="#ctx0" brushRef="#br0" timeOffset="615764.2815">10104 1829 1281,'0'0'1729,"0"0"-768,0 0 128,0 0 289,0 0-450,0 0-255,0 0-256,0 0 223,21 0 97,-21 0-33,0 0-127,21 0-289,-21 0-63,21-21-1,-21 21-32,0-21-128,0 21 64,21-21 64,-21 21-64,0 0 1,0-21-33,-21 21-64,21 0-32,0 0-96,-21 0-1,21 0-95,-21 0 64,21 21 32,-21-21 32,21 21 0,-21 0 0,21 0 0,0 0 64,0 0-64,0 0 32,0 0-32,0-21 32,0 21 32,0-21 0,0 0 32,0 0 64,0 0 32,0 0-32,0 0 224,0 0-31,0 0-1,0 0-96,0 0-64,0 0-96,0 0-96,0 0-64,0 0 64,0 21 32,21-21 32,-21 0 0,0 0 0,0 0 32,0 0-32,21 21 0,-21-21 0,0 0 32,21 0 32,-21 0-64,21 0 96,0 0-96,0-21 96,0 21-32,0-21 0,0 21-32,0-21 0,0 0 0,0 0 32,0 0-96,-21 0 32,21 21 0,-21-21 64,0 21-64,0 0 33,0 0-1,0 0-129,0 0-127,0 0-32,0 0 224,0 21 0,0 0 32,-21 0 32,21 0 0,0 0-32,0 0 0,0 0-32,-21-21-32,21 21-32,0-21 64,21 0 64,-21 0 0,0 0 32,21-21-64,0 21-32,-21-21-32,21 0 32,0 0 32,0 21-64,-21-21 64,0 21-96,21 0-32,-21 0-33,0 0 65,0 0 32,21 0 0,-21 0 32,0 21 64,21 0-64,-21 0 32,21 0 0,-21-21 32,21 21-32,0-21 64,0 21 0,1-21 128,-2-21-95,2 21-1,-2-21 32,2 0-96,-2 0 0,2 0 32,-22 21-32,20-42-32,-20 21 0,0 21 0,0-21 96,0 0 0,0 21-32,0 0-128,-20 0-64,20 0-32,-22 21 96,22 0-64,0 0 160,0 0 32,-20 0-32,20 0-32,0 0-32,20 0 32,-20 0 32,22-21-32,-2 21-192,2-21-1026,-2-21-2017,2 21-4612</inkml:trace>
          <inkml:trace contextRef="#ctx0" brushRef="#br0" timeOffset="616076.282">10944 1871 5477,'0'0'1857,"0"0"-1632,0 0 159,0 21 96,0-21 161,0 0-32,0 21-129,0-21-160,0 21-159,0 0-65,0-21 0,21 21 32,-21-21-64,0 0 160,0 0-32,0 0 129,0 0 159,0 0 289,0 0-417,0-21-160,0 0-128,0 0 0,21 0-32,-21 0-32,0 0 0,21 0 0,-21 0-128,21 21-320,-21-21-481,21 21-544,0 0-641,0 0-641,-21 0-960</inkml:trace>
          <inkml:trace contextRef="#ctx0" brushRef="#br0" timeOffset="616700.2831">11154 1850 1,'0'21'1664,"21"-21"34,-21 0-193,0 0-224,0 0-96,0 0-160,0 0-160,0 0-128,0-21-64,0 21-161,0 0-192,0 0 65,-21-21-129,21 21-224,-21 0-32,21 21-96,-21-21 32,21 21 32,0-21-64,0 21 96,0-21-128,0 21 128,0-21 0,21 21 32,0-21 64,-21 0 0,21 0-64,-21 0 96,21 0-32,-21-21 128,21 21 65,-21 0-33,0-21-32,0 21-32,21 0-32,-21 0-64,0 0 1,0 0-97,0 0-33,0 0-95,0 0 64,0 21 160,0-21 0,0 42-31,0-21-33,0 21 32,0 0 32,-21 0-353,21 21 225,0-21 0,0 22 0,-21-22-256,21-1 256,-21 1 32,21-21 64,-21 1-32,21-2 96,-21 1-96,21-21 96,-21 0-31,21 0-33,-21-21-96,21 1-32,-21-2 31,21-19-63,-21-22 96,21 21-320,-21-22 128,21 22 160,0 0 32,0 21-64,0 0 64,0 0-64,0 21 32,21-21-64,-21 21 64,42-21 0,-21 21 0,0 0 0,21-21-65,0 21-1248,0 0-1922,-21 0-2979</inkml:trace>
          <inkml:trace contextRef="#ctx0" brushRef="#br0" timeOffset="616934.2835">11533 1892 5317,'0'0'1249,"0"0"224,0-21 193,0 21-193,0 0-352,0 0-640,0 21-353,-22-21-96,2 21-64,-2 0 96,2 0-32,-2 21 32,1 0-32,0 0 0,0 0-32,0-21-32,0 0-96,21 0-225,0-21-639,0 0-1699,0 0-2466</inkml:trace>
          <inkml:trace contextRef="#ctx0" brushRef="#br0" timeOffset="617121.4839">11364 1892 4868,'0'0'1890,"0"0"-385,0 0-127,0 0-834,0 0-384,0 0 417,0 21 128,21-21-225,-21 21-320,21 0-64,0 0-384,-21-21-1538,22 21-4548</inkml:trace>
        </inkml:traceGroup>
        <inkml:traceGroup>
          <inkml:annotationXML>
            <emma:emma xmlns:emma="http://www.w3.org/2003/04/emma" version="1.0">
              <emma:interpretation id="{D1FBF839-78E2-44FB-A781-AD80EF64160E}" emma:medium="tactile" emma:mode="ink">
                <msink:context xmlns:msink="http://schemas.microsoft.com/ink/2010/main" type="inkWord" rotatedBoundingBox="14580,5506 14829,5503 14833,5860 14584,5863"/>
              </emma:interpretation>
              <emma:one-of disjunction-type="recognition" id="oneOf12">
                <emma:interpretation id="interp60" emma:lang="en-US" emma:confidence="1">
                  <emma:literal>is</emma:literal>
                </emma:interpretation>
                <emma:interpretation id="interp61" emma:lang="en-US" emma:confidence="0">
                  <emma:literal>'is</emma:literal>
                </emma:interpretation>
                <emma:interpretation id="interp62" emma:lang="en-US" emma:confidence="0">
                  <emma:literal>"is</emma:literal>
                </emma:interpretation>
                <emma:interpretation id="interp63" emma:lang="en-US" emma:confidence="0">
                  <emma:literal>i5</emma:literal>
                </emma:interpretation>
                <emma:interpretation id="interp64" emma:lang="en-US" emma:confidence="0">
                  <emma:literal>i}</emma:literal>
                </emma:interpretation>
              </emma:one-of>
            </emma:emma>
          </inkml:annotationXML>
          <inkml:trace contextRef="#ctx0" brushRef="#br0" timeOffset="617745.4849">12498 1724 8007,'0'-21'1057,"0"0"-544,-20 0 63,20 21-416,0 0-128,0 0-128,0-21-833,20 21-1057,-20 0-1985</inkml:trace>
          <inkml:trace contextRef="#ctx0" brushRef="#br0" timeOffset="617605.0847">12498 1850 7623,'0'0'768,"0"0"-800,0 0 32,0 21 97,0 0 223,0 0-160,0 0-128,0 0 64,0 0-96,0-21-32,0 21-160,0-21-1089,22 0-1282,-22 0-1184</inkml:trace>
          <inkml:trace contextRef="#ctx0" brushRef="#br0" timeOffset="618057.4856">12708 1766 6085,'0'0'160,"-20"21"129,20-21 415,-22 0 1,2 0-417,20 21 1,-22-21-33,22 0-128,0 21-96,0-21-96,0 0 0,0 0 96,0 21 0,22-21 32,-2 0-64,-20 0 0,22 21 96,-2-21-96,-20 21 32,0-21 160,0 21 193,22-21 95,-22 21 161,-22-21-33,22 0-255,-20 21-97,-2-21-96,22 0-160,-20 0-256,-2 0-1282,2-21-3522</inkml:trace>
        </inkml:traceGroup>
        <inkml:traceGroup>
          <inkml:annotationXML>
            <emma:emma xmlns:emma="http://www.w3.org/2003/04/emma" version="1.0">
              <emma:interpretation id="{341D6DC9-3AAF-4613-A604-42288467DC2D}" emma:medium="tactile" emma:mode="ink">
                <msink:context xmlns:msink="http://schemas.microsoft.com/ink/2010/main" type="inkWord" rotatedBoundingBox="15880,5675 16133,5672 16134,5821 15882,5823"/>
              </emma:interpretation>
              <emma:one-of disjunction-type="recognition" id="oneOf13">
                <emma:interpretation id="interp65" emma:lang="en-US" emma:confidence="1">
                  <emma:literal>a</emma:literal>
                </emma:interpretation>
                <emma:interpretation id="interp66" emma:lang="en-US" emma:confidence="0">
                  <emma:literal>A</emma:literal>
                </emma:interpretation>
                <emma:interpretation id="interp67" emma:lang="en-US" emma:confidence="0">
                  <emma:literal>or</emma:literal>
                </emma:interpretation>
                <emma:interpretation id="interp68" emma:lang="en-US" emma:confidence="0">
                  <emma:literal>on</emma:literal>
                </emma:interpretation>
                <emma:interpretation id="interp69" emma:lang="en-US" emma:confidence="0">
                  <emma:literal>an</emma:literal>
                </emma:interpretation>
              </emma:one-of>
            </emma:emma>
          </inkml:annotationXML>
          <inkml:trace contextRef="#ctx0" brushRef="#br0" timeOffset="618790.6868">13927 1871 4900,'0'0'513,"0"0"-97,0 0 481,0 0-257,0 0-127,0 0 192,0 0-33,0 0-95,0 0 63,0 0-159,0-21-65,0 21-95,0 0 63,0-21-32,0 21-63,0 0-33,-22 0-96,2-21 32,20 21-192,-22 21-64,2-21-32,-2 21 32,2-21-32,20 21 0,-22 0 96,22 0-96,0-21 0,0 21-1,0-21 97,0 0-64,22 21 64,-22-21 64,20 0 1,2-21-33,-2 21 64,2-21-96,-2 21 96,-20-21-64,22 0-32,-22 21 0,0 0 0,0 0-128,0 0-65,21 0 129,-21 21 32,0-21 32,21 21 0,-21 0-256,42-21-1409,-21 21-1795</inkml:trace>
        </inkml:traceGroup>
        <inkml:traceGroup>
          <inkml:annotationXML>
            <emma:emma xmlns:emma="http://www.w3.org/2003/04/emma" version="1.0">
              <emma:interpretation id="{D49251BF-19FB-4B50-A2AB-8E0C0C94A54A}" emma:medium="tactile" emma:mode="ink">
                <msink:context xmlns:msink="http://schemas.microsoft.com/ink/2010/main" type="inkWord" rotatedBoundingBox="17034,5255 19824,5223 19832,5886 17041,5919"/>
              </emma:interpretation>
              <emma:one-of disjunction-type="recognition" id="oneOf14">
                <emma:interpretation id="interp70" emma:lang="en-US" emma:confidence="1">
                  <emma:literal>functional</emma:literal>
                </emma:interpretation>
                <emma:interpretation id="interp71" emma:lang="en-US" emma:confidence="0">
                  <emma:literal>functi oral</emma:literal>
                </emma:interpretation>
                <emma:interpretation id="interp72" emma:lang="en-US" emma:confidence="0">
                  <emma:literal>funct ional</emma:literal>
                </emma:interpretation>
                <emma:interpretation id="interp73" emma:lang="en-US" emma:confidence="0">
                  <emma:literal>Functi oral</emma:literal>
                </emma:interpretation>
                <emma:interpretation id="interp74" emma:lang="en-US" emma:confidence="0">
                  <emma:literal>fund ional</emma:literal>
                </emma:interpretation>
              </emma:one-of>
            </emma:emma>
          </inkml:annotationXML>
          <inkml:trace contextRef="#ctx0" brushRef="#br0" timeOffset="619633.0884">14956 1808 5829,'-20'0'1025,"20"0"-545,0 0-415,20 0 127,-20 0 801,22 0 384,-2 0-192,2 0-288,20 0-481,-22 0-256,22 0-160,-21 0-256,21 0-737,-21 0-1217,0 21-2050</inkml:trace>
          <inkml:trace contextRef="#ctx0" brushRef="#br0" timeOffset="619445.888">15292 1598 2049,'0'0'2787,"0"0"-2627,0 0 289,0 0 736,0 0-352,0-22-129,0 22 33,0 0-32,0-20-161,0-1-63,-21 0-65,21 21-64,-21-21-127,21 0-129,-21 0 96,0 0 0,0 0 64,0 0 161,0 21-1,21 0-288,-21 0-64,21 0-128,-21 0 0,21 21-96,-21 0 64,21 21 96,0 0 128,0 20 64,-20 2-64,20-1-32,0 0-32,0 0-32,0 0-32,0 0 32,0-42-64,0 0 64,0 0-32,20 0-64,-20-21-96,0 0-32,0-21-256,-20 21-1474,20-21-1634,0 0-2529</inkml:trace>
          <inkml:trace contextRef="#ctx0" brushRef="#br0" timeOffset="619882.6888">15229 1871 5925,'0'0'993,"0"0"-1057,0 21 288,0 0 449,21-21-193,-21 21 65,0 0 63,21 0-31,0-21-33,-21 21-95,21-21-33,0 0 161,0-21-97,0 21 1,0-21-161,0 0 64,0-21-127,0 21-65,-21 0-160,0 0-224,0-21-97,0 21-383,0 0-577,-21 21-1186,21-21-2690</inkml:trace>
          <inkml:trace contextRef="#ctx0" brushRef="#br0" timeOffset="620257.0894">15523 1808 5541,'21'0'160,"-21"0"641,0 21 576,21-21-288,-21 21-288,0 0-289,0 0-159,0 0-193,0-21-64,0 21-32,0 0 0,0-21-32,0 0 32,0 0-32,0 0 128,22 0 225,-22 0-129,20-21-160,-20 0-32,22 0-32,-2 0-64,-20 0 32,22 21 32,-22-21-96,20 21-64,-20 0-64,0 0 128,22 21 96,-22-21 0,0 21 64,20 0-32,-20 21-64,0-21-64,22-21-385,-2 21-896,2-21-1057,-2 0-2499</inkml:trace>
          <inkml:trace contextRef="#ctx0" brushRef="#br0" timeOffset="620771.8904">15985 1871 5893,'0'-21'1473,"0"21"-640,0 0 96,0 0-256,-20 0-321,20 0-32,-22 0-159,22 0-161,-20 0 32,20 21 0,-22-21 32,22 21 0,0 0 0,0 0 0,0 0-32,0 0-32,22-21 64,-2 21 32,2-21-96,-2 0 32,2 0 32,-2 0 64,22-21-64,-42 0 64,22 0 161,-2 0 63,2 0 64,-2-21-255,2 21-33,-2-21-32,-20-21-96,22 21 96,-2 0-96,-20 0 64,0 0 0,0 0 64,0 0 32,0 21 32,0 0 193,0 0-129,0 21-160,0 0 0,0 0-192,0 0-480,0 21 415,0 0 97,0 21 64,-20 21 64,20 0-96,-22 0 97,22 0-65,-20 0 32,20 0-32,0-21 0,0 0-32,0-21-65,0 0-255,0 0-192,0 0-417,0-21-641,0-21-160,0 21-2850</inkml:trace>
          <inkml:trace contextRef="#ctx0" brushRef="#br0" timeOffset="620959.0906">16049 1724 3267,'0'0'4452,"0"0"-4452,20 0 352,2 0 1186,-2 0-417,2 0-321,20 0-383,0 21-225,0-21-192,0 0-352,0 0-1122,-22 0-1953</inkml:trace>
          <inkml:trace contextRef="#ctx0" brushRef="#br0" timeOffset="621161.8911">16406 1766 3267,'0'21'1281,"-21"-21"-993,21 21 1442,0 0-225,-22 0-192,22 0-352,0 21-320,-20-21-417,20 0-192,0 0-64,0 0-416,0 0-513,20-21-769,-20 0-2562</inkml:trace>
          <inkml:trace contextRef="#ctx0" brushRef="#br0" timeOffset="621317.8913">16427 1619 11082,'0'-21'288,"0"-1"65,0 22-33,0 0-320,21 0-160,-21-20-673,21 20-1281,0 0-2370</inkml:trace>
          <inkml:trace contextRef="#ctx0" brushRef="#br0" timeOffset="621832.6921">16616 1787 4964,'0'0'1057,"-22"0"-640,22 21 383,0-21 33,-20 0-224,20 21-33,-22-21-255,22 21-97,-20 0 64,20 0-32,0-21-64,0 21 65,0 0 31,20 0 0,-20-21 65,22 21-65,-2-21 0,2 0 32,-22-21-31,20 21-193,2-21 96,-22 0-64,20 0 64,-20 0-64,0 0-64,0 0 1,-20 0 31,-2 0 64,22 21-64,-20-21-160,20 21 32,-22 0-289,22 0-543,0 0-834,0 0-864,0 0-1506</inkml:trace>
          <inkml:trace contextRef="#ctx0" brushRef="#br0" timeOffset="622191.4928">16742 1766 3619,'0'0'833,"20"0"448,-20 21 417,0-21-417,0 0-256,0 21-64,0 0-193,0 0-191,0 0-225,0 0-128,-20 0-127,20-21-33,0 21-32,0-21-32,0 0 0,0 21 32,0-21 128,0-21 128,20 21-64,2-21-128,-2 0-96,2 21 32,-2-21-32,2 0 0,-2 0 32,-20 0-64,22 21 0,-22 0-64,0 0-128,0 0 128,0 0 96,0 21 64,0 0-32,0 0-64,20 0-160,-20 0-673,0 0-993,22 0-1249,-22-21-2498</inkml:trace>
          <inkml:trace contextRef="#ctx0" brushRef="#br0" timeOffset="622784.2938">17140 1892 3427,'0'0'2018,"22"-21"-1282,-22 21 738,0 0-193,0-21-160,-22 21-448,22 0-577,-20 0-128,-2 0-32,2 0 64,20 21-64,-22-21 32,2 21-32,20-21-1,0 21 65,0-21 32,0 21 1,0-21-66,20 0 130,2 0 63,-22 0-32,20 0-96,2 0-32,-2-21-64,2 21 64,-22 0 0,20-21-64,-20 21 32,0 0-32,0 0-32,0 0 32,22 0-33,-22 0 97,0 0-32,20 21 0,-20-21-32,22 21 32,-22-21 0,21 0 64,0 0 0,0 0 160,0 0 225,0-21 127,0 0 1,0 21-65,21-21 129,-21 0-33,0-21-159,0 21-97,0-21-128,0 0-96,0 0-64,-21 0 1,21-1 63,-21 2-32,0-1 0,0 21 256,0 0 96,0 0-255,-21 21-258,0 21-159,21 0 160,-42 21 64,21 0 64,-21 21-32,21 0 32,0 0-96,0-21-32,21 21-32,21-42-32,0 21-449,42-21-31,0 0 608,21 0-1250,21-21-9256</inkml:trace>
        </inkml:traceGroup>
        <inkml:traceGroup>
          <inkml:annotationXML>
            <emma:emma xmlns:emma="http://www.w3.org/2003/04/emma" version="1.0">
              <emma:interpretation id="{B156522C-B7AD-466A-BD00-9F2860619089}" emma:medium="tactile" emma:mode="ink">
                <msink:context xmlns:msink="http://schemas.microsoft.com/ink/2010/main" type="inkWord" rotatedBoundingBox="20498,5259 20965,5253 20975,6090 20507,6096"/>
              </emma:interpretation>
              <emma:one-of disjunction-type="recognition" id="oneOf15">
                <emma:interpretation id="interp75" emma:lang="en-US" emma:confidence="1">
                  <emma:literal>of</emma:literal>
                </emma:interpretation>
                <emma:interpretation id="interp76" emma:lang="en-US" emma:confidence="0">
                  <emma:literal>off</emma:literal>
                </emma:interpretation>
                <emma:interpretation id="interp77" emma:lang="en-US" emma:confidence="0">
                  <emma:literal>oh</emma:literal>
                </emma:interpretation>
                <emma:interpretation id="interp78" emma:lang="en-US" emma:confidence="0">
                  <emma:literal>ok</emma:literal>
                </emma:interpretation>
                <emma:interpretation id="interp79" emma:lang="en-US" emma:confidence="0">
                  <emma:literal>oof</emma:literal>
                </emma:interpretation>
              </emma:one-of>
            </emma:emma>
          </inkml:annotationXML>
          <inkml:trace contextRef="#ctx0" brushRef="#br0" timeOffset="623689.0954">18506 1787 3171,'0'-21'1249,"0"21"-1025,-21 0 0,21 0 128,-21 0-223,21 0-33,-21 0 64,0 21 64,21-21 0,0 21-32,-21-21 97,21 21-97,0 0 32,0 0-128,0-21 32,0 21 129,21-21 191,-21 0 129,21 0-97,0 0-192,0 0-160,0-21-96,-21 0-64,21 21-32,-21-21 32,0 0 32,0 0-96,0 21 64,0-21-32,-21 0 160,21 21 96,-21 0-224,21 0 0,0 0-32,0 0-64,0 0 0,0 21 32,0-21 96,0 0 32,21 21 96,0-21 0,0 0 64,0 0 65,0 0-65,21-21 64,-21 21-128,0-21 32,21 0 65,-21 0 31,0 0 224,0-21-159,0 21-97,0-22-96,-21 23 0,21-22 64,-21 0 96,0 0 65,0 21 223,21 0-159,-21 21-129,0 0-160,-21 0-192,21 0-288,0 21 127,0 0 161,-21 21 128,0 21 33,0 21-33,-21 21 32,0-21 32,0 21-128,0-21 32,21 0-128,0-21-289,21-21-479,0-21-674,21 0-800,-21-21-4805</inkml:trace>
        </inkml:traceGroup>
        <inkml:traceGroup>
          <inkml:annotationXML>
            <emma:emma xmlns:emma="http://www.w3.org/2003/04/emma" version="1.0">
              <emma:interpretation id="{51825339-3AB6-402A-A8B8-81BB8467595A}" emma:medium="tactile" emma:mode="ink">
                <msink:context xmlns:msink="http://schemas.microsoft.com/ink/2010/main" type="inkWord" rotatedBoundingBox="21737,5133 22596,5123 22605,5875 21746,5885"/>
              </emma:interpretation>
              <emma:one-of disjunction-type="recognition" id="oneOf16">
                <emma:interpretation id="interp80" emma:lang="en-US" emma:confidence="1">
                  <emma:literal>the</emma:literal>
                </emma:interpretation>
                <emma:interpretation id="interp81" emma:lang="en-US" emma:confidence="0">
                  <emma:literal>l he</emma:literal>
                </emma:interpretation>
                <emma:interpretation id="interp82" emma:lang="en-US" emma:confidence="0">
                  <emma:literal>I he</emma:literal>
                </emma:interpretation>
                <emma:interpretation id="interp83" emma:lang="en-US" emma:confidence="0">
                  <emma:literal>' he</emma:literal>
                </emma:interpretation>
                <emma:interpretation id="interp84" emma:lang="en-US" emma:confidence="0">
                  <emma:literal>1 he</emma:literal>
                </emma:interpretation>
              </emma:one-of>
            </emma:emma>
          </inkml:annotationXML>
          <inkml:trace contextRef="#ctx0" brushRef="#br0" timeOffset="624937.0976">19640 1725 7943,'0'0'128,"0"0"-544,0 0-33,21 0 417,-21 0 96,21 0 32,0 0 193,1 0 287,-2 0 129,22 0 0,-20 0-289,-2-21 32,2 21 1,20 0-65,-22-21-128,22 0-191,-20 0 31,20-21 32,-22 20-128,22-19 96,-42-1-32,22 0-32,-22 0-32,20 0 0,-20 0 0,0 0 96,-20 21 224,20 21 129,0 0-321,-22 0-160,22 0-64,-20 0-96,20 21 63,-22 0 97,2 21 0,20 0 32,-22 0 0,2 21 64,20 0 0,-22 0 1,22-21-1,-20 0-32,20 0-32,0-21 0,0 0 32,20 0 32,-20 0-64,22-21 64,-22 0-128,20 0-64,2-21-65,-2 21 1,2-21-128,-2 0 32,2 0 128,-22 21 160,0-21-65,20 21-31,-20 0-128,0 0-64,0 0 256,0 21 256,0 0 0,0 0-224,0 0 0,0 0 32,22-21 0,-2 21 0,-20-21 32,22 21 0,-2-21 65,2 0-1,-2 0-64,2-21 32,-22 21 0,20-21-32,-20 0 64,22 0-32,-22 0-64,0-21 32,-22 21 0,22 21 97,0-21 63,-20 21-224,20 0-128,-22 21 0,22-21-1,-20 21 97,20 0 0,20 21 64,-20-21 0,42 0 32,-20 21 33,40-42-97,2 21-1890,-2-21-7271</inkml:trace>
          <inkml:trace contextRef="#ctx0" brushRef="#br0" timeOffset="624188.2963">19829 1536 5541,'0'0'512,"0"0"-320,0 0-192,0 0 0,0 21 193,0-1 319,0 2 129,-20 20 31,-2 0-63,2 21-321,-2 0-192,2 0 0,-2-21-64,22 0 0,-21-21-64,21 0 64,0-21-96,0 21-608,0-21-1891,21-21-1024</inkml:trace>
        </inkml:traceGroup>
      </inkml:traceGroup>
      <inkml:traceGroup>
        <inkml:annotationXML>
          <emma:emma xmlns:emma="http://www.w3.org/2003/04/emma" version="1.0">
            <emma:interpretation id="{F648611C-6E2F-429A-9B9B-744406FE1132}" emma:medium="tactile" emma:mode="ink">
              <msink:context xmlns:msink="http://schemas.microsoft.com/ink/2010/main" type="line" rotatedBoundingBox="11454,6379 17819,6137 17859,7202 11495,7443"/>
            </emma:interpretation>
          </emma:emma>
        </inkml:annotationXML>
        <inkml:traceGroup>
          <inkml:annotationXML>
            <emma:emma xmlns:emma="http://www.w3.org/2003/04/emma" version="1.0">
              <emma:interpretation id="{32613DC1-96A1-463F-A123-7604F2560FF2}" emma:medium="tactile" emma:mode="ink">
                <msink:context xmlns:msink="http://schemas.microsoft.com/ink/2010/main" type="inkWord" rotatedBoundingBox="11458,6465 12943,6408 12980,7387 11495,7443"/>
              </emma:interpretation>
              <emma:one-of disjunction-type="recognition" id="oneOf17">
                <emma:interpretation id="interp85" emma:lang="en-US" emma:confidence="1">
                  <emma:literal>ground</emma:literal>
                </emma:interpretation>
                <emma:interpretation id="interp86" emma:lang="en-US" emma:confidence="0">
                  <emma:literal>grand</emma:literal>
                </emma:interpretation>
                <emma:interpretation id="interp87" emma:lang="en-US" emma:confidence="0">
                  <emma:literal>pound</emma:literal>
                </emma:interpretation>
                <emma:interpretation id="interp88" emma:lang="en-US" emma:confidence="0">
                  <emma:literal>aground</emma:literal>
                </emma:interpretation>
                <emma:interpretation id="interp89" emma:lang="en-US" emma:confidence="0">
                  <emma:literal>gourd</emma:literal>
                </emma:interpretation>
              </emma:one-of>
            </emma:emma>
          </inkml:annotationXML>
          <inkml:trace contextRef="#ctx0" brushRef="#br0" timeOffset="626387.9002">9515 2902 2370,'0'0'961,"0"0"352,0 0-512,0 0-129,0 0-255,0 0-257,0-21 0,0 21 32,0 0 0,-20-22-128,20 22-32,-21 0-32,21 0 32,-21 0-32,0 0 33,21 0 31,-21 22 0,0-1-32,21-21 32,-21 20 32,21 2-96,0-1-64,0-21 64,21 20 96,-21-20 64,21 0 32,0 0-64,0-20 0,0 20 33,0-21-33,-1 21-32,-20-22 0,22 2-32,-22 20-32,0-21 192,0 21 193,0 0 63,0 0-224,0 0-224,0 0-192,0 21 64,0-1 96,-22 23 0,22-1 0,0 21 64,0 0-32,0 0 0,0 21 0,0-21-32,0 21 32,0-42 0,-20-1 0,20 2 32,0-22 0,0-21-32,0 0 129,0 0 287,0 0-288,-21-21-192,21 0-160,-21-1-64,21-19 64,0-22-1,-21 21 65,21 0 160,0 0-64,0 21 32,0-1 0,21 2-32,-21-1 32,0 0-64,21 21 32,0-21-32,-21 21 64,20-21-32,2-1 32,-2 22-32,2-20-160,-2 20-1570,2-21-2562</inkml:trace>
          <inkml:trace contextRef="#ctx0" brushRef="#br0" timeOffset="627011.9013">9705 2881 3331,'0'0'736,"-22"0"-31,22 0-545,0 0-128,0 21 64,22-21 449,-22 0 95,0 20-223,20 2-97,-20-22-192,0 21 0,0-21-64,22 20-32,-22-20 33,0 0 63,0 0 128,0 0 352,0 0 642,0 0-834,-22 0-256,22-20 32,0-1-64,0-1 65,0 2-33,0-1 32,0-1-96,22 22-64,-2-20-32,2-1 0,-22 21-64,21-22 64,0 22-96,0 0 0,-21 0 32,21 22 0,-21-22 128,21 21-128,-21-21 64,0 20 96,0 2-64,0-1-32,-21-1 32,21 2-32,0-1 0,0-1-32,0-20 0,21 22 32,-21-1-96,21-21 224,0 0-64,-21 0 32,21 0 32,0-21 32,0 21 32,-21-22 65,21 2-129,-21-1 32,0-1 64,0 2-32,0-1-63,0-1-65,-21 2-32,0 20-64,0-21 0,0 21-97,0 0-31,0 21-288,0-21-481,21 20-865,0-20-1921</inkml:trace>
          <inkml:trace contextRef="#ctx0" brushRef="#br0" timeOffset="627323.9019">10125 2881 4644,'0'0'1025,"0"0"-833,0 0-32,0 0-160,0 21 64,21-21-32,-21 20 32,0 2 64,0-1 161,21-21 63,0 20 32,-21-20 1,21 0 63,0 22 65,0-44-1,-21 22 33,21-20-33,-21 20-127,21-21 31,-21-1-64,0 2-160,0-1-95,0-21-65,0 21-128,0 21-385,0-22-672,0 2-641,-21-1-1697</inkml:trace>
          <inkml:trace contextRef="#ctx0" brushRef="#br0" timeOffset="627667.1024">10356 2818 2114,'21'21'480,"-21"-21"865,0 20 257,0-20-577,0 22-449,0-1-191,0-1-97,0 2-96,21-22-96,-21 21 32,0-21-32,0 0 65,0 0 95,21 0 64,-21 0 96,0-21-191,21-1-129,0 2-64,-21-1 64,21-1-160,0 2 64,-21 20-32,21 0-64,-21 0-32,0 0 32,21 0 63,-21 20 66,0 2 31,21-1-32,-21-1 32,21 2-128,-21-1-705,21-21-1954,1 20-1793</inkml:trace>
          <inkml:trace contextRef="#ctx0" brushRef="#br0" timeOffset="628103.9032">10776 2902 2914,'0'-21'1506,"0"21"-129,-20-22 225,20 22-738,-22 0-415,22 0-129,-20 0-224,20 0-96,-22 22-32,22-22 0,0 21 32,-20-1-32,20 2-32,0-1 64,20-1 0,-20-20 0,22 22-32,-22-22 128,0 0-32,20 0 96,2-22 64,-22 22-127,20-20-1,-20-1-32,22-1 160,-22 2 0,20-1 64,-20-21-63,22-1 31,-22 2-32,0-1 32,0-1 1,0 2 191,0 19 193,0 1-257,0 1-160,0-3 0,0 23-128,0 0-128,0 0-256,0 0-160,0 23 416,0 18 64,0 1 0,0 22 0,0-1 32,0 0-128,0 20-865,0-40-1730,0-1-800,20-1 801</inkml:trace>
        </inkml:traceGroup>
        <inkml:traceGroup>
          <inkml:annotationXML>
            <emma:emma xmlns:emma="http://www.w3.org/2003/04/emma" version="1.0">
              <emma:interpretation id="{DB52F39F-5FF8-4298-82F0-AB4A2319C99B}" emma:medium="tactile" emma:mode="ink">
                <msink:context xmlns:msink="http://schemas.microsoft.com/ink/2010/main" type="inkWord" rotatedBoundingBox="13593,6298 15034,6243 15060,6938 13620,6992"/>
              </emma:interpretation>
              <emma:one-of disjunction-type="recognition" id="oneOf18">
                <emma:interpretation id="interp90" emma:lang="en-US" emma:confidence="1">
                  <emma:literal>state</emma:literal>
                </emma:interpretation>
                <emma:interpretation id="interp91" emma:lang="en-US" emma:confidence="0">
                  <emma:literal>stat</emma:literal>
                </emma:interpretation>
                <emma:interpretation id="interp92" emma:lang="en-US" emma:confidence="0">
                  <emma:literal>stats</emma:literal>
                </emma:interpretation>
                <emma:interpretation id="interp93" emma:lang="en-US" emma:confidence="0">
                  <emma:literal>State</emma:literal>
                </emma:interpretation>
                <emma:interpretation id="interp94" emma:lang="en-US" emma:confidence="0">
                  <emma:literal>statue</emma:literal>
                </emma:interpretation>
              </emma:one-of>
            </emma:emma>
          </inkml:annotationXML>
          <inkml:trace contextRef="#ctx0" brushRef="#br0" timeOffset="628681.1042">11679 2776 1249,'0'0'1153,"0"-21"96,0 21 513,0 0-577,-20 0-224,20-22-161,0 22-127,0 0-353,0 0-256,-22 0 0,2 22-31,20-22-66,-22 21 98,22-21-33,-20 20-32,20-20-64,0 0 31,0 22-95,0-22 128,20 21 0,2-21 32,-2 20 129,2 2-1,-2-22-128,2 21-32,-22-1 96,20 2 96,-20-1 0,0-21 225,0 20 255,0-20 97,-20 22-353,-2-22-223,2 0-65,-2 0 0,-20 0-128,22 0-128,-2-22-257,2 2-576,-2 20-768,22-21-1058,22-1-1217</inkml:trace>
          <inkml:trace contextRef="#ctx0" brushRef="#br0" timeOffset="629149.105">11805 2796 5220,'0'0'897,"0"0"-769,22 0 193,-2 0 512,2-20-321,-2 20-160,22 0-256,0 0-64,0 0-192,0 20-1089,-20-20-929,20 22-256,-22-22 512</inkml:trace>
          <inkml:trace contextRef="#ctx0" brushRef="#br0" timeOffset="628961.9048">11847 2523 1665,'22'-63'3363,"-22"63"-2658,0-20 928,0-2-223,0 22-706,0 0-127,0 0 0,0 0-385,0 0-384,0 0 31,20 22 161,-20-2 257,0 1 63,22 21 96,-22 21 65,0 0-33,0 21-256,0 1-31,0-1-65,0-21-32,0 0-32,0-21-32,20-21-32,-20-1 64,0-20-385,0 0-383,0 0-481,0-20-2467</inkml:trace>
          <inkml:trace contextRef="#ctx0" brushRef="#br0" timeOffset="629960.3065">12163 2859 1633,'0'22'2723,"0"-22"-1218,-22 0-448,22 0-160,-20 0 0,-2 0-353,2 0-31,-2 21-129,22-21-96,-20 0-95,20 20-65,0-20-64,0 0-160,0 0 128,0 0-64,0 22 96,20-22-32,-20 0-32,22 0 0,-22 0 64,20 0 0,-20 21-64,22-21 0,-22 0 64,20 0-32,-20 0 64,0-21-192,22 21 32,-22 0-32,20-22-32,-20 22 0,22-20 64,-22 20-1,0 0-31,0 0-64,0 0 64,0 0 64,0 0-32,20 0 64,-20 0 0,0 0 0,0 20 0,22-20 64,-22-20 0,0 20 96,21-21-32,-1 21 33,-20-22 127,22-19 96,-2 19 353,2-19-129,-2 19-127,2-19-257,-2-2 0,2-20-128,-2 20-96,2 3 65,-22-3-1,20 23 32,-20-2 96,0 22 0,0 0-96,0 0-64,0 0-224,-20 0-64,20 22 160,0-2 32,-22 1 64,2 21-32,-2 21 64,22 0-32,-20 1 0,20-1 32,0 0 0,0 0-64,20-21 32,2-21 0,-2-1 32,2 2 0,-2-1 0,22-21 0,-20-21-32,-2-1 64,2 2-32,-2-1 0,-20-1 0,0-19 0,22 19-32,-22-19 32,0 19 0,-22 2-32,22-1 32,0 21-64,-20 0 0,20 0-64,-22 0-32,22 21 0,-20-21 32,20 20 63,0 2 33,20-1-64,2 21 64,-2-21 0,2-1 0,-2-20 32,2 22-32,-2-22 0,2 21 0,-2-21-384,-20 0-961,22-21-1506,-22 21-3491</inkml:trace>
          <inkml:trace contextRef="#ctx0" brushRef="#br0" timeOffset="630194.3069">12163 2607 8039,'0'0'769,"0"0"-705,0 0 0,0 0 1025,20 0 288,22 0-512,-20 0-224,41 0-417,21 0-96,0 0-32,20 0-64,2 0-1313,20 0-1474,0 0-4003</inkml:trace>
        </inkml:traceGroup>
        <inkml:traceGroup>
          <inkml:annotationXML>
            <emma:emma xmlns:emma="http://www.w3.org/2003/04/emma" version="1.0">
              <emma:interpretation id="{4E3EB277-6F81-4170-84C8-118C3837B526}" emma:medium="tactile" emma:mode="ink">
                <msink:context xmlns:msink="http://schemas.microsoft.com/ink/2010/main" type="inkWord" rotatedBoundingBox="15798,6295 17822,6219 17851,6982 15827,7059"/>
              </emma:interpretation>
              <emma:one-of disjunction-type="recognition" id="oneOf19">
                <emma:interpretation id="interp95" emma:lang="en-US" emma:confidence="1">
                  <emma:literal>density</emma:literal>
                </emma:interpretation>
                <emma:interpretation id="interp96" emma:lang="en-US" emma:confidence="0">
                  <emma:literal>dens it's</emma:literal>
                </emma:interpretation>
                <emma:interpretation id="interp97" emma:lang="en-US" emma:confidence="0">
                  <emma:literal>density /</emma:literal>
                </emma:interpretation>
                <emma:interpretation id="interp98" emma:lang="en-US" emma:confidence="0">
                  <emma:literal>den city</emma:literal>
                </emma:interpretation>
                <emma:interpretation id="interp99" emma:lang="en-US" emma:confidence="0">
                  <emma:literal>dens itty</emma:literal>
                </emma:interpretation>
              </emma:one-of>
            </emma:emma>
          </inkml:annotationXML>
          <inkml:trace contextRef="#ctx0" brushRef="#br0" timeOffset="631520.3092">13863 2839 4612,'0'0'769,"-20"-21"-33,20 21 289,0 0-288,-22 0-417,22-22 129,0 22-129,-20 0-64,20 0-224,-22 22-32,2-22 0,20 21-32,-22-1 64,22 2-32,-20 19 0,20-19 0,0-1 0,0-21-64,0 20 128,20-20 32,-20 0 321,22 0 127,-2-20-223,22-1 31,-20-1-192,-2-19 0,22-1 161,-20-1 159,-1 2-128,0-1-127,0-22-97,0 22-32,0 1-32,-21-2 0,0 1 0,0 21 64,0 1 128,0-2 1,0 22-33,-21 0-160,21 0-224,0 0-97,0 22 161,0-2-32,-21 1 96,21 21 0,-21 21 64,21-20 0,0 20-64,-21-22 64,21 2-32,21 20 0,-21-43-32,21 2 64,0-1-32,0-1 64,21-20 32,-21 0-32,0 0 32,0 0-31,21-20 31,-21-1-32,0-21-32,-21 21 32,0-1-64,21 2 0,-21-23 0,0 23 32,0 20 32,-21 0-128,21-21-32,-21 21-32,21 21-33,-21-21 65,21 20 32,-21 2 0,21 19 64,0-19-64,0-1 64,0-1 0,0 2-64,21-1 96,-21-21 64,21 20-32,0-20 64,0 0-31,21-20 31,-21 20-96,0-21 0,0-1 0,0 2 32,0 20-64,0-21 0,-21 21 0,21 0 0,-21 0 0,0-22-160,0 22-1,0 22 161,0-22 0,0 21-32,0-1 32,-21-20 32,21 22-32,0-1 33,0-1-66,0-20 33,0 0 33,0 0-33,21 0 32,-21 0 64,21 0-96,-21-20 0,21 20-32,0-21-97,0-1 33,0 22 32,0-20-32,-21-1 32,21 21 64,-21-22-32,0 22-64,21 0-64,-21 0-32,0 22 128,0-22 32,0 21 32,0-1 0,21 2 0,-21-22 0,0 21 32,21-1-32,-21 2-1089,21-1-1698,-21-21-3811</inkml:trace>
          <inkml:trace contextRef="#ctx0" brushRef="#br0" timeOffset="631941.51">14956 2713 8263,'0'-21'481,"0"21"544,0 0-513,-20 0-159,20 0 63,-22 0-32,2 21-127,-2-21-97,2 0-128,20 20 32,-22 2-64,2-22 32,20 21-64,0-21 32,0 0-64,0 20 96,20-20 0,-20 0 0,22 22 32,-2-22-64,2 0 0,-22 21 0,20-21 0,-20 20 0,0-20 0,22 22 96,-22-1-32,0-21 256,-22 20 129,22-20 95,-20 22-223,-2-22-257,2 21 64,-22-21-64,20 0-32,2 0-128,20 0-481,-22-21-1024,22-1-1282,0 22-2818</inkml:trace>
          <inkml:trace contextRef="#ctx0" brushRef="#br0" timeOffset="632128.7102">15040 2776 8263,'22'0'1217,"-22"0"-960,0 0 95,0 0 129,0 20-97,-22 2-96,22-22-96,-20 21-64,20-1-128,0 2-160,0-22-769,0 21-800,0-21-1987</inkml:trace>
          <inkml:trace contextRef="#ctx0" brushRef="#br0" timeOffset="632315.9106">15145 2586 9961,'0'-43'512,"0"23"-287,0 0-33,0 20-96,21-22-256,-21 22-321,0-21-480,0 21-864,21-20-1795</inkml:trace>
          <inkml:trace contextRef="#ctx0" brushRef="#br0" timeOffset="632768.3114">15166 2692 7879,'0'0'1057,"0"0"-513,21 0 578,0 0-354,0 0-415,21 0-129,0-22-160,0 22-32,0 0-224,0 22-609,0-22-416,-21 0-1986,21 21-2499</inkml:trace>
          <inkml:trace contextRef="#ctx0" brushRef="#br0" timeOffset="632565.5111">15355 2397 3875,'0'0'2691,"0"0"-1858,0 0-289,0 0-31,0 0 95,0 21 289,0-21-288,0 42-161,0-21 64,0 21 65,-21 1-161,0 20-159,0 0-65,0-22-160,0 2 64,21-1-64,0-21 0,-21 21 0,21-21-224,0-21-1185,0 20 31,0-20-3394</inkml:trace>
          <inkml:trace contextRef="#ctx0" brushRef="#br0" timeOffset="633002.3118">15733 2713 6630,'-20'0'1377,"20"0"-1057,0 0 641,-22 0-160,22 0-128,-20 20 127,-2 2-95,2-1-160,-2-1-225,-20 2 64,21 19-127,-21 2-1,0-1-96,0-1-64,0 2-32,21-23-64,0 23-64,21-23-96,-21-20-673,21 22-832,0-22-994,21-22-2498</inkml:trace>
          <inkml:trace contextRef="#ctx0" brushRef="#br0" timeOffset="633220.7121">15460 2713 7751,'0'0'1025,"0"0"-929,0 0-96,0 0 737,21 20 63,-21-20-63,0 22-160,21-1-193,0-1-288,-21-20-32,21 22-640,0-1-1923,1-21-3651</inkml:trace>
        </inkml:traceGroup>
      </inkml:traceGroup>
    </inkml:traceGroup>
    <inkml:traceGroup>
      <inkml:annotationXML>
        <emma:emma xmlns:emma="http://www.w3.org/2003/04/emma" version="1.0">
          <emma:interpretation id="{527C9479-C50F-488A-8528-2AFDAF322182}" emma:medium="tactile" emma:mode="ink">
            <msink:context xmlns:msink="http://schemas.microsoft.com/ink/2010/main" type="paragraph" rotatedBoundingBox="2846,9566 22400,9160 22450,11564 2896,119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E13A092-1A7F-4597-9A62-6E265720B5CB}" emma:medium="tactile" emma:mode="ink">
              <msink:context xmlns:msink="http://schemas.microsoft.com/ink/2010/main" type="inkBullet" rotatedBoundingBox="2851,9820 3586,9805 3600,10480 2865,10495"/>
            </emma:interpretation>
            <emma:one-of disjunction-type="recognition" id="oneOf20">
              <emma:interpretation id="interp100" emma:lang="en-US" emma:confidence="0">
                <emma:literal>20</emma:literal>
              </emma:interpretation>
              <emma:interpretation id="interp101" emma:lang="en-US" emma:confidence="0">
                <emma:literal>QC</emma:literal>
              </emma:interpretation>
              <emma:interpretation id="interp102" emma:lang="en-US" emma:confidence="0">
                <emma:literal>Q</emma:literal>
              </emma:interpretation>
              <emma:interpretation id="interp103" emma:lang="en-US" emma:confidence="0">
                <emma:literal>QB</emma:literal>
              </emma:interpretation>
              <emma:interpretation id="interp104" emma:lang="en-US" emma:confidence="0">
                <emma:literal>'0</emma:literal>
              </emma:interpretation>
            </emma:one-of>
          </emma:emma>
        </inkml:annotationXML>
        <inkml:trace contextRef="#ctx0" brushRef="#br0" timeOffset="636496.7179">1155 5990 2402,'-42'-21'801,"1"21"224,20 0-321,-21 0-287,0 0 63,0 0 257,21 21-65,-21 1-95,0-2-161,21 22-31,0 0 31,0 21-32,21 0-95,0 0-33,0 0-64,21 0-64,0 0 0,21-21-32,0-21 1,21 21 31,0-21-32,21-21 32,-22 0-32,2 0-96,-2-21 160,2-21 0,-22 21-96,0-21 64,-22 1 65,2-2 159,-2 1 257,-20-21-129,-20 21-160,-2-21-160,2 0-63,-44 21-1,22 0-96,0 1-32,-20 19-32,20 1-321,-22 0-864,23 21-1057,20 0-2082</inkml:trace>
        <inkml:trace contextRef="#ctx0" brushRef="#br0" timeOffset="636075.5172">1051 6137 1249,'0'0'1313,"0"0"-544,0 0 288,0 0-32,0 0 64,0 0-481,0 0 1,21-21-65,-21 21-127,21-21-129,-1 21-96,2 0-32,-2 0 0,-20 0-127,22 0 31,-22 0 0,20 0 32,-20 21 224,0 0 32,0 0-31,-20 0-1,-2 0-192,2 0 0,-2 21-64,2-22 0,-1 23-64,0-22 32,0 0-64,0 1 32,21-22-32,0 20-96,0-20 64,0 0 32,21 0 64,0 0 64,0 0 32,20 0-96,-19 0 0,20-20-512,-22 20-897,22-22-1314,-20 1-2306</inkml:trace>
      </inkml:traceGroup>
      <inkml:traceGroup>
        <inkml:annotationXML>
          <emma:emma xmlns:emma="http://www.w3.org/2003/04/emma" version="1.0">
            <emma:interpretation id="{73608984-F8D6-473F-9B52-AA52B5AFBA1C}" emma:medium="tactile" emma:mode="ink">
              <msink:context xmlns:msink="http://schemas.microsoft.com/ink/2010/main" type="line" rotatedBoundingBox="4087,9541 22400,9160 22429,10575 4117,10955"/>
            </emma:interpretation>
          </emma:emma>
        </inkml:annotationXML>
        <inkml:traceGroup>
          <inkml:annotationXML>
            <emma:emma xmlns:emma="http://www.w3.org/2003/04/emma" version="1.0">
              <emma:interpretation id="{72010CBD-B48F-4B9B-9BF3-043CEAAF315B}" emma:medium="tactile" emma:mode="ink">
                <msink:context xmlns:msink="http://schemas.microsoft.com/ink/2010/main" type="inkWord" rotatedBoundingBox="4090,9693 4842,9678 4856,10387 4105,10403"/>
              </emma:interpretation>
              <emma:one-of disjunction-type="recognition" id="oneOf21">
                <emma:interpretation id="interp105" emma:lang="en-US" emma:confidence="0.5">
                  <emma:literal>the</emma:literal>
                </emma:interpretation>
                <emma:interpretation id="interp106" emma:lang="en-US" emma:confidence="0">
                  <emma:literal>The</emma:literal>
                </emma:interpretation>
                <emma:interpretation id="interp107" emma:lang="en-US" emma:confidence="0">
                  <emma:literal>she</emma:literal>
                </emma:interpretation>
                <emma:interpretation id="interp108" emma:lang="en-US" emma:confidence="0">
                  <emma:literal>•he</emma:literal>
                </emma:interpretation>
                <emma:interpretation id="interp109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638243.9211">2017 6221 1665,'0'0'801,"-21"0"-705,21 0-288,21 0 128,-21 0 128,0 21 320,21-21 385,0 0 320,0 0-288,0 0-1,0 0-127,21 0-96,-21-21 127,0 0-31,21 0-161,-21 0-223,0-21-1,1 21-64,-22-21-32,20 21 0,-20-21-63,22 21 31,-22-21-32,0 21 0,-22-21-64,22 21 160,-20 0 129,20 21-33,-22 0-160,22 0-160,0 0-96,-21 0 0,21 21-32,-21 0 96,21 21-64,-21 0 64,21 22 32,0-2 32,-21 1 0,21 0-32,0 0 0,21-21 0,-21 0-64,21-21 64,-21-21-32,21 22 32,-21-22-64,21-22-129,1 22 1,-22-21-224,20 0 160,2 0-33,-22-1 161,20 2 0,-20 20-96,0 0 32,0 0-33,22 20 97,-22-20 32,0 22 96,20-1 0,2 0 0,-22 0 0,20 1 32,2-22-32,-2 0 64,1 0 64,-21 0 65,21 0-33,0-22 128,-21 1-64,21 0 161,-21 0 31,0-1 0,0 2-95,-21-1-129,21 21-96,-21-21-64,0 21 64,0 0-32,1 0-64,-2 21-32,22 0-64,-20-1 64,20 2 0,0 20 0,20 1 0,2-23 0,19 1 64,1 1 0,21-22-577,0 0-1857,0-22-6693</inkml:trace>
          <inkml:trace contextRef="#ctx0" brushRef="#br0" timeOffset="637510.7197">2122 5990 704,'0'0'1249,"0"0"-64,0 0-95,0 0 31,0 0-225,0 0-383,0 0-193,0 0-256,0 0 160,0 22 385,0-2 32,0 22-161,0 0-31,-21 21-193,21 0-96,0 21-64,0-20-64,-21-23 32,21 1-64,0-21 64,0 1-64,0-2 32,0-20-224,0 0-961,0 0-961,0 0-2530</inkml:trace>
        </inkml:traceGroup>
        <inkml:traceGroup>
          <inkml:annotationXML>
            <emma:emma xmlns:emma="http://www.w3.org/2003/04/emma" version="1.0">
              <emma:interpretation id="{ED0C82A5-F3F5-401D-AB2F-950E7FC303EA}" emma:medium="tactile" emma:mode="ink">
                <msink:context xmlns:msink="http://schemas.microsoft.com/ink/2010/main" type="inkWord" rotatedBoundingBox="5739,9696 7145,9666 7168,10815 5763,10844"/>
              </emma:interpretation>
              <emma:one-of disjunction-type="recognition" id="oneOf22">
                <emma:interpretation id="interp110" emma:lang="en-US" emma:confidence="1">
                  <emma:literal>ground</emma:literal>
                </emma:interpretation>
                <emma:interpretation id="interp111" emma:lang="en-US" emma:confidence="0">
                  <emma:literal>found</emma:literal>
                </emma:interpretation>
                <emma:interpretation id="interp112" emma:lang="en-US" emma:confidence="0">
                  <emma:literal>pound</emma:literal>
                </emma:interpretation>
                <emma:interpretation id="interp113" emma:lang="en-US" emma:confidence="0">
                  <emma:literal>gourd</emma:literal>
                </emma:interpretation>
                <emma:interpretation id="interp114" emma:lang="en-US" emma:confidence="0">
                  <emma:literal>good</emma:literal>
                </emma:interpretation>
              </emma:one-of>
            </emma:emma>
          </inkml:annotationXML>
          <inkml:trace contextRef="#ctx0" brushRef="#br0" timeOffset="640693.1254">3845 6283 96,'0'0'352,"0"0"32,0 0 161,0 0 95,0 0 65,0 0 320,0 0 0,0 0-160,0 0-32,0 0-65,0 0 1,0 0 0,0 0-481,0 0-128,0 0-64,0 0-32,-22-20 65,22 20-1,0 0-64,-20-21 0,20 21 96,-22 0 32,22 0-64,-20 0-32,20 0-128,-22 0 0,22 0 0,-20 21-32,20-1 32,-22 2 0,22-1-32,-20 0 64,20 22-32,0-23-32,0 1-64,0-21 96,20 22 0,2-22 0,-22 0 64,20 0 0,2 0-32,20-22 32,-22 1-32,2 1 96,-2-2-96,-20-20 32,21 21 32,-21-1-32,0 22 64,0-20 96,0 20 97,0 0-33,0 0-64,0 0-32,-21 0-160,21 0-96,0 20-32,0 2 64,-20 20 32,20 1 32,-22-2 32,22 44 0,-20-22-32,20 20 32,-22-20 0,22 21-32,-20-41 32,20 20 0,-22-43 0,22 1 32,-20 0 0,20-21 96,0 0 65,0 0-33,0 0-192,-22-21-128,22 0-193,-20-21 129,20 1 64,0-23 96,0 22 32,-22 1 0,22-2 0,0 23 0,22-2-96,-22 1 32,20 1-96,2-2 96,-2 22 0,2-21-1,-2 21-799,2-20-1443,20 20-1856</inkml:trace>
          <inkml:trace contextRef="#ctx0" brushRef="#br0" timeOffset="641254.7262">3992 6390 4099,'0'0'1538,"0"0"-930,0 0-383,0 0-353,0 0 384,20 20 160,-20-20-256,0 21 32,0-21-127,0 22 63,22-22 32,-22 0 160,0 0 321,0 0 352,0 0-129,0 0-223,0 0-513,-22 0-32,22-22-96,0 1-96,0 1 160,0-2-128,22-20 64,-22 21-96,20-1 32,2 2 64,-2-1-64,-20 21 0,22-21 0,-2 21 0,-20 0 0,0 0 0,22 21 32,-22-21 96,0 21-32,0-1 64,0 2-32,-22-1 0,22 21-32,0-20 0,0-2 0,0 1-32,0 1 0,0-22 0,22 20 96,-2-20-32,-20 0 160,22-20-31,-2 20-1,2-22-32,-2 1-64,-20 1 0,22-2 96,-22 1-128,0 0 32,0-22 1,-22 23-33,22 20-32,-20-21-64,-2 21-64,2 0-97,20 0-287,-22 0-801,22 0-1154,0 0-2593</inkml:trace>
          <inkml:trace contextRef="#ctx0" brushRef="#br0" timeOffset="641551.1269">4370 6242 3875,'0'0'1506,"0"21"-1122,0-21 385,0 20-1,0 2-191,0 20-289,0-21-96,20 1-95,-20-2 63,22 1-96,-22-21 32,20 0 192,-20 0 353,22 0 63,-22-21-95,20 1-257,-20-2-63,0 1-65,22-21-96,-22 20-96,0-19 0,0 20-64,0 0-32,0 21-256,0-21-673,0 21-1570,0 0-2562</inkml:trace>
          <inkml:trace contextRef="#ctx0" brushRef="#br0" timeOffset="641863.1273">4580 6221 2081,'20'0'1698,"-20"21"-225,0 0-191,0-21-482,0 20-127,0 2-32,0-22-193,0 21-224,0-21-64,0 21-63,0-21-33,0 0 32,22 0 128,-22 0 64,0-21-64,20 0-127,-20-1-130,22 2 98,-22-1-33,20 0-96,-20 0 31,22 21 33,-22 0-96,20 0-32,-20 0 64,0 0 32,22 21-32,-22 0-128,20 0-641,-20-1-1057,0 2-2210</inkml:trace>
          <inkml:trace contextRef="#ctx0" brushRef="#br0" timeOffset="642299.9282">4937 6283 2626,'0'-20'2979,"0"-1"-1826,-21 21 64,21 0-416,-21 0-321,21 0-223,-21 0-65,0 0-128,21 0-64,0 21 32,-21-1-64,21 2 0,0-22 64,0 21-64,0 0 32,21 0 0,-21 1 0,21-22 0,-21 0 64,21 0 128,0-22-64,-21 1 64,21 0 65,0 0 287,-21-21 65,21 0-33,-21 0 65,21-21-257,-21 21-64,21-20-191,-21-2-1,0 22 0,21 0 256,-21 0-160,0 42-63,0-21-1,0 21-64,0 0-288,0 0-161,0 21 289,0 21 96,0 0 32,0 21 64,-21 21-64,21 0-160,-21 0-1441,21 0-1794,0-42-5253</inkml:trace>
        </inkml:traceGroup>
        <inkml:traceGroup>
          <inkml:annotationXML>
            <emma:emma xmlns:emma="http://www.w3.org/2003/04/emma" version="1.0">
              <emma:interpretation id="{79331DAA-009B-491A-A6DC-7AB8649D3A6C}" emma:medium="tactile" emma:mode="ink">
                <msink:context xmlns:msink="http://schemas.microsoft.com/ink/2010/main" type="inkWord" rotatedBoundingBox="7888,9590 9023,9567 9037,10239 7902,10262"/>
              </emma:interpretation>
              <emma:one-of disjunction-type="recognition" id="oneOf23">
                <emma:interpretation id="interp115" emma:lang="en-US" emma:confidence="1">
                  <emma:literal>state</emma:literal>
                </emma:interpretation>
                <emma:interpretation id="interp116" emma:lang="en-US" emma:confidence="0">
                  <emma:literal>State</emma:literal>
                </emma:interpretation>
                <emma:interpretation id="interp117" emma:lang="en-US" emma:confidence="0">
                  <emma:literal>stat</emma:literal>
                </emma:interpretation>
                <emma:interpretation id="interp118" emma:lang="en-US" emma:confidence="0">
                  <emma:literal>stats</emma:literal>
                </emma:interpretation>
                <emma:interpretation id="interp119" emma:lang="en-US" emma:confidence="0">
                  <emma:literal>Stat</emma:literal>
                </emma:interpretation>
              </emma:one-of>
            </emma:emma>
          </inkml:annotationXML>
          <inkml:trace contextRef="#ctx0" brushRef="#br0" timeOffset="642939.5292">5966 6074 448,'0'0'1217,"0"-21"-256,0 21 64,0 0-192,0 0 192,0-21 32,0 21-289,0 0-351,-21 0-257,21 21-96,-21-21-64,0 21 0,0 0 0,21-21 0,-21 21 0,21 0 0,0-21-64,0 21 0,0-21 0,0 21 0,21-21 64,0 21 64,-21-21 32,21 21 0,0 0 32,0-21 96,-21 21-31,0-21 159,0 20 321,0 2-1,-21-22-319,21 0-33,-21 21-128,0-21-96,-21 0 0,21 0-64,0 0-160,0-21-801,21-1-1153,0 2-2786</inkml:trace>
          <inkml:trace contextRef="#ctx0" brushRef="#br0" timeOffset="643235.9298">6155 5738 5188,'0'-21'257,"0"21"-97,0 0 64,0 0-224,0 21 192,0 0 321,0 0 95,0 21-95,0 0-65,0 0-128,0 21-31,0 0-65,0 21-96,-21-21-32,21 0-96,0-22 96,0 2 0,0-1-64,0-20-64,0-22-352,0 0-1954,0 0-2787</inkml:trace>
          <inkml:trace contextRef="#ctx0" brushRef="#br0" timeOffset="643423.13">6050 6116 5220,'0'0'321,"0"0"-321,21 0 961,0 0 0,0 0-193,21 0-479,-21 0-129,21 0-64,0 21-96,0-21-577,-21 0-832,0 21-1153,0-21-802</inkml:trace>
          <inkml:trace contextRef="#ctx0" brushRef="#br0" timeOffset="644218.7314">6365 6179 288,'-21'0'1441,"0"-21"449,21 21-385,-21 0-384,21 0-352,-21 21-384,21-21-193,-21 21-128,21-21 160,0 21 96,-21-21-160,21 21-128,0 0 33,0-1-33,0-20 64,21 22-32,-21-22 0,21 0 96,0 0 32,-21 0 0,21-22-64,-21 2 33,21 20-97,0-21 32,-21 0-64,0 21 32,0-21-64,0 21 32,0 0-64,0 0-96,0 0-32,0 0 127,0 21-31,21 0 64,-21-21 0,0 21-32,0-1 0,21-20 0,-21 22 32,21-22 32,1 0 0,-22-22 97,20 22-65,2-20 96,-2-1 96,2-21 96,-2 21 193,-20-21-1,22 0-127,-2 0-193,-20-21-128,22 21-64,-22 0 32,20 0 64,-20 0 32,0 0 97,0 42-1,0-21-64,0 21 64,0 0-128,0 0-224,0 0-160,0 21 160,0 0 64,-20 21 64,20 0-32,0 0 0,-22 21 0,22 0 32,0-21-64,0 21 32,22-21 0,-2-21-64,-20 0 96,22 0-32,-2-1 32,22-20-64,-21 0-32,0-20 32,-21 20-64,21-21 64,0 0-96,-21 0 64,0 0 0,0 0-1,0 0-31,0 0 0,-21 0 96,0 21-128,21 0-64,-21 0 32,21 21-32,0-21 64,-21 42 31,21-21 33,0 0 0,21 0 96,-21 0-32,21 0 0,0-1 64,21-20-32,-21 0 32,0 0-128,0 0-288,0 0-1474,0-20-2530</inkml:trace>
          <inkml:trace contextRef="#ctx0" brushRef="#br0" timeOffset="644452.7319">6323 5990 6085,'21'22'641,"-21"-44"-737,21 22 224,0 0 545,21 0 63,0-21-223,0 21-257,22-21-64,20 21-160,-22 0-288,22-21-2531</inkml:trace>
        </inkml:traceGroup>
        <inkml:traceGroup>
          <inkml:annotationXML>
            <emma:emma xmlns:emma="http://www.w3.org/2003/04/emma" version="1.0">
              <emma:interpretation id="{151C2213-ABA6-4E43-9873-754AC7E226BB}" emma:medium="tactile" emma:mode="ink">
                <msink:context xmlns:msink="http://schemas.microsoft.com/ink/2010/main" type="inkWord" rotatedBoundingBox="9780,9528 11443,9493 11458,10208 9795,10243"/>
              </emma:interpretation>
              <emma:one-of disjunction-type="recognition" id="oneOf24">
                <emma:interpretation id="interp120" emma:lang="en-US" emma:confidence="1">
                  <emma:literal>density</emma:literal>
                </emma:interpretation>
                <emma:interpretation id="interp121" emma:lang="en-US" emma:confidence="0">
                  <emma:literal>density,</emma:literal>
                </emma:interpretation>
                <emma:interpretation id="interp122" emma:lang="en-US" emma:confidence="0">
                  <emma:literal>density.</emma:literal>
                </emma:interpretation>
                <emma:interpretation id="interp123" emma:lang="en-US" emma:confidence="0">
                  <emma:literal>density'</emma:literal>
                </emma:interpretation>
                <emma:interpretation id="interp124" emma:lang="en-US" emma:confidence="0">
                  <emma:literal>density:</emma:literal>
                </emma:interpretation>
              </emma:one-of>
            </emma:emma>
          </inkml:annotationXML>
          <inkml:trace contextRef="#ctx0" brushRef="#br0" timeOffset="645700.7341">7857 6116 1569,'0'0'705,"0"-21"-97,0 21 353,0 0-32,0-21 0,-22 21-32,22-21-64,0 21-33,-20 0-191,-2-21-193,22 21-159,-20 0-97,-2 21-128,22-21 0,-20 21-64,20 0 0,-22 0 32,22 0 0,-20 0 0,20 21 0,20-21 0,-20 0 0,22 0 0,-2-1 32,-20-20 32,22 0 352,-2-20 97,2-1 63,-2 0-256,2-21-63,-2 0-33,2 0-32,-2 0 0,2-21-96,-22 0-32,20 21-32,-20-21 33,0 21-65,0 0 64,0 21 96,0 0-64,0 0 160,0 21-96,0 0-160,0 0-160,-20 21 0,20 0 96,-22 0 64,22 21 0,0 0 0,-20 21 32,20 0-32,0 1 0,0-23 32,0 1-64,0 0 0,20-21 32,2 0 0,-2-21 32,2 21-32,-2-21 96,2-21-32,20 21 0,-22-21 64,-20 0-64,21 0-32,1 0 32,-22-21-32,20 21-32,-20 1-32,0 20 0,-20-22 32,20 22 0,-22-21-32,22 21-128,0 21-32,-21-21 64,21 22 0,-20-2 96,20 1-64,0 21 96,0-21 0,0 21-32,0-21-32,20-21 32,-20 21 32,21-21 64,1 0 0,20-21-32,-22 21 32,2-21-32,20 0 32,-22-21-64,2 42 32,-2-21-32,-20 0 0,0 21 0,0 0-32,0 0 32,0 0-64,0 0 64,0 0-32,0 21 64,0 0-64,-20 0 32,20 0 0,0 0 32,0-21-64,0 21-32,0-21 128,0 0-160,20 0 128,-20 0 32,22 0 32,-2-21-96,2 0 32,-2 21-32,2-21 0,-2 0 0,-20 0-32,22 0 32,-2 21 0,-20 0-96,0 0 0,0 0 32,0 21 0,0-21 96,0 21-64,0 21 64,0-21-32,22 0-65,-22 0-447,0-21-993,20 21-930,-20-21-2722</inkml:trace>
          <inkml:trace contextRef="#ctx0" brushRef="#br0" timeOffset="646028.3347">8696 6032 4163,'0'0'1602,"0"-20"-737,0 20 384,0 0-544,0 0-161,-20 20-95,20-20-193,-22 0-128,22 21-64,-20-21-32,20 21-32,0-21-64,0 0 32,0 21 32,20-21 0,-20 0 64,22 21-32,-2-21 0,-20 0 0,22 0 0,-22 21-32,0-21 0,0 0 128,0 21 128,0 0 161,0-21 63,-22 21-255,2-21-33,20 0-128,-22 21-32,2-21-256,-2 0-929,22-21-1602</inkml:trace>
          <inkml:trace contextRef="#ctx0" brushRef="#br0" timeOffset="646231.135">8844 6053 6694,'0'21'1601,"0"-21"-1665,0 21 160,0 0 33,0 0-1,-22-21-64,22 21-32,0 0-32,0-21-321,0 21-1664,0-21-3941</inkml:trace>
          <inkml:trace contextRef="#ctx0" brushRef="#br0" timeOffset="646387.1354">8906 5885 5541,'0'-42'640,"0"21"-576,22 0-64,-22 0-96,20 0-640,-20 21-1314,22-21-1025</inkml:trace>
          <inkml:trace contextRef="#ctx0" brushRef="#br0" timeOffset="646792.736">8928 6012 6918,'0'0'448,"0"0"-351,20-22 1088,2 22-481,20 0-319,0-21-289,0 21-96,0-21-256,0 21-1250,0 0-2113</inkml:trace>
          <inkml:trace contextRef="#ctx0" brushRef="#br0" timeOffset="646605.5357">9096 5633 2690,'0'0'1441,"21"21"-960,-21-21 320,0 0 896,0 21-448,0 0-352,0 0-128,0 21-160,0 0-97,-21 0-160,21 21-191,-21 0-33,21 0 0,-21-21-160,21 0 0,0-21-96,0 21-513,0-42-864,0 21-1186,0-21-2818</inkml:trace>
          <inkml:trace contextRef="#ctx0" brushRef="#br0" timeOffset="646964.3364">9327 5969 1281,'21'0'3267,"-21"21"-2723,0-21 1026,0 0-161,0 0-256,0 22 96,0-2-480,0 1-320,-21 21-193,0 0-160,0 0 0,0 0-288,-21 0-705,21-22 32,0 23 64,0-22-1633,21-21-2370</inkml:trace>
          <inkml:trace contextRef="#ctx0" brushRef="#br0" timeOffset="647135.9367">9201 6012 7366,'21'0'993,"-21"0"-993,0 0 577,0 20 320,0 1-289,21 0-415,-21 0-97,21 0-224,0-21-1986</inkml:trace>
        </inkml:traceGroup>
        <inkml:traceGroup>
          <inkml:annotationXML>
            <emma:emma xmlns:emma="http://www.w3.org/2003/04/emma" version="1.0">
              <emma:interpretation id="{B6C3B340-A2FB-48B5-AF80-FCB76A4FCE6D}" emma:medium="tactile" emma:mode="ink">
                <msink:context xmlns:msink="http://schemas.microsoft.com/ink/2010/main" type="inkWord" rotatedBoundingBox="12473,9668 12810,9661 12818,10042 12481,10049"/>
              </emma:interpretation>
              <emma:one-of disjunction-type="recognition" id="oneOf25">
                <emma:interpretation id="interp125" emma:lang="en-US" emma:confidence="1">
                  <emma:literal>is</emma:literal>
                </emma:interpretation>
                <emma:interpretation id="interp126" emma:lang="en-US" emma:confidence="1">
                  <emma:literal>r s</emma:literal>
                </emma:interpretation>
                <emma:interpretation id="interp127" emma:lang="en-US" emma:confidence="0">
                  <emma:literal>i s</emma:literal>
                </emma:interpretation>
                <emma:interpretation id="interp128" emma:lang="en-US" emma:confidence="0">
                  <emma:literal>+ s</emma:literal>
                </emma:interpretation>
                <emma:interpretation id="interp129" emma:lang="en-US" emma:confidence="0">
                  <emma:literal>t s</emma:literal>
                </emma:interpretation>
              </emma:one-of>
            </emma:emma>
          </inkml:annotationXML>
          <inkml:trace contextRef="#ctx0" brushRef="#br0" timeOffset="647541.5374">10377 6012 6374,'0'0'704,"0"0"-736,0 0-288,0 0 320,0 20 320,0 1-64,0 0-127,0 0-97,0 0 64,21 0-96,-21-21-193,0 21-1856,0-21-3267</inkml:trace>
          <inkml:trace contextRef="#ctx0" brushRef="#br0" timeOffset="648009.5382">10672 5927 3267,'-22'21'961,"22"0"-161,-20-21 642,20 0-353,-22 21-289,22-21-191,-21 0-225,21 22-127,0-22-225,0 0-96,0 0 96,21 0 32,-21 0 32,22 0-96,-22 20 0,20-20 32,2 21 160,-22-21 128,20 21-31,-20 0-65,22 0 96,-22-21-64,0 21 225,-22-21 63,22 21-159,-20-21-193,-22 0-32,20 21-96,-20-21-128,0 0-256,0 0-417,21-21-1153,21 0-3107</inkml:trace>
          <inkml:trace contextRef="#ctx0" brushRef="#br0" timeOffset="647697.5376">10461 5843 8680,'0'-21'256,"0"21"-224,0 0-64,0-21-320,21 21-673,-21 0-385,21 0-383,0 21-738</inkml:trace>
        </inkml:traceGroup>
        <inkml:traceGroup>
          <inkml:annotationXML>
            <emma:emma xmlns:emma="http://www.w3.org/2003/04/emma" version="1.0">
              <emma:interpretation id="{5C12FA7E-96D3-4E4C-A5BD-7046FDA3AC0D}" emma:medium="tactile" emma:mode="ink">
                <msink:context xmlns:msink="http://schemas.microsoft.com/ink/2010/main" type="inkWord" rotatedBoundingBox="13879,9378 14611,9363 14624,10030 13893,10046"/>
              </emma:interpretation>
              <emma:one-of disjunction-type="recognition" id="oneOf26">
                <emma:interpretation id="interp130" emma:lang="en-US" emma:confidence="1">
                  <emma:literal>the</emma:literal>
                </emma:interpretation>
                <emma:interpretation id="interp131" emma:lang="en-US" emma:confidence="0">
                  <emma:literal>| he</emma:literal>
                </emma:interpretation>
                <emma:interpretation id="interp132" emma:lang="en-US" emma:confidence="0">
                  <emma:literal>l he</emma:literal>
                </emma:interpretation>
                <emma:interpretation id="interp133" emma:lang="en-US" emma:confidence="0">
                  <emma:literal>1 he</emma:literal>
                </emma:interpretation>
                <emma:interpretation id="interp134" emma:lang="en-US" emma:confidence="0">
                  <emma:literal>I he</emma:literal>
                </emma:interpretation>
              </emma:one-of>
            </emma:emma>
          </inkml:annotationXML>
          <inkml:trace contextRef="#ctx0" brushRef="#br0" timeOffset="649273.1404">11785 5906 3715,'0'0'833,"0"0"-1089,0 0 192,0 0 192,20 0 288,2 0-160,-2 0 193,2 0 159,-2 0-31,2-21 95,20 0-63,-22 21-193,2-21-63,-2-21-129,2 21 96,-2 0-31,2 0-33,-22-21 64,20 0-32,-20 21-160,0-21 65,0 21 191,0-1 32,0 2 33,-20-1 31,20 21-95,0 0-129,0 0-96,-22 0-288,22 0 0,0 21 64,-20-1 64,20 23 0,0-1 32,-22 21 0,22-21 64,-20 42-64,20-21 32,-22 0 0,22-21-32,0 0-32,0-21-32,22-21 32,-22 21 0,0-21 0,20 0 32,-20 0-64,22 0-32,-2-21-96,2 0-64,-22 1 31,20-2 1,2 22 64,-22 0-64,20-21 96,-20 21 32,22 21-32,-22-21-32,20 0 96,-20 22 0,0-22 0,22 20 32,-22-20 0,20 0 0,-20 21 64,22-21-32,-22-21 96,21 21-32,-21 0 0,20-20 32,2-2-64,-2 1 128,-20 0-32,0 21 33,22 0-1,-22-21 32,0 21-64,0 0 64,0 0-63,0 0-1,-22 0 0,22 0-64,0-21-64,-20 21-32,-2 21-32,22-21 32,-20 21-32,20-21 64,-21 21-32,21 0 0,0 1 0,21-2 0,-21 1 32,20-21 0,2 21 32,-2-21-32,22 0-32,-20 0-448,20 0-834,0 0-1825,0 0-6213</inkml:trace>
          <inkml:trace contextRef="#ctx0" brushRef="#br0" timeOffset="648477.5389">11931 5654 2466,'0'-21'993,"0"21"-481,0 0 97,0 0-193,0 0-384,0 21 128,-20 0 577,20 0 448,0 21-192,-22 21-192,22 0-353,-20 0-223,20 22-129,-22-44-32,22 1-64,0 0 64,0-21-96,0-21 0,0 21-321,0-21-1504,0 0-1603</inkml:trace>
        </inkml:traceGroup>
        <inkml:traceGroup>
          <inkml:annotationXML>
            <emma:emma xmlns:emma="http://www.w3.org/2003/04/emma" version="1.0">
              <emma:interpretation id="{0B69DA20-9FA3-43D5-8ED9-34768A7CB9C3}" emma:medium="tactile" emma:mode="ink">
                <msink:context xmlns:msink="http://schemas.microsoft.com/ink/2010/main" type="inkWord" rotatedBoundingBox="15668,9763 16423,9747 16429,10023 15673,10039"/>
              </emma:interpretation>
              <emma:one-of disjunction-type="recognition" id="oneOf27">
                <emma:interpretation id="interp135" emma:lang="en-US" emma:confidence="1">
                  <emma:literal>one</emma:literal>
                </emma:interpretation>
                <emma:interpretation id="interp136" emma:lang="en-US" emma:confidence="0">
                  <emma:literal>cone</emma:literal>
                </emma:interpretation>
                <emma:interpretation id="interp137" emma:lang="en-US" emma:confidence="0">
                  <emma:literal>erne</emma:literal>
                </emma:interpretation>
                <emma:interpretation id="interp138" emma:lang="en-US" emma:confidence="0">
                  <emma:literal>onl</emma:literal>
                </emma:interpretation>
                <emma:interpretation id="interp139" emma:lang="en-US" emma:confidence="0">
                  <emma:literal>ore</emma:literal>
                </emma:interpretation>
              </emma:one-of>
            </emma:emma>
          </inkml:annotationXML>
          <inkml:trace contextRef="#ctx0" brushRef="#br0" timeOffset="650396.3424">13612 5990 2274,'21'0'929,"-21"0"224,-21 0 352,21-21-448,0 21-416,0 0-33,0 0-95,0 0-257,0 0-32,0 21-192,-21-21 0,21 0 0,0 22 128,-21-2 33,21 1-33,0 0-64,0 0 0,0 0-96,0 0 64,21-21 64,0 0-32,0 0 64,-21 0-32,21 0-31,0-21-33,-1 21 32,-20-21 0,0 0-96,22 21-64,-22-21 32,0 0 0,-22 1-32,22 20 64,0-22 32,-20 22-32,20 0 0,0-21 0,0 21-128,20 0 31,-20 0 65,22 0 0,-2-21 32,2 21-32,-2 0-32,-20 0 32,22 0 32,-22 21 0,20 0 160,-20-21-63,0 42 63,0-21 32,0 0-128,0-21 0,-20 21 0,20-21-32,0 0 0,0 0 32,0 0-64,0 0 32,0 0 0,20 0 96,-20-21-128,22 0-64,-2 0-128,2 21 160,-2-20-32,2-2 32,-1 22 32,-21 0-64,21 0 32,0 0-96,-21 0 96,0 0 0,21 22 32,-21-22 0,21 20 0,-21-20 32,21 21 64,0-21-32,0 0 32,0 0-32,0 0 64,-21 0 0,21 0-64,0-21 32,0 21 1,-21-20 63,0 20 0,21-22-64,-21 1 0,0 0 0,0 0-32,-21 0 0,21 21-32,-21-21 96,21 21 161,-21 0-1,21 0-224,0 0-160,0 21 32,0 0 64,21 21 32,-21 1-64,21-2 32,-21 1 0,42-21-577,0 0-1120,0 0-1474</inkml:trace>
        </inkml:traceGroup>
        <inkml:traceGroup>
          <inkml:annotationXML>
            <emma:emma xmlns:emma="http://www.w3.org/2003/04/emma" version="1.0">
              <emma:interpretation id="{AE35C9F8-7E39-4A57-BB81-4834E6F28A67}" emma:medium="tactile" emma:mode="ink">
                <msink:context xmlns:msink="http://schemas.microsoft.com/ink/2010/main" type="inkWord" rotatedBoundingBox="17755,9256 19004,9231 19022,10103 17774,10129"/>
              </emma:interpretation>
              <emma:one-of disjunction-type="recognition" id="oneOf28">
                <emma:interpretation id="interp140" emma:lang="en-US" emma:confidence="1">
                  <emma:literal>that</emma:literal>
                </emma:interpretation>
                <emma:interpretation id="interp141" emma:lang="en-US" emma:confidence="0">
                  <emma:literal>l hat</emma:literal>
                </emma:interpretation>
                <emma:interpretation id="interp142" emma:lang="en-US" emma:confidence="0">
                  <emma:literal>| hat</emma:literal>
                </emma:interpretation>
                <emma:interpretation id="interp143" emma:lang="en-US" emma:confidence="0">
                  <emma:literal>I hat</emma:literal>
                </emma:interpretation>
                <emma:interpretation id="interp144" emma:lang="en-US" emma:confidence="0">
                  <emma:literal>' hat</emma:literal>
                </emma:interpretation>
              </emma:one-of>
            </emma:emma>
          </inkml:annotationXML>
          <inkml:trace contextRef="#ctx0" brushRef="#br0" timeOffset="650911.1432">15839 5654 672,'0'-21'1730,"0"21"-1,0 0-479,0 0-610,0 0-287,0 21 63,-22 0 225,22 0 159,0 42-191,-20-21-97,-2 21-63,22 21-225,-20-20-96,-2 19-32,2-20-64,-2-21-32,2 0-32,20-21-32,0-21 0,0 0-352,0 0-353,20-21-929,-20 0-2113</inkml:trace>
          <inkml:trace contextRef="#ctx0" brushRef="#br0" timeOffset="652081.1454">15691 5864 2530,'0'0'801,"0"0"-353,0 0-384,0 0 449,0 0 480,22 0-193,-2 0 65,2 21-96,-2-21-193,22 0-159,-20 0-161,20-21-128,0 21 64,0-21-64,-22 0 1,22-21-1,-20 21-32,-2-21 128,22 0-64,-20 0-64,-2 0 32,-20-1-32,22 2-31,-22-1 95,0-1 512,0 23 97,-22 20-224,22-21-193,0 21-160,-20 0-96,20 0-96,0 0-128,-22 21 32,2 21 64,20-21 64,-22 42 0,2 0-32,-2 0 32,2 0 32,-2 21-32,2 0-32,-2-21 64,2-21-96,-2 0 32,22 0-32,0-21 0,0-21 32,22 0 0,-22 0 0,0 0 32,20 0-64,-20-21-64,22 0 0,-2 0 0,2 1 0,-22-2 32,20 22 0,-20 0-65,0 0-31,0 0 32,0 0 32,22 0 32,-22 22 0,0-2 64,20-20-32,2 21 32,-22 0 32,20-21-32,2 0 32,20 0 0,-22 0 64,2 0-96,-2 0 96,-20-21-64,22 21 64,-2-21-32,-20 1-32,0-2 65,0 22-1,0-21 0,0 21-64,-20 0-64,20-21 64,-22 21-160,22 0 32,0 21-65,-20-21 65,20 21 32,0-21 32,-22 22-32,22-22 32,0 20-32,0-20 0,0 21 64,0-21-64,22 21 32,-22-21 64,20 0 32,-20 0-64,22 0 32,-2 0 0,-20 0 32,22 0-32,-22-21 64,20 21-64,-20 0-32,0-21 0,22 21-32,-22-20-128,0 20 64,0 0-160,20 0 0,-20 0 63,0 0 33,0 0 96,22 20 0,-22-20 64,21 0 0,-21 0 0,21 0 96,0 0-32,0-20 160,0 20-95,-1-22 63,2 1 0,-2 0-96,2 0 128,-2-21-96,2 21 0,-2-21-31,-20 0-1,22 0 0,-2 0-96,-20 0 128,0 21 320,22 0 33,-22 21-161,0 0-128,0 0-128,0 0-128,-22 0-224,22 0 32,0 21 192,-20 0 64,20 21 0,-22 21 0,2-21 32,20 21-32,-22-21 32,2 21-64,20-42-96,0 1-449,0-2-1121,0 1-1344,0-21-3653</inkml:trace>
          <inkml:trace contextRef="#ctx0" brushRef="#br0" timeOffset="652283.9457">16363 5780 8680,'0'0'993,"0"0"-929,22 0-256,-22 0 288,42 0 320,0 0-64,21 0-224,21 0-95,0-21-450,20 21-1793,2 0-5732</inkml:trace>
        </inkml:traceGroup>
        <inkml:traceGroup>
          <inkml:annotationXML>
            <emma:emma xmlns:emma="http://www.w3.org/2003/04/emma" version="1.0">
              <emma:interpretation id="{E7493E90-AD69-4B50-80A4-F72FCE89A2EC}" emma:medium="tactile" emma:mode="ink">
                <msink:context xmlns:msink="http://schemas.microsoft.com/ink/2010/main" type="inkWord" rotatedBoundingBox="19537,9596 20855,9568 20876,10607 19559,10634"/>
              </emma:interpretation>
              <emma:one-of disjunction-type="recognition" id="oneOf29">
                <emma:interpretation id="interp145" emma:lang="en-US" emma:confidence="1">
                  <emma:literal>gives</emma:literal>
                </emma:interpretation>
                <emma:interpretation id="interp146" emma:lang="en-US" emma:confidence="0.5">
                  <emma:literal>gi ves</emma:literal>
                </emma:interpretation>
                <emma:interpretation id="interp147" emma:lang="en-US" emma:confidence="0">
                  <emma:literal>gin ves</emma:literal>
                </emma:interpretation>
                <emma:interpretation id="interp148" emma:lang="en-US" emma:confidence="0">
                  <emma:literal>gif ves</emma:literal>
                </emma:interpretation>
                <emma:interpretation id="interp149" emma:lang="en-US" emma:confidence="0">
                  <emma:literal>gig ves</emma:literal>
                </emma:interpretation>
              </emma:one-of>
            </emma:emma>
          </inkml:annotationXML>
          <inkml:trace contextRef="#ctx0" brushRef="#br0" timeOffset="653110.7471">17813 5948 1761,'0'0'2691,"0"-21"-2467,-21 21-128,21 0 320,0 0 193,0 0-129,0-21-191,0 21 191,0 0 65,0-21-33,0 21 1,0-21-65,-21 21-32,21 0-159,-21 0-257,0 21 32,0-21-64,0 21 64,21 0-96,-21 0 32,21 21 32,-21-20-32,21-2 0,21-20 0,-21 21 96,21-21-32,0 0 64,0 0-96,0-21 64,0 21-32,0-20 64,-21-2-64,21 22 32,-21-21 0,21 21 0,-21 0 64,0-21 129,0 21-1,0 0-128,0 0-320,0 21 96,0 0 160,0 1 32,-21 19 32,21 22-32,-21 21-32,0-21-32,0 21 32,0 0-96,-21 1 96,21-22-32,-21 0 64,21-22-64,0 1 0,0-21 64,0 0 1,0-21 31,0 0 64,0 0-96,0-21-128,21 0-128,0-21 32,0-21-33,0 0 129,0 0-64,21 0 32,0 0 96,-21 0-32,21 21-32,0 21-96,-21 0-32,21 0-96,0 21 64,0-21 31,21 21-63,-21-21-192,21 21-737,0 0-1250,0-21-1857</inkml:trace>
          <inkml:trace contextRef="#ctx0" brushRef="#br0" timeOffset="653360.3476">18001 5864 3811,'22'0'1570,"-22"0"-513,0 0-353,0 0-319,0 0-385,-22 0 352,22 21 449,0 0-161,-20 0-191,20 21-161,-22 1-160,22-23-64,0 22-32,0-21 0,-20-21 0,20 21-224,20-21-705,-20 0-1185,0 0-1729</inkml:trace>
          <inkml:trace contextRef="#ctx0" brushRef="#br0" timeOffset="653578.748">18065 5780 5733,'0'-21'993,"0"0"-705,0 21-192,0-21-96,0 21-64,21 0-64,-21 0-641,21 0-1345,-21 0-1281</inkml:trace>
          <inkml:trace contextRef="#ctx0" brushRef="#br0" timeOffset="654093.5489">18128 5864 1217,'0'21'2114,"0"-21"-1506,0 0 257,0 0 384,0 21-64,0 0-224,0 0-192,21 0-64,-21 0-257,0 21-288,0-21 32,21 0-95,-21 0-33,0-21 32,21 21 0,-21-21 96,0 0 32,0 0 96,21-21-127,-21 21-33,21-21-96,-21-21 0,21 22-32,0-23-32,-21 22 0,21 0 0,-21 0-32,0 0 32,21 21 0,-21-21 0,0 21-96,0 0-160,0 0 95,0 21 129,0-21 32,21 0 0,-21 21 0,21-21 0,-21 0 32,21 21 0,0-21-32,0 0 65,-21 0-33,21 0 32,0 0 64,-21 0-32,0-21 0,21 21 0,-21-21 0,0 21 96,0-21-160,0 21 32,-21-21 0,21 0 0,-21 21 97,21 0-161,0 0-96,-21 21-1,21 0 65,-21 0 32,21 0 32,-21 21-32,21-21 0,0 0 0,0 1 0,21-2-192,0 1-576,0-21-1282,21 0-2499</inkml:trace>
          <inkml:trace contextRef="#ctx0" brushRef="#br0" timeOffset="654389.9494">18695 5864 6245,'0'0'609,"-21"0"-97,0 0 610,21 0-418,-21 21-127,21-21-97,0 0-192,-21 0-191,21 0-97,0 0-64,0 21 64,21-21 64,0 0 96,-21 0-32,21 21-64,0-21-32,0 21 64,0-21 64,-21 21 0,0 0 129,21-21 95,-21 22-32,-21-2-63,21-20-33,-21 21-64,21-21-64,-21 21-64,0-21-672,0 0-1891,0-21-5572</inkml:trace>
        </inkml:traceGroup>
        <inkml:traceGroup>
          <inkml:annotationXML>
            <emma:emma xmlns:emma="http://www.w3.org/2003/04/emma" version="1.0">
              <emma:interpretation id="{288182C5-1A1F-4862-9E30-171E85304B0D}" emma:medium="tactile" emma:mode="ink">
                <msink:context xmlns:msink="http://schemas.microsoft.com/ink/2010/main" type="inkWord" rotatedBoundingBox="21541,9465 22406,9448 22418,10048 21554,10066"/>
              </emma:interpretation>
              <emma:one-of disjunction-type="recognition" id="oneOf30">
                <emma:interpretation id="interp150" emma:lang="en-US" emma:confidence="1">
                  <emma:literal>the</emma:literal>
                </emma:interpretation>
                <emma:interpretation id="interp151" emma:lang="en-US" emma:confidence="0">
                  <emma:literal>I he</emma:literal>
                </emma:interpretation>
                <emma:interpretation id="interp152" emma:lang="en-US" emma:confidence="0">
                  <emma:literal>l he</emma:literal>
                </emma:interpretation>
                <emma:interpretation id="interp153" emma:lang="en-US" emma:confidence="0">
                  <emma:literal>1 he</emma:literal>
                </emma:interpretation>
                <emma:interpretation id="interp154" emma:lang="en-US" emma:confidence="0">
                  <emma:literal>| he</emma:literal>
                </emma:interpretation>
              </emma:one-of>
            </emma:emma>
          </inkml:annotationXML>
          <inkml:trace contextRef="#ctx0" brushRef="#br0" timeOffset="654826.7502">19535 5801 288,'21'-21'32,"-21"0"-32,21 21-192,-21-21 224,21 21 96,-21 0 512,0 0 962,0 0-65,0 0-672,0 0-128,0 0 256,0 21-128,-21 21-225,21 0-127,-21 0-161,0 0-32,0 21-95,0 0-129,0-21-32,21 0-64,-21-21-64,21 0-193,0 0-736,0-21-1793</inkml:trace>
          <inkml:trace contextRef="#ctx0" brushRef="#br0" timeOffset="655559.9515">19472 5906 3427,'21'0'448,"-21"0"-512,21 0 384,0 0 737,0 0-320,21 0-96,-21 0 31,21 0-127,-21 0-257,22 0-32,-23 0-95,2-21 31,20 0-96,-22 0-32,22 0-32,-20 0 32,-2 0-64,-20-21 32,22 21-64,-22-21 32,0 21 32,0 0 32,0 0 160,-22 21 257,22-21-129,-20 21-32,20 0-159,0 0-129,-22 0-64,2 21-1,20 0 66,-22 21 31,2 0 224,-2 0 32,2 21 32,-2-21-95,2 21-161,-2-21-32,22 1-32,0-23-64,0 1 32,22-21 32,-2 0 32,-20 21 32,22-21-64,-2-21-128,2 21-32,-2-21 0,2 21 0,-2-20 32,2 20 31,-22-22 1,20 22-96,-20 0 32,0 0 32,22 22 96,-22-22-32,0 0 0,0 20 32,0-20 32,20 21 0,-20-21 0,22 21 32,-2-21 0,2 0 128,-2 0-63,2-21-65,-2 21 0,2-21 96,-2 21-32,-20-20-32,0-2-32,0 22 32,0-21-32,0 0 0,-20 0 0,20 21 64,-22 0-31,2 0-97,20 21 0,-22 0-97,22-21 33,0 21 32,0 1 0,42-2 96,-20 1 32,40-21 1,2 0-386,20 0-2497</inkml:trace>
        </inkml:traceGroup>
      </inkml:traceGroup>
      <inkml:traceGroup>
        <inkml:annotationXML>
          <emma:emma xmlns:emma="http://www.w3.org/2003/04/emma" version="1.0">
            <emma:interpretation id="{652229CD-4ABC-4AF0-8833-28C068BF6C26}" emma:medium="tactile" emma:mode="ink">
              <msink:context xmlns:msink="http://schemas.microsoft.com/ink/2010/main" type="line" rotatedBoundingBox="4235,10681 8127,10845 8082,11895 4191,11731"/>
            </emma:interpretation>
          </emma:emma>
        </inkml:annotationXML>
        <inkml:traceGroup>
          <inkml:annotationXML>
            <emma:emma xmlns:emma="http://www.w3.org/2003/04/emma" version="1.0">
              <emma:interpretation id="{7E1A0289-1D18-45DB-AB51-8690D822440B}" emma:medium="tactile" emma:mode="ink">
                <msink:context xmlns:msink="http://schemas.microsoft.com/ink/2010/main" type="inkWord" rotatedBoundingBox="4235,10681 5895,10751 5863,11507 4203,11437"/>
              </emma:interpretation>
              <emma:one-of disjunction-type="recognition" id="oneOf31">
                <emma:interpretation id="interp155" emma:lang="en-US" emma:confidence="1">
                  <emma:literal>lowest</emma:literal>
                </emma:interpretation>
                <emma:interpretation id="interp156" emma:lang="en-US" emma:confidence="0">
                  <emma:literal>honest</emma:literal>
                </emma:interpretation>
                <emma:interpretation id="interp157" emma:lang="en-US" emma:confidence="0">
                  <emma:literal>Lowest</emma:literal>
                </emma:interpretation>
                <emma:interpretation id="interp158" emma:lang="en-US" emma:confidence="0">
                  <emma:literal>lowest"</emma:literal>
                </emma:interpretation>
                <emma:interpretation id="interp159" emma:lang="en-US" emma:confidence="0">
                  <emma:literal>lowest,</emma:literal>
                </emma:interpretation>
              </emma:one-of>
            </emma:emma>
          </inkml:annotationXML>
          <inkml:trace contextRef="#ctx0" brushRef="#br0" timeOffset="658274.3562">2101 7566 1057,'21'0'992,"-21"0"-992,0 0 65,21-21 575,-21 21 1,21-22 192,0 2 127,0-23-63,-21 2-32,42-1-160,-42-1-193,21-20-223,0 22-1,1-22-160,-22 0-128,0 0 96,0 20 32,0 1 128,0 21 129,-22 21-97,22-20-192,0 20-32,-21 0 0,21 0-64,-21 20-32,21 1 64,-21 21-32,21 1-32,-21 20 32,21 0-32,-21 21 64,21-1-32,0-20-32,0-20-64,21-1 96,-21-21 0,21-1 0,0 2 32,0-22 0,0 0 64,21 0 0,-20-22 32,-2 2-64,2-1 33,-2-1-33,-20 2 0,22-1-32,-22-1 64,0 22 32,0 0 32,0 0-32,0 0-160,-22 0-96,22 0 32,0 22 64,-20-1-32,20-1 0,0 2 0,0-1 64,0-1-32,0 2-32,20-1 64,-20-21 0,22 20 64,-22-20 64,20 0 0,-20-20 32,22 20 0,-22-21 0,0 21-31,20-22-65,-20 2 64,-20-1-96,20-1-32,0 2 32,0-1-32,-22-1-32,22 22 32,0-20-32,0 20-64,0-21-32,22 21 31,-22 0 1,20 0 32,1 0 64,-21 0-96,21 0 96,0 21-64,0-21 0,-21 20 64,21-20 0,0 22 0,-21-1 0,0-1 32,0 2 0,0-1 0,0-1-32,0-20 0,0 22 0,0-22 0,0 0 0,21 0 32,-21-22 128,0 22-64,21-20-32,-21-1-31,21-1-33,0 2 0,0-1 0,-21 21-33,21-22 1,-21 22-64,0 0-64,0 0 64,0 0 32,0 22 64,0-22 0,0 21 0,0-1 0,0 2 0,21-1-32,-21-21 0,0 20 32,21-20 64,-21 0 0,21 0 96,-21 0-64,0 0 65,21-20-1,-21 20 0,21-21-32,-21-1-96,0 2 96,0-1 32,21 21-32,-21-22 33,0 2-33,0 20 64,-21-21-64,21 21-32,0 0-32,0 0-64,0 0-224,0 0 0,21 0 192,-21 0 0,21 0 32,-21 0 0,21 21 32,0-21-32,0 0 0,0 0 96,0 0-64,0 0-32,-21 0 64,21-21 32,0 21 0,-21-22-32,21 2 32,-21-1 0,0 21 32,0-22-96,0 22 32,0-20 33,0 20-33,-21 0-64,21-21-64,0 21-1,-21 0-159,21 21 32,-21-1 96,21 2 0,-21-1 64,21 21 0,0-21 0,0 21 32,0-21-96,0-1 96,21 2 32,-21-22-64,21 0 64,0 0 96,0 0 0,0-22-64,0 2 0,0-1 0,1-1-64,-2 2 64,2-1-64,-22 21 0,0 0 0,0 0-128,0 0 96,0 0-64,0 0 96,0 21 64,0-1-32,0 2-32,0-1 0,0-21 64,-22 20-64,22 2 32,0-1 96,0-21-128,0 0 96,-20 0-32,20 0-64,0 20 0,0-20-32,-22-20-128,22 20-64,0 0 0,0-21 0,0 21-1,0 0 33,0 0 0,0 0-64,0 0 0,0 0 95,22 0 129,-22 0-32,20 0 64,2 0 32,-2 0-32,2 0 64,-2 0-64,2-22 64,20 2-31,-22-1 31,2-1 32,-2 2 0,2-23 64,-2 23 64,2-23 64,-22 2-63,20-2-97,-20 1-64,22-21-32,-22 22-32,0-23 64,-22 22-32,22 22 64,0-2-64,-20 1 64,20 21-32,0 0 32,0 0-192,0 0-192,0 0 96,-22 21 96,22 21 96,0 0 0,0 0 0,0 43-32,0-22 96,-20 21-64,20-21 0,0 0 64,0-21-64,0-21 0,0-1 0,0 2-96,0-22-449,0 0-768,0 0-481,0 0-2690</inkml:trace>
          <inkml:trace contextRef="#ctx0" brushRef="#br0" timeOffset="658492.7566">3215 7230 2370,'0'0'1377,"0"-22"-576,0 22-481,0 0 1025,20 0 609,2 0-320,20 0-321,-22 0-512,22 0-417,22 0-160,-2 0-128,2 0-31,-2 0-802,22-21-2338,0 1-1826</inkml:trace>
        </inkml:traceGroup>
        <inkml:traceGroup>
          <inkml:annotationXML>
            <emma:emma xmlns:emma="http://www.w3.org/2003/04/emma" version="1.0">
              <emma:interpretation id="{BFB0AB98-2C21-4E62-92CD-795CB325A9D8}" emma:medium="tactile" emma:mode="ink">
                <msink:context xmlns:msink="http://schemas.microsoft.com/ink/2010/main" type="inkWord" rotatedBoundingBox="6356,11072 8114,11146 8082,11895 6325,11821"/>
              </emma:interpretation>
              <emma:one-of disjunction-type="recognition" id="oneOf32">
                <emma:interpretation id="interp160" emma:lang="en-US" emma:confidence="1">
                  <emma:literal>energy.</emma:literal>
                </emma:interpretation>
                <emma:interpretation id="interp161" emma:lang="en-US" emma:confidence="0">
                  <emma:literal>energy,</emma:literal>
                </emma:interpretation>
                <emma:interpretation id="interp162" emma:lang="en-US" emma:confidence="0">
                  <emma:literal>energy'.</emma:literal>
                </emma:interpretation>
                <emma:interpretation id="interp163" emma:lang="en-US" emma:confidence="0">
                  <emma:literal>energy?</emma:literal>
                </emma:interpretation>
                <emma:interpretation id="interp164" emma:lang="en-US" emma:confidence="0">
                  <emma:literal>energy:</emma:literal>
                </emma:interpretation>
              </emma:one-of>
            </emma:emma>
          </inkml:annotationXML>
          <inkml:trace contextRef="#ctx0" brushRef="#br0" timeOffset="659335.1581">4264 7397 2466,'0'0'672,"0"0"-704,22 0 1057,-22 0 161,20 0-65,-20 0-128,22-20-225,-2 20-255,2-21-257,-2 21 0,2-22-96,-2 2 33,-20 20-65,0-21 96,0-1 0,0 22 32,0 0-95,-20-20-33,-2 20-64,2 0-64,-2 0-32,2 20-64,-2 2 32,2-1 64,-2 21-65,22-1 33,-20 2 32,20-23-32,0 2 0,0-1 64,20-21 129,2 0 127,-2 20-32,22-40 32,-20 20-63,20-21-33,0-1 0,-22 2-128,2-1 32,20-1-32,-22 2 32,-20-1-32,22-1 0,-22 22-64,0 0 32,20 0-64,-20 0-32,0 0 64,0 22 128,-20-1-64,20-1-32,0 2 33,0-1-33,0 21-32,0-42-32,0 21 32,0-21-32,0 0 32,0 0 64,20 0 0,-20-21-64,22 21 0,-2-22 0,2 2-64,-2-23 32,-20 43-33,22-20 33,-22-1 0,20 21-64,-20 0-32,0 0-32,0 0 64,0 21 64,22-21 0,-22 20 64,0 2-32,0-1-192,20-1-961,-20 2-1057,22-22-2339</inkml:trace>
          <inkml:trace contextRef="#ctx0" brushRef="#br0" timeOffset="659849.959">4895 7356 3106,'0'0'833,"0"21"64,0-21 544,0 0-191,21 0-321,-21 20-33,21-20 65,-21 0-160,21 0-256,0 0-97,0 0-96,0-20-95,0 20-1,0-21-96,-21-1-32,21 22 0,-21-20 96,0 20-95,0-21-1,-21 21-32,21-22-96,-21 22 0,0 0-64,0 0-32,0 0-1,21 0 33,-21 22-64,0-1 0,21-1 96,-21 23 0,21-23 0,0 23 0,0-23 32,21 2 0,-21-1 0,21-1 32,0-20-224,21 0-385,-21 0-1120,21 0-1314,-21-20-3651</inkml:trace>
          <inkml:trace contextRef="#ctx0" brushRef="#br0" timeOffset="660146.3595">5210 7356 3811,'0'-22'2210,"0"22"-1089,0 0-352,0 0-513,0 0-64,0 22 321,21-22-33,-21 21-159,0-1-161,0 2-32,0-1-64,0-21 64,0 20-64,21-20 192,-21 22 65,0-22 127,0 0 161,0 0 191,0 0-95,0-22-353,0 22-287,-21-20 127,21-1-96,0-1-32,0 2-32,21-1 0,-21-21-96,0 21 0,21 21-609,-21-22-1153,20 2-1216,2 20-2852</inkml:trace>
          <inkml:trace contextRef="#ctx0" brushRef="#br0" timeOffset="660895.1608">5503 7334 3042,'22'0'2787,"-22"0"-2146,0 0 127,0 0 353,0 0-128,0 0-96,0 0-256,-22-20-257,22 20-224,0 0 33,-20 0-65,20 0-96,-22 0 32,2 0-64,20 20 32,-22 2-32,2-1 32,20-21-32,0 20 32,0 2-64,0-1 0,0-21 64,20 20 0,2-20 32,-2 0-32,2 0 32,-2 0-64,2-20 96,-2 20-64,-20-21 32,22-1 64,-22 22-32,20 0 0,-20-20-64,0 20 129,0 0 31,0 0 0,0 0-128,0 0-160,0 20 128,0 2 96,0 19 0,0 2-64,-20-1-32,20-1 0,0 2 0,-22 20 32,22 0-32,0-21-64,-20 0 64,20 0-32,-22 0-32,22-21 97,0 21 31,-20-42-64,20 21 128,-22-21 32,22 0-32,-20 0-64,20-21-128,-22 0 64,22-21-64,-20 0-32,20-21 32,0 21-64,0 0 32,0-22 64,0 23-64,0 20 0,0-1-32,20 2-32,2 20 32,-22-21 63,42 21 1,-22-22 0,2 2-416,20 20-801,-22 0-897,22-21-993,-20 21-1634</inkml:trace>
          <inkml:trace contextRef="#ctx0" brushRef="#br0" timeOffset="661129.1612">5924 7314 4292,'21'0'2178,"-21"0"-1185,0-21-33,0 21-159,0 0 192,0 21-160,0-21-289,-21 20-63,21 2-161,-21-1-96,-21 21-127,21-1 31,-21 22-32,0-20-32,21 20-32,-21-22 0,21 2 0,21-22-96,-21-21-160,21 0-513,0 0-1249,0 0-929,21-21-3010</inkml:trace>
          <inkml:trace contextRef="#ctx0" brushRef="#br0" timeOffset="661316.3616">5735 7314 4452,'0'0'3107,"0"0"-2018,0 0-1057,0 0 224,0 20 417,21-20-33,-21 22-287,21-1-225,-21-1 32,21 2-128,0-1-897,-21-21-1025,21 20-1665</inkml:trace>
          <inkml:trace contextRef="#ctx0" brushRef="#br0" timeOffset="661472.3619">5987 7503 4964,'0'0'2050,"0"0"-1185,0 0-160,0 0-449,0 0-224,0 0-384,0 0-2819</inkml:trace>
        </inkml:traceGroup>
      </inkml:traceGroup>
    </inkml:traceGroup>
    <inkml:traceGroup>
      <inkml:annotationXML>
        <emma:emma xmlns:emma="http://www.w3.org/2003/04/emma" version="1.0">
          <emma:interpretation id="{0E8C69A3-DB54-4C3F-813B-DF8C78F5CBEF}" emma:medium="tactile" emma:mode="ink">
            <msink:context xmlns:msink="http://schemas.microsoft.com/ink/2010/main" type="paragraph" rotatedBoundingBox="1679,12778 22307,12675 22319,15038 1691,151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B7BA61-F9C8-4C5C-B7CD-EC054A059B35}" emma:medium="tactile" emma:mode="ink">
              <msink:context xmlns:msink="http://schemas.microsoft.com/ink/2010/main" type="line" rotatedBoundingBox="1679,12778 22307,12675 22314,14043 1686,14146"/>
            </emma:interpretation>
          </emma:emma>
        </inkml:annotationXML>
        <inkml:traceGroup>
          <inkml:annotationXML>
            <emma:emma xmlns:emma="http://www.w3.org/2003/04/emma" version="1.0">
              <emma:interpretation id="{7DE49A45-D34D-4E92-A83F-E32E005C0668}" emma:medium="tactile" emma:mode="ink">
                <msink:context xmlns:msink="http://schemas.microsoft.com/ink/2010/main" type="inkWord" rotatedBoundingBox="1681,13008 2017,13007 2020,13637 1684,13639"/>
              </emma:interpretation>
              <emma:one-of disjunction-type="recognition" id="oneOf33">
                <emma:interpretation id="interp165" emma:lang="en-US" emma:confidence="1">
                  <emma:literal>A</emma:literal>
                </emma:interpretation>
                <emma:interpretation id="interp166" emma:lang="en-US" emma:confidence="0">
                  <emma:literal>a</emma:literal>
                </emma:interpretation>
                <emma:interpretation id="interp167" emma:lang="en-US" emma:confidence="0">
                  <emma:literal>f</emma:literal>
                </emma:interpretation>
                <emma:interpretation id="interp168" emma:lang="en-US" emma:confidence="0">
                  <emma:literal>t</emma:literal>
                </emma:interpretation>
                <emma:interpretation id="interp169" emma:lang="en-US" emma:confidence="0">
                  <emma:literal>#</emma:literal>
                </emma:interpretation>
              </emma:one-of>
            </emma:emma>
          </inkml:annotationXML>
          <inkml:trace contextRef="#ctx0" brushRef="#br0" timeOffset="668211.5736">-419 9730 128,'0'0'640,"0"0"962,0 0 191,0 0-127,0 0-161,0 0-480,0 0-544,0-21-161,0-1 0,20 2-31,-20-23 31,22 2 64,-22-22-63,20 0-97,2 0-96,-22 21-32,20-21 32,-20 20 32,21 22-31,-21-21 63,21 21-96,-21 21-64,0-20 32,0 20-96,0 0-32,0 0-128,0 0-33,21 0 129,-21 20 96,0 1 32,0 1 0,21 19 32,-21 22 1,0 0-1,0 0-32,0 22 0,0-1 0,0-21 32,0-21-64,0 0 0,0-42-64,0 21 64,0-21-64,21 0-449,-21 0-960,0 0-481,0 0-5828</inkml:trace>
          <inkml:trace contextRef="#ctx0" brushRef="#br0" timeOffset="668398.7739">-377 9561 6694,'0'0'224,"0"0"-224,0 0-288,0 0 128,20 0 256,2 0 224,-2 0 32,22-20-224,21 20-63,1 0-642,-2-21-4612</inkml:trace>
        </inkml:traceGroup>
        <inkml:traceGroup>
          <inkml:annotationXML>
            <emma:emma xmlns:emma="http://www.w3.org/2003/04/emma" version="1.0">
              <emma:interpretation id="{60AFA24F-BAB6-43AD-A0AA-CE6D71ED66E9}" emma:medium="tactile" emma:mode="ink">
                <msink:context xmlns:msink="http://schemas.microsoft.com/ink/2010/main" type="inkWord" rotatedBoundingBox="2754,13052 3867,13047 3869,13593 2757,13598"/>
              </emma:interpretation>
              <emma:one-of disjunction-type="recognition" id="oneOf34">
                <emma:interpretation id="interp170" emma:lang="en-US" emma:confidence="0">
                  <emma:literal>DFT</emma:literal>
                </emma:interpretation>
                <emma:interpretation id="interp171" emma:lang="en-US" emma:confidence="0">
                  <emma:literal>DFt</emma:literal>
                </emma:interpretation>
                <emma:interpretation id="interp172" emma:lang="en-US" emma:confidence="0">
                  <emma:literal>DAT</emma:literal>
                </emma:interpretation>
                <emma:interpretation id="interp173" emma:lang="en-US" emma:confidence="0">
                  <emma:literal>Dft</emma:literal>
                </emma:interpretation>
                <emma:interpretation id="interp174" emma:lang="en-US" emma:confidence="0">
                  <emma:literal>DAFT</emma:literal>
                </emma:interpretation>
              </emma:one-of>
            </emma:emma>
          </inkml:annotationXML>
          <inkml:trace contextRef="#ctx0" brushRef="#br0" timeOffset="669209.9753">672 9225 5925,'-20'-20'224,"20"20"-160,0 0-224,0 0-160,0 0 256,0 0 192,20 0 449,2 20 191,-1-20-31,21 0-321,0 21-31,0 1-129,0-1-32,0-1-32,-21 1 1,21 1-33,-21 20-32,0-21 96,0 21-32,-21-21 32,0 21 1,0-21 287,-21-1-95,0 2-33,0-1-256,-21-1 0,0 2-32,0-1-32,0-21 32,0 0 0,21 0-128,0 0-320,0 0-256,21-21-514,0 21-2177,0 0-3427</inkml:trace>
          <inkml:trace contextRef="#ctx0" brushRef="#br0" timeOffset="668866.7747">757 9225 2049,'0'0'1730,"0"-20"-865,0 20-257,0 0-608,0 20-288,0-20 288,0 21 577,0 1 448,0 40-160,0-20-225,0 21-384,0 22-127,0-22 31,0 0-128,0-42 0,0 21-64,0-42 32,0 21-32,0-21 128,0 0-224,0-21-417,21-1-1729,-21 2-2499</inkml:trace>
          <inkml:trace contextRef="#ctx0" brushRef="#br0" timeOffset="669833.9764">1155 9478 4099,'0'0'1153,"0"0"-1185,0 0-224,22 0 416,-22 0 577,20 0-96,2 0-225,-2-21-224,2 21-96,-2 0 32,22-22-256,-20 22-1153,-2 0-2082</inkml:trace>
          <inkml:trace contextRef="#ctx0" brushRef="#br0" timeOffset="669646.7761">1471 9183 4260,'0'0'512,"0"0"-32,0 0 449,0 0-320,-22 0-33,2 0 129,20 0-32,-22 22-289,2-22-160,-2 0 33,22 0-97,-20 0 32,-2 0-96,2 0 32,-2 0 0,2 0 0,20 20-64,-22-20 1,2 0-65,20 0 0,0 21 0,-22-21-65,22 22 33,0-1 64,0 20 33,0 1 127,-20 1 64,20 20-128,0 0-32,0 0 32,0-21-192,0-21 160,0 21-128,0-42 64,0 21-32,0-21-416,0 0-1218,20 0-1569,-20 0-512</inkml:trace>
          <inkml:trace contextRef="#ctx0" brushRef="#br0" timeOffset="670052.3769">1449 9330 3747,'0'22'1025,"0"-22"-1153,0 0-96,0 0 576,0 0 385,22 0 192,-2 0-65,2 0-287,20 0-225,-21 0-160,21 0-95,-21 0-1,21-22-32,-21 22-353,0 0-992,0 0-1473,0 0-1186</inkml:trace>
          <inkml:trace contextRef="#ctx0" brushRef="#br0" timeOffset="670223.9771">1618 9330 2690,'0'0'2434,"-21"0"-1953,21 0-449,0 0 96,0 22 673,0-2 512,0 23-416,0-23-417,0 23-256,0 20-31,21-21-193,-21-1-769,21 2-2370</inkml:trace>
        </inkml:traceGroup>
        <inkml:traceGroup>
          <inkml:annotationXML>
            <emma:emma xmlns:emma="http://www.w3.org/2003/04/emma" version="1.0">
              <emma:interpretation id="{39FA7960-4DEC-4F44-ACA1-DCAF7A4A3BED}" emma:medium="tactile" emma:mode="ink">
                <msink:context xmlns:msink="http://schemas.microsoft.com/ink/2010/main" type="inkWord" rotatedBoundingBox="4810,12989 8254,12972 8258,13638 4813,13655"/>
              </emma:interpretation>
              <emma:one-of disjunction-type="recognition" id="oneOf35">
                <emma:interpretation id="interp175" emma:lang="en-US" emma:confidence="0">
                  <emma:literal>calculation</emma:literal>
                </emma:interpretation>
                <emma:interpretation id="interp176" emma:lang="en-US" emma:confidence="0">
                  <emma:literal>Calculation</emma:literal>
                </emma:interpretation>
                <emma:interpretation id="interp177" emma:lang="en-US" emma:confidence="0">
                  <emma:literal>calculations</emma:literal>
                </emma:interpretation>
                <emma:interpretation id="interp178" emma:lang="en-US" emma:confidence="0">
                  <emma:literal>Calculations</emma:literal>
                </emma:interpretation>
                <emma:interpretation id="interp179" emma:lang="en-US" emma:confidence="0">
                  <emma:literal>catenation</emma:literal>
                </emma:interpretation>
              </emma:one-of>
            </emma:emma>
          </inkml:annotationXML>
          <inkml:trace contextRef="#ctx0" brushRef="#br0" timeOffset="670801.1781">2857 9478 4548,'0'-21'352,"0"21"-288,0-22 289,-21 22-161,21 0-32,0-20 96,0 20 353,0 0 256,-21-21-33,21 21-383,-21 21-353,21-21-96,-21 20 32,0 2 32,0 19-96,21 2 64,-21-1 32,21-1 64,0-19-32,0 19-96,0-19 32,21-1 0,0 0-32,0-21 64,21 21 0,0-42-192,-21 21-801,21-21-1441,0 0-1794</inkml:trace>
          <inkml:trace contextRef="#ctx0" brushRef="#br0" timeOffset="672875.9819">3088 9561 4964,'-21'0'1121,"21"-20"-512,-21 20 256,21 0-225,0 0-416,-21 0 1,21 0-65,-21 0 0,21 20-160,-21-20-32,21 22 0,0-1 0,-21-1 64,21 2-64,0-1-64,0-21 0,21 0 96,-21 0 32,21 0 96,0 0-32,-21 0-96,21-21 128,0-1-64,0 2-64,-21 20 32,21-21 0,-21-1-32,0 22 32,0 0 0,0 0-32,0 0-128,0 0-32,0 0 160,0 22 0,0-1-32,21-1 0,-21 2 32,0-1 0,21-21 0,1 20 0,-2-20 0,2 0 0,-2 0 64,2-20-64,-2-1 96,22-1 0,-20 2-64,-2-23 32,22 2 96,-20-1 129,-22-1-1,20 2-96,2-23-96,-22 23-32,0-23 0,0 22 0,0 21 33,0 1 159,-22-2 384,22 22-351,-20 0-97,20 0-160,-22 0-96,2 22-128,20-2 96,-22 1 63,22 21 1,-20 1 32,20 19 0,0-20 32,20 21-64,-20-20 0,22-23 32,-22 23-32,20-23 32,2 2 32,-2-1-32,2-1 0,-2-20 0,2 22 0,-2-22 64,2 0-64,-2 0 65,2-22-1,-2 22-32,2-20 0,-2-1-32,2 21 64,-2-22 0,-20 2-64,22 20 32,-22 0 64,0-21 64,0 21 64,0 0-128,-22 0-64,22 0-64,-20 0-96,20 21 0,-22-21 32,22 20 32,0 2 96,-20-1-128,20 21 64,0-21-32,0-21 32,20 20 0,-20 2-64,22-22 160,-2 21-128,-20-21 32,22 0 64,-2 0-32,2 0 64,-2-21 32,2 21-96,-2-22 0,2 2 96,-22-1-96,20 21 0,1-22 64,-21 2-64,0 20 64,21-21-32,-21 21-32,0 0 96,0 0-96,0 0 64,0 0-224,0 0 64,0 0 32,-21 21 32,21-1 32,0 2-32,0-1 64,0-1-96,0 2 32,21-22 0,-21 21 0,0-21 64,21 0 0,-21 0 32,21-21 0,-21 21-64,21-22 64,-21 22-64,22-20 64,-22-1-32,20 21-32,-20-22-32,22 2 64,-22 20-32,0-21 0,0 21 32,0 0-64,0 0-128,0 21-96,0-21 224,0 20 0,0 2 32,0-22 0,0 21-64,0-1 32,20 2-1,-20-22-63,22 21-32,-2-21 128,2 0 0,-2 0-64,2-21 160,-2 21-64,2-22 0,-2 2 32,2-23 65,-2 23 159,2-23-32,-2-20 0,2 22-128,-2-22-31,2 21-33,-22-1-32,20-20 0,-20 42 64,0-21-32,0 42 64,0-21 64,0 21-32,0 0-128,0 0-224,-20 0-64,20 21 192,-22 21 64,2 1-32,-2-2 32,2 22-32,20 0 32,-22 0-64,22 0-64,0-20 31,22-1 1,-22-21 96,20-1 0,2-20 0,20 22 0,-22-22 32,2-22 0,20 22-64,0-20 0,-22-1-96,22-1-128,-20 2-96,-2-1 127,-20 21 193,0-22 129,0 22 31,0 0-32,-20 0-32,20 0-32,-22 22-96,2-1 96,-2-1 0,2 2 0,-2-1-32,22-1-32,0-20 0,0 22 0,0-22 32,0 21-32,22-21 32,-2 0 0,2 0-96,-2-21 32,2 21 0,-2-22-33,2 2-63,-2-1 32,-20 21-32,22 0-96,-22-22-33,0 22 97,20 0-64,-20 22 192,0-22 0,0 21 64,0-1 0,0 2 0,0-1-32,0 0 32,22 0-64,-2-21 160,2 0-32,-2 0 64,2 0 0,20 0 128,-21-21-159,21 0 95,-21 0 96,21-21 32,-21-1 129,0 2-193,21-22-128,-21 0-32,21 0-96,-21 21 32,0-21 0,-21 20 32,21 2 32,-21 19 97,0 1 319,0 21-31,0 0-193,-21-20-224,21 20-96,0 0-224,0 20 31,0 1 129,0 1 96,-21 19 0,21 22 32,-21 0 0,0 22 0,0-22-32,0 21-32,21-21-160,0-21 64,-21-21-32,21 0-192,0 0-705,0-21-865,0 0-2082</inkml:trace>
          <inkml:trace contextRef="#ctx0" brushRef="#br0" timeOffset="673063.1821">4895 9435 9256,'0'0'769,"0"0"-1089,0 22 31,21-22 386,0 0-1,21 0 224,0-22-96,0 22-128,0 0-96,0 0 0,0 0-608,0 0-1602,-21 0-1890</inkml:trace>
          <inkml:trace contextRef="#ctx0" brushRef="#br0" timeOffset="673219.1824">5293 9520 2274,'0'21'1954,"-20"-1"-129,20 2-447,-21-1-642,21 21-415,0-21-33,0-1-192,0 2-32,0-22-32,0 21-160,0-21-769,0 0-1986,0 0-864</inkml:trace>
          <inkml:trace contextRef="#ctx0" brushRef="#br0" timeOffset="673359.5826">5315 9435 6726,'0'-83'1954,"0"61"-705,0 22-769,0-21-448,0 1-32,0 20-32,0 0-320,20 0-961,-20-21-2883</inkml:trace>
          <inkml:trace contextRef="#ctx0" brushRef="#br0" timeOffset="673952.3838">5461 9541 4644,'0'20'288,"0"2"-256,-20-1 769,20-1 128,-22 2 160,22-1-288,0-21-353,0 20-224,0 2-128,0-22 65,0 0-33,22 0-64,-22 0 224,0 0 64,20 0 33,-20 0-129,0-22-128,22 2-64,-22 20 0,0-21 0,0-1 32,20 2-64,-20-1 64,-20-1 1,20 22-1,0-20-96,0 20 128,-22 0-96,22 0-64,0 0-192,22 0 31,-22 0 193,20 0 0,-20 0 64,22 0-64,-2 0 0,2 0-32,-22 0 0,20 20 96,-20-20 161,0 22 63,0-1-32,0-1 0,0 2-95,0-1-65,0-1-32,-20 2 32,20-22-64,0 0 0,0 0 128,20 0 192,-20 0-31,22 0-97,-2-22-128,2 2-64,-1-1 0,21-1-64,-21 2 32,0-1-128,0 21-32,0 0 128,0 21 32,0-1 64,21 23-32,0-23 96,0 23-96,0-22-320,21 0-1282,21-21-2626</inkml:trace>
        </inkml:traceGroup>
        <inkml:traceGroup>
          <inkml:annotationXML>
            <emma:emma xmlns:emma="http://www.w3.org/2003/04/emma" version="1.0">
              <emma:interpretation id="{88F768AB-5A0C-4ED8-8615-24ED84E0BA27}" emma:medium="tactile" emma:mode="ink">
                <msink:context xmlns:msink="http://schemas.microsoft.com/ink/2010/main" type="inkWord" rotatedBoundingBox="9536,12868 11512,12858 11515,13566 9540,13576"/>
              </emma:interpretation>
              <emma:one-of disjunction-type="recognition" id="oneOf36">
                <emma:interpretation id="interp180" emma:lang="en-US" emma:confidence="1">
                  <emma:literal>amounts</emma:literal>
                </emma:interpretation>
                <emma:interpretation id="interp181" emma:lang="en-US" emma:confidence="0">
                  <emma:literal>amount</emma:literal>
                </emma:interpretation>
                <emma:interpretation id="interp182" emma:lang="en-US" emma:confidence="0">
                  <emma:literal>Amounts</emma:literal>
                </emma:interpretation>
                <emma:interpretation id="interp183" emma:lang="en-US" emma:confidence="0">
                  <emma:literal>•mounts</emma:literal>
                </emma:interpretation>
                <emma:interpretation id="interp184" emma:lang="en-US" emma:confidence="0">
                  <emma:literal>amounted</emma:literal>
                </emma:interpretation>
              </emma:one-of>
            </emma:emma>
          </inkml:annotationXML>
          <inkml:trace contextRef="#ctx0" brushRef="#br0" timeOffset="674701.185">7625 9478 2818,'0'0'353,"0"-21"-225,0 21 320,0 0-64,0-22-159,0 22 95,-20 0 256,20-20-31,-22 20 192,22 0 63,-20 0-415,-2 0-129,2 20-192,-2 2 64,2-1-64,20 21 96,-22-1 33,2 2-97,20-23-128,0 2-32,0-1 64,20-21 0,-20 0 64,22 0 64,-2-21 64,2-1-96,20 2 0,-22-1-96,2-21 0,-2 21 96,2-1-64,-22 2 0,0 20 0,0 0 129,0 0 95,0 0 0,0 0-256,0 20-96,0 2 128,0-1 0,0-1-64,0 23 64,0-1-32,0-21-224,0-1-1057,20 2-1410,-20-22-1633</inkml:trace>
          <inkml:trace contextRef="#ctx0" brushRef="#br0" timeOffset="675231.586">7815 9457 5381,'0'0'1345,"0"0"-1025,0 0-160,0 0 0,0 0-95,0 21 223,0-1-32,0 2-32,0-1-160,0-1 129,0 23-65,0-23-64,0-20-32,0 22-64,0-22 64,0 0 0,0 0 128,20 0 128,-20-22-160,22 2-32,-22-1-64,20-1 32,2 2-31,-22-1-1,20-1-32,-20 2-65,0 20 65,0 0-96,0 0 64,0 0-32,0 0 128,0 20 64,0 2-63,0-1-1,0-1 0,0 2 32,0-1-160,0-1 96,0-20-32,0 0-64,0 22 64,22-22 128,-22-22 64,20 22-64,-20-20-32,22-1-64,-2-1 0,2-19-32,-22 19 0,20 22 0,2-20-32,-22 20-32,0 0-64,0 0-128,0 0 192,0 20 96,0 2-64,0-1-289,0-1-768,0 23-1793,0-23-1635</inkml:trace>
          <inkml:trace contextRef="#ctx0" brushRef="#br0" timeOffset="675543.5866">8256 9478 3619,'0'0'1922,"0"0"-321,0 0-512,-22 0-640,22 0-97,-20 20-128,20 2 0,-22-1-127,22-1-1,0 2-96,0-1 0,0-1-32,22 2 0,-2-22 96,-20 0 0,22 0 64,-2 0 64,2-22-64,-2 2 0,-20-1 32,0-1-31,22 2 191,-44-1 0,22-1-128,-20 2-64,20 20-63,-22-21-65,2 21-161,-2 0-960,22-22-1697</inkml:trace>
          <inkml:trace contextRef="#ctx0" brushRef="#br0" timeOffset="675995.9873">8466 9457 2754,'0'0'2210,"0"0"-1825,0 0-289,0 0 0,0 21 32,-22-1 96,22 2 64,0-1 129,0 21 95,0-21-256,0-1-31,22 2 95,-22-22 128,20 0 65,2 0 95,-2 0-127,2 0-129,-2-22-95,2 2-161,-22-1 0,20-21 64,-20 21-128,22-1 64,-22 2-96,0-1-64,0 21-352,-22-22-513,22 22-897,0 0-1890</inkml:trace>
          <inkml:trace contextRef="#ctx0" brushRef="#br0" timeOffset="676635.5884">8718 9457 4644,'0'0'224,"0"21"225,0-1 608,0-20-353,0 22 1,-22-1-225,22-1-287,0 2 31,0-1-128,0-21-96,0 0 32,0 20 64,0-20 32,22-20 96,-22 20-96,20-21 1,-20-1-65,22 2 0,-2-23-32,-20 23 0,22 20-32,-22-21 64,20 21-64,-20 0 0,0 0-32,0 0 32,0 0 0,0 21 64,0-1-32,0 2-32,0 19 32,0-19-32,0-1 0,22-1 0,-2 2 0,-20-22 64,22 0-32,-2 0 64,2-22-64,-2 22 96,2-20-96,-1-23 64,0 23 64,-21-23 97,21 23 191,0-23-31,0 2-1,0-1-192,21-21 96,-21 20 1,0 2 63,0-22-64,-21 20-63,0 1 95,21 21-96,-21 1 193,-21-2-225,21 22-64,0 0-64,0 0-128,0 0-224,0 0 0,0 22 159,-21 19 130,0 22-33,21 0 0,-21 0 32,0 21 0,21-20-32,-21-1-32,21-22 0,0 2-65,0-1-63,0-21-96,21-21-641,-21 20-544,0-20-833,0 0-1890</inkml:trace>
          <inkml:trace contextRef="#ctx0" brushRef="#br0" timeOffset="676807.1888">8948 9330 9032,'0'0'0,"0"-21"-224,22 21 256,20 0 64,0-20-96,0 20 32,21 0-32,-21 0 0,0 0-512,21 0-2211,-42 0-2242</inkml:trace>
          <inkml:trace contextRef="#ctx0" brushRef="#br0" timeOffset="677072.3892">9411 9330 1217,'0'0'2402,"-21"0"-704,0 0 319,0 22-511,0-22-385,0 0-160,21 0-353,-21 20-287,21-20-225,0 0-64,0 0-64,0 22-64,0-22 96,0 0 32,21 21 0,-21-1-64,21-20 96,-21 22-64,21-1 32,-21-1 32,21 2 32,-21-22-32,0 21 352,0-21 65,-21 20 95,21-20-159,-21 0-193,0 0-160,0 0-352,-21 0-897,0-20-2210</inkml:trace>
        </inkml:traceGroup>
        <inkml:traceGroup>
          <inkml:annotationXML>
            <emma:emma xmlns:emma="http://www.w3.org/2003/04/emma" version="1.0">
              <emma:interpretation id="{5A6BF6C3-F626-4A33-9E9F-72C95AEFC55C}" emma:medium="tactile" emma:mode="ink">
                <msink:context xmlns:msink="http://schemas.microsoft.com/ink/2010/main" type="inkWord" rotatedBoundingBox="12498,12776 12856,12775 12860,13468 12502,13470"/>
              </emma:interpretation>
              <emma:one-of disjunction-type="recognition" id="oneOf37">
                <emma:interpretation id="interp185" emma:lang="en-US" emma:confidence="1">
                  <emma:literal>to</emma:literal>
                </emma:interpretation>
                <emma:interpretation id="interp186" emma:lang="en-US" emma:confidence="0">
                  <emma:literal>fo</emma:literal>
                </emma:interpretation>
                <emma:interpretation id="interp187" emma:lang="en-US" emma:confidence="0">
                  <emma:literal>t0</emma:literal>
                </emma:interpretation>
                <emma:interpretation id="interp188" emma:lang="en-US" emma:confidence="0">
                  <emma:literal>ho</emma:literal>
                </emma:interpretation>
                <emma:interpretation id="interp189" emma:lang="en-US" emma:confidence="0">
                  <emma:literal>t.</emma:literal>
                </emma:interpretation>
              </emma:one-of>
            </emma:emma>
          </inkml:annotationXML>
          <inkml:trace contextRef="#ctx0" brushRef="#br0" timeOffset="677899.1906">10398 9372 4868,'21'-20'1185,"-21"20"-1185,21 0 64,0-22 673,0 22-128,0-21-289,0 21-192,0 0-64,0 21 32,0-21 0,0 0-96,1 22 96,-22-2 32,20 2 129,-20-1-33,0 21-64,0-21-96,0-1 0,0 2-64,0-22 0,22 0 160,-2 0 161,-20 0 95,22-22 0,-2 2-63,2-1 63,-22-1-31,0 2-33,0-1-192,-22-1 0,22 2-32,-20 20-32,-2-22-64,2 22-96,-2 0-640,2 22-1250,20-22-3011</inkml:trace>
          <inkml:trace contextRef="#ctx0" brushRef="#br0" timeOffset="677555.99">10545 8931 3235,'21'-21'993,"-21"21"-193,0 0-159,0 0-769,0 21 224,0 1 416,-21-2 193,21 43-128,0 0-33,-21 0-256,21 0-160,-21 21-31,0-21-1,21 0-64,-21 0-32,21-41-32,0 19-289,-21-19-608,21-1-2210</inkml:trace>
        </inkml:traceGroup>
        <inkml:traceGroup>
          <inkml:annotationXML>
            <emma:emma xmlns:emma="http://www.w3.org/2003/04/emma" version="1.0">
              <emma:interpretation id="{0CDFFD24-80DD-4C95-B17E-A174E54DBAB6}" emma:medium="tactile" emma:mode="ink">
                <msink:context xmlns:msink="http://schemas.microsoft.com/ink/2010/main" type="inkWord" rotatedBoundingBox="13779,12718 15459,12709 15466,14077 13786,14086"/>
              </emma:interpretation>
              <emma:one-of disjunction-type="recognition" id="oneOf38">
                <emma:interpretation id="interp190" emma:lang="en-US" emma:confidence="1">
                  <emma:literal>finding</emma:literal>
                </emma:interpretation>
                <emma:interpretation id="interp191" emma:lang="en-US" emma:confidence="0">
                  <emma:literal>Finding</emma:literal>
                </emma:interpretation>
                <emma:interpretation id="interp192" emma:lang="en-US" emma:confidence="0">
                  <emma:literal>findings</emma:literal>
                </emma:interpretation>
                <emma:interpretation id="interp193" emma:lang="en-US" emma:confidence="0">
                  <emma:literal>Grinding</emma:literal>
                </emma:interpretation>
                <emma:interpretation id="interp194" emma:lang="en-US" emma:confidence="0">
                  <emma:literal>Findings</emma:literal>
                </emma:interpretation>
              </emma:one-of>
            </emma:emma>
          </inkml:annotationXML>
          <inkml:trace contextRef="#ctx0" brushRef="#br0" timeOffset="678616.7919">11701 9372 3971,'-22'0'1346,"22"0"-866,0 0-544,22 0 256,-22 0 513,20 0-161,2 0-352,-2 0-159,2 0-1,20 0-417,-22 0-1280,22 0-2371</inkml:trace>
          <inkml:trace contextRef="#ctx0" brushRef="#br0" timeOffset="678460.7916">12037 9120 4003,'0'-21'641,"-22"21"-513,22-20 32,0 20 257,0-22 63,0 1-64,0 1 289,-20-2 96,20 1-193,0 1-159,-22-2 63,22 22 193,-20-21-96,20 21-193,-22 0-160,22 0-128,-20 0-128,-2 0-32,22 21 32,-20 1-32,-2 19 64,22 22 96,-20-21 65,-2 42-1,2-21-64,20 21-32,-22-20-96,22-1 64,-20 0-64,20-22 32,0-19-32,0-1 0,0-1 32,0 2-320,0-22-737,0 0-288,0-22-1474</inkml:trace>
          <inkml:trace contextRef="#ctx0" brushRef="#br0" timeOffset="678788.3922">11995 9352 5957,'0'42'609,"-22"-42"-513,22 41 192,0-19 128,-20-1-223,20-1-161,0 23-32,-22-43 128,22 20-192,22 2-1057,-22-22-1666</inkml:trace>
          <inkml:trace contextRef="#ctx0" brushRef="#br0" timeOffset="678928.7924">12079 9205 6854,'0'-22'224,"0"22"-160,0 0-32,0 0-288,0 0-1313,0 0-770</inkml:trace>
          <inkml:trace contextRef="#ctx0" brushRef="#br0" timeOffset="679240.793">12141 9330 2690,'0'42'1313,"0"-20"-96,-20-1-160,20 21-352,0-21-64,0-1-193,0-20-192,0 22-95,0-22 31,0 0-32,0 0 64,0 0 96,0 0 1,20-22-193,2 2 0,-2-1-64,2-1-32,-2 2 0,-20-1 64,22 21-96,-22-22-32,21 22 0,-21 22 0,20-22 128,-20 21 0,0 21-32,0-21 0,0-1-448,22 2-865,-22-1-1378,20-1-1953</inkml:trace>
          <inkml:trace contextRef="#ctx0" brushRef="#br0" timeOffset="679646.3938">12498 9394 5124,'0'-22'1794,"0"2"-673,0 20-224,0 0 160,0 0-416,-20 0-193,20 0-224,-22 0-128,2 0-96,-2 20 32,2 2-64,20-1 0,-22 21 32,22-21-64,0-1 32,0-20 0,0 22-32,22-22 32,-2 0 96,2 0 32,-2-22 32,2 2-96,-2-1 32,22-21 33,-20-1-33,-2 1 96,2-20 32,-2 19-128,2-40 32,-2 20-64,2 0 96,-22 0-32,20 0 353,-20 41 191,0 1-95,0 21-65,0 0-384,0 0-320,-20 43 160,-2-2 64,2 22 0,-2 0 0,2 22 0,-2-2-224,2 1-1025,20 1-1826,0-22-5029</inkml:trace>
          <inkml:trace contextRef="#ctx0" brushRef="#br0" timeOffset="680207.9947">12834 9268 2017,'0'0'2947,"0"0"-2498,0 0-513,0 0 96,0 21 640,0 20 225,0-19-448,-20 20-65,20-1-160,-22 2-160,22-1 32,0-42-160,0 21 32,0-21-705,0 0-544,0-21-1025</inkml:trace>
          <inkml:trace contextRef="#ctx0" brushRef="#br0" timeOffset="680613.5954">12940 9289 3427,'0'20'576,"0"1"-223,0 1 736,0-2-225,-22 2-127,22-1-128,0-1-33,0 23-223,0-23-65,-20-20-192,20 22-96,0-22 96,20 0 96,-20-22 161,22 22-97,-22-41-128,20 19 0,2-19-160,-2 19 96,2 2-64,-2-2-64,-20 22 0,22 0-32,-22 0-32,0 0 96,0 22 64,20-2 0,-20 2-32,0-1-32,0-1-32,0 23-513,22-23-864,-22 2-929,21-1-865</inkml:trace>
          <inkml:trace contextRef="#ctx0" brushRef="#br0" timeOffset="680285.9948">12898 9142 6149,'0'-22'609,"0"22"-577,0 0-96,0 0-64,20 0-417,-20 0-928,22 0-833</inkml:trace>
          <inkml:trace contextRef="#ctx0" brushRef="#br0" timeOffset="681159.5964">13297 9435 4099,'0'-41'1634,"0"41"-513,0-22 288,-21 22-480,0 0-608,0 0-129,0 0-160,0 0 64,21 22-96,-21-1 0,21-21-32,-21 20 0,21 2 0,21-1 32,-21-1 0,21 2 32,0-1-32,0-21 0,0 0 64,0 0 64,0 0-32,0 0-32,0-21 0,-21 21 32,21-22 32,-21 22 33,0-20 223,0 20 289,0 0-1,0 0-63,0 0-481,0 0-160,0 20 32,0 2 32,0 19 32,0 2 0,0 20-32,-21 0-32,21 0 64,-21 0-32,0 21 32,0-21-96,0-21 96,-21 21-64,21-21 64,0 0 0,-21-21 32,21-21-32,-1 0 33,2 0-97,-2-21-97,22-21-63,0 0 96,-20-21-32,20-21 64,0 0 0,0 21 0,20 0 0,-20 21 32,22 20-128,-22 2 0,20 20-32,2 0 96,20 0 32,0 0-129,0 20-928,21-20-1473,0 0-3300</inkml:trace>
        </inkml:traceGroup>
        <inkml:traceGroup>
          <inkml:annotationXML>
            <emma:emma xmlns:emma="http://www.w3.org/2003/04/emma" version="1.0">
              <emma:interpretation id="{A0C2FC00-34E7-4F2A-8072-BBA692FC0A8D}" emma:medium="tactile" emma:mode="ink">
                <msink:context xmlns:msink="http://schemas.microsoft.com/ink/2010/main" type="inkWord" rotatedBoundingBox="16510,12798 17244,12795 17248,13596 16514,13599"/>
              </emma:interpretation>
              <emma:one-of disjunction-type="recognition" id="oneOf39">
                <emma:interpretation id="interp195" emma:lang="en-US" emma:confidence="1">
                  <emma:literal>the</emma:literal>
                </emma:interpretation>
                <emma:interpretation id="interp196" emma:lang="en-US" emma:confidence="0">
                  <emma:literal>The</emma:literal>
                </emma:interpretation>
                <emma:interpretation id="interp197" emma:lang="en-US" emma:confidence="0">
                  <emma:literal>She</emma:literal>
                </emma:interpretation>
                <emma:interpretation id="interp198" emma:lang="en-US" emma:confidence="0">
                  <emma:literal>•he</emma:literal>
                </emma:interpretation>
                <emma:interpretation id="interp199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682345.1984">14410 9352 5381,'0'0'480,"21"20"-864,-21-20 320,0 0 64,21 0 192,-21 22 128,21-22 225,0 0 31,21 0 129,-21 0-129,0 0 1,0 0-65,0-22 1,21 2-97,-21-2-127,0 1 95,0 1-96,22-23-128,-23 2-32,2-2-63,-2 23-1,-20-23 64,22 1-96,-22 1 64,0 19-32,-22 1 0,22 1 32,0 20 96,-20-22-32,20 22-96,0 0-64,-22 0-64,22 22 0,-20-2 0,-2 23 32,22-2 32,-21 1 0,0 21 32,0 0-32,21 21 64,-21 1-96,0-22 96,21-22-64,0 2-64,0-1 96,0-21-96,0-21 32,0 20 0,21-40 64,0 20 0,0-21-160,0-1 0,0 2 64,1-1-32,-2 21 64,-20-22-64,22 22-32,-22 0 0,0 22 63,0-1 33,20-1 0,-20 2 64,0-1-64,22-1 32,-22-20 0,20 22 0,2-22 32,-2 0 0,2 0 33,-22 0 31,20-22 32,2 22-32,-22-20 0,20-1 32,-20-1 0,0 2 0,-20-1 0,20-1 257,0 2 63,-22 20-160,22 0-288,0 20-64,-20 2-32,20 19 64,0 2 32,0-23-96,0 23 64,20-1 0,2-42 0,20 21-416,20-21-1250,1 0-5156</inkml:trace>
          <inkml:trace contextRef="#ctx0" brushRef="#br0" timeOffset="681596.3972">14557 9183 1,'0'-21'1312,"0"21"546,0-20-1,0 20-255,0 0-641,0 0-513,0 0-416,0 20 192,0 1 321,0 1-33,0 19-127,0 22-33,-21 0-192,0 22-64,0-22 32,21 21-128,-21-42 64,21 21-160,-21-42-256,21-21-417,0 0-1569,0 0-2178</inkml:trace>
        </inkml:traceGroup>
        <inkml:traceGroup>
          <inkml:annotationXML>
            <emma:emma xmlns:emma="http://www.w3.org/2003/04/emma" version="1.0">
              <emma:interpretation id="{3B4EA856-21B9-4975-A7A7-356A717CAFE5}" emma:medium="tactile" emma:mode="ink">
                <msink:context xmlns:msink="http://schemas.microsoft.com/ink/2010/main" type="inkWord" rotatedBoundingBox="18484,12909 20313,12900 20317,13636 18488,13645"/>
              </emma:interpretation>
              <emma:one-of disjunction-type="recognition" id="oneOf40">
                <emma:interpretation id="interp200" emma:lang="en-US" emma:confidence="1">
                  <emma:literal>density</emma:literal>
                </emma:interpretation>
                <emma:interpretation id="interp201" emma:lang="en-US" emma:confidence="0">
                  <emma:literal>density,</emma:literal>
                </emma:interpretation>
                <emma:interpretation id="interp202" emma:lang="en-US" emma:confidence="0">
                  <emma:literal>density'</emma:literal>
                </emma:interpretation>
                <emma:interpretation id="interp203" emma:lang="en-US" emma:confidence="0">
                  <emma:literal>density"</emma:literal>
                </emma:interpretation>
                <emma:interpretation id="interp204" emma:lang="en-US" emma:confidence="0">
                  <emma:literal>density.</emma:literal>
                </emma:interpretation>
              </emma:one-of>
            </emma:emma>
          </inkml:annotationXML>
          <inkml:trace contextRef="#ctx0" brushRef="#br0" timeOffset="684108.0016">16552 9561 576,'0'0'641,"0"0"960,0 0 225,0 0-513,0 0-224,0 0-352,0 0-257,0-20 33,0 20-225,0-21 32,-20 21 33,20 0 63,0-22-128,0 22-31,0 0-1,-22 0-64,2 0-160,20 0-32,-21 0-32,0 22 32,0-22-32,21 21-64,-21 21 128,0-21-128,21-1 96,0 2-128,0-22 96,0 21-32,21-21 64,-21 0 32,21 0 96,0 0-64,0 0 128,20-21-64,-19-1 128,-2 2-31,2-23-33,-2 2-64,2-22-64,-22 21 0,20-21-64,2 20 0,-2-20 32,2 22-32,-22-2 64,0 23 32,0-2 64,0 22 193,0-21-97,0 21-160,-22 0-96,22 0-128,0 21-32,-20 1 96,-2-2 0,22 23 64,-20-2 64,20 2-128,-22 20 128,22 0-32,0-21-64,0-1 64,0 2-64,0-1 64,22-21-32,-2-1 0,2-20 96,-2 0-32,2 0 32,-2-20 0,2-1 0,-2-1-96,2 2 0,-2-23-64,2 23 0,-22-1 0,0-1 64,0 2 64,0 20-32,0-21-64,0 21-96,-22 0 0,22 21-32,-20-21 64,20 20 64,-22 2-65,22 19 65,-20-19 0,20 19 0,0-19 32,0 19-64,20-19 96,-20-22-32,22 0 64,-2 0 32,2 0 1,-2 0-33,2-22 32,-2 2-96,2-1 32,-2-1-32,2 2 32,-2-1-64,-20-1 32,22 22 0,-22 0-128,0 0 64,0 0-129,0 0 65,0 22 128,0-22 0,0 21 0,-22-1 0,22-20 0,0 22 0,0-1 0,0-1-64,0 2 64,0-22-64,0 0 64,22 0 96,-22 0-32,20-22 0,2 22-64,-2-20 32,2-1-64,-2-1 64,2 22-32,-22-20-32,0 20-32,20 0 32,-20 0-32,0 20 0,0-20 160,0 22-96,0-1 32,0-1-32,0 2 0,0-1-64,22-21-192,-22 20-1314,20-20-1568,2 0-3941</inkml:trace>
          <inkml:trace contextRef="#ctx0" brushRef="#br0" timeOffset="684466.8022">17435 9478 5028,'0'-21'1089,"0"21"-256,0-22 384,0 22-608,-21 0-257,21 0 65,-21 0-129,21 0 96,-21 22-31,21-22-161,-21 21 0,21-21-128,0 0-96,0 20 0,0-20-32,0 0 0,0 22 128,21-22 0,-21 21-64,21-21 32,0 20 0,-21-20-64,0 22 64,21-22-64,-21 21 128,0-21 96,-21 20 128,21-20 65,-21 22-129,21-22-64,-21 21-96,0-21 32,21 0-31,-21 0-129,21 0-577,-21-21-1409,21 21-2562</inkml:trace>
          <inkml:trace contextRef="#ctx0" brushRef="#br0" timeOffset="684700.8027">17582 9478 6213,'0'0'673,"0"20"-833,0 2 384,0-22 160,-21 41 65,21-19-65,0-1-224,0-1-64,0 2-63,0-1-66,0-21-1024,0 0-896,0 0-2660</inkml:trace>
          <inkml:trace contextRef="#ctx0" brushRef="#br0" timeOffset="684872.403">17624 9352 6470,'21'-43'2754,"-21"23"-2145,0 20-385,0 0-32,0-21-192,0 21-672,0-22-1090,21 22-2498</inkml:trace>
          <inkml:trace contextRef="#ctx0" brushRef="#br0" timeOffset="685106.4034">17875 9057 3042,'22'-21'2307,"-22"21"-930,0 0 96,0 0-448,0 0-576,0 0-129,0 0 160,0 21 65,0 1-161,-22 19-127,2 1-33,-1 21-64,0 1-96,0 19-64,-21 2 64,21-22-64,21 21-96,-21-42 32,21-21 64,0-1 0,0 2-160,0-22-1442,0 0-608,0-22-4132</inkml:trace>
          <inkml:trace contextRef="#ctx0" brushRef="#br0" timeOffset="686510.4058">17729 9246 3363,'-21'0'865,"21"0"31,0 0 257,0 0-480,0 0 0,21 0 384,-21 0 0,42 0-224,-21 0-97,21 0-480,21 0-159,-21 0-33,20 0-96,23 0-641,-22 0-1409,0 0-3587</inkml:trace>
          <inkml:trace contextRef="#ctx0" brushRef="#br0" timeOffset="685480.804">18128 9415 2786,'0'0'4356,"0"0"-3171,0 0-32,-21 20-384,21-20-448,-21 22-1,0-1-32,21-1-96,-42 23-32,20-1-63,-20-1-1,0 2-96,22-1-96,-2 0-385,2-21-192,-1-21-416,21 0-1281,0 0-3171</inkml:trace>
          <inkml:trace contextRef="#ctx0" brushRef="#br0" timeOffset="685839.6046">17939 9415 6950,'0'-21'1794,"0"21"-1122,0 0-255,0 0-289,0 0-128,0 21 384,20-1 193,-20 2-289,22-1-128,-22-1-320,20 2-2210,22-1-5253</inkml:trace>
        </inkml:traceGroup>
        <inkml:traceGroup>
          <inkml:annotationXML>
            <emma:emma xmlns:emma="http://www.w3.org/2003/04/emma" version="1.0">
              <emma:interpretation id="{D271DA1D-F920-4C6E-860F-1F0A26D9869E}" emma:medium="tactile" emma:mode="ink">
                <msink:context xmlns:msink="http://schemas.microsoft.com/ink/2010/main" type="inkWord" rotatedBoundingBox="21005,12862 22308,12855 22311,13568 21009,13575"/>
              </emma:interpretation>
              <emma:one-of disjunction-type="recognition" id="oneOf41">
                <emma:interpretation id="interp205" emma:lang="en-US" emma:confidence="1">
                  <emma:literal>that</emma:literal>
                </emma:interpretation>
                <emma:interpretation id="interp206" emma:lang="en-US" emma:confidence="0">
                  <emma:literal>That</emma:literal>
                </emma:interpretation>
                <emma:interpretation id="interp207" emma:lang="en-US" emma:confidence="0">
                  <emma:literal>Whet</emma:literal>
                </emma:interpretation>
                <emma:interpretation id="interp208" emma:lang="en-US" emma:confidence="0">
                  <emma:literal>Chet</emma:literal>
                </emma:interpretation>
                <emma:interpretation id="interp209" emma:lang="en-US" emma:confidence="0">
                  <emma:literal>whet</emma:literal>
                </emma:interpretation>
              </emma:one-of>
            </emma:emma>
          </inkml:annotationXML>
          <inkml:trace contextRef="#ctx0" brushRef="#br0" timeOffset="686931.6066">19136 9162 5477,'22'-20'1922,"-22"20"-1666,0 0-128,0 0-32,0 0-96,0 0 160,0 20 257,-22 1 63,22 1-160,-20 19 1,-2 2-129,2 20 0,-22 0-96,20 20-32,-20-20 0,22 22-160,-2-44-160,22-19 96,-20-22-161,20 0-575,20 0-1058,-20 0-1121</inkml:trace>
          <inkml:trace contextRef="#ctx0" brushRef="#br0" timeOffset="688039.2084">18906 9415 4868,'0'-21'769,"0"21"-673,0 0 128,0 0-128,20 0 193,-20-22 447,22 22 65,20 0-192,-22 0-129,22-20 32,0 20-127,0-22 63,0 1-191,-20 21-1,20-41 0,-22 19-96,22 1 0,-21 1-64,0-23-32,21 23 1,-42-23-1,21 23 0,-21-23 64,21 23 32,-21-2 256,-21 22 33,21 0-161,0 0-192,0 0-128,-21 0-96,0 22 64,21-2 0,-21 1 64,0 21 0,-21 21 0,21 0 64,-21 1-32,22-1 0,-22 0-64,42 0 32,-22-43 0,22 23-64,0-23 64,0-20-32,22 0 32,-22 0 96,20 0-96,2-20-96,-22-1-64,20-1-65,2 2 33,-2-1 32,-20-1 32,21 22 32,-21 0-96,0 0 0,0 0 95,21 22 33,-21-22 0,0 21 32,21-21 0,-21 20 32,0 2 0,21-1-64,0-1 192,0 2-128,0-22 0,0 0 64,0 0 0,0 0-32,-21-22 1,21 22-33,0 0 0,-21-20 96,21-1 32,-21 21-32,0 0 32,0-22-64,-21 22-64,21 0 0,0 0 0,-21-20-128,21 20-160,-21 0 95,0 0 33,21 0-32,-21 20 96,21-20 32,-21 22 0,21-22-96,0 21 96,0-1-32,0-20-1,0 22 130,21-22-33,-21 0 32,21 0 0,0 0 0,0 0 0,0-22-32,0 22 0,-21-20-32,21 20 32,-21 0-64,0 0-1,0 0 33,0 0-64,0 0 32,0 20 32,21 2-32,-21-22 64,0 21 0,21-1 0,0-20 0,0 22 32,0-22 32,0 0 64,0-22-31,21 22-33,-20-20 0,-2-23 288,22 23 64,-20-23-31,-2 2-161,2-1-128,-2-1 0,2-20-64,-2 22 64,2-2-96,-2 23 32,2-23 225,-22 43-129,0-20-32,0 20 0,0 0-64,0 0-160,0 0-64,0 20 95,-22 1 97,2 1 0,-2 19 0,2 22 0,-2-20 0,-20 20-96,22 0-929,-2-21-480,22-1-449,0-19-865,-20-1-1152</inkml:trace>
          <inkml:trace contextRef="#ctx0" brushRef="#br0" timeOffset="688226.4088">19682 9352 7463,'21'-22'320,"1"22"-448,-2 0 832,2 0 353,40 0-128,2 0-320,-2 0-417,22 0-96,0 0-448,0-21-4901</inkml:trace>
        </inkml:traceGroup>
      </inkml:traceGroup>
      <inkml:traceGroup>
        <inkml:annotationXML>
          <emma:emma xmlns:emma="http://www.w3.org/2003/04/emma" version="1.0">
            <emma:interpretation id="{C8F72212-BA16-4B6E-BF2D-E95B074CA537}" emma:medium="tactile" emma:mode="ink">
              <msink:context xmlns:msink="http://schemas.microsoft.com/ink/2010/main" type="line" rotatedBoundingBox="2224,13834 8665,13979 8639,15122 2199,14977"/>
            </emma:interpretation>
          </emma:emma>
        </inkml:annotationXML>
        <inkml:traceGroup>
          <inkml:annotationXML>
            <emma:emma xmlns:emma="http://www.w3.org/2003/04/emma" version="1.0">
              <emma:interpretation id="{14BB029B-3DD1-4ABE-B87B-8F5BEB5CE638}" emma:medium="tactile" emma:mode="ink">
                <msink:context xmlns:msink="http://schemas.microsoft.com/ink/2010/main" type="inkWord" rotatedBoundingBox="2219,14068 4400,14117 4388,14631 2208,14582"/>
              </emma:interpretation>
              <emma:one-of disjunction-type="recognition" id="oneOf42">
                <emma:interpretation id="interp210" emma:lang="en-US" emma:confidence="1">
                  <emma:literal>minimizes</emma:literal>
                </emma:interpretation>
                <emma:interpretation id="interp211" emma:lang="en-US" emma:confidence="0">
                  <emma:literal>Minimizes</emma:literal>
                </emma:interpretation>
                <emma:interpretation id="interp212" emma:lang="en-US" emma:confidence="0">
                  <emma:literal>minimize</emma:literal>
                </emma:interpretation>
                <emma:interpretation id="interp213" emma:lang="en-US" emma:confidence="0">
                  <emma:literal>Minimize</emma:literal>
                </emma:interpretation>
                <emma:interpretation id="interp214" emma:lang="en-US" emma:confidence="0">
                  <emma:literal>minimized</emma:literal>
                </emma:interpretation>
              </emma:one-of>
            </emma:emma>
          </inkml:annotationXML>
          <inkml:trace contextRef="#ctx0" brushRef="#br0" timeOffset="689724.0115">148 10507 288,'-22'0'1217,"22"0"-192,0 0-513,0 0-383,0 21 31,0-21 640,0 21-31,0 0-288,0 0-161,0 21-160,0-21 32,-20 0-96,20 0 0,0-21 33,0 21-1,0-21 0,0 0 352,0 0 481,0-21-673,20 0-191,-20 0-65,22 0 0,-22-21 32,20 21-64,-20-21 32,22 21-64,-2-21 64,-20 42-32,0-21-32,22 21-64,-22-21-65,0 21 65,0 21 32,20-21 0,-20 21 128,0 0-32,0 0-64,0 0 64,0 0-32,0 0 64,22 0-128,-22 0 32,0-21 64,0 0-64,20 0 224,-20 0-63,22-21-1,-22 0-96,20 0 0,2-21-32,-2 21 0,2 0 0,-22 0 0,20 21-32,-20 0-32,0 0-161,0 0 161,0 0 64,0 21 32,22 0 0,-22 21-32,0 0 32,0 0-32,0 0 65,0-21-65,0 0 0,0 0-33,0-21-223,0 0-1634,20 0-1985</inkml:trace>
          <inkml:trace contextRef="#ctx0" brushRef="#br0" timeOffset="689942.4119">588 10423 5028,'0'0'1121,"0"0"-1153,0 21-32,0 0 288,0 0 225,-20 0-129,20 21-32,0-21-191,0 21 31,0-21-32,0 0-545,0-21-960,20 0-833,-20 0-1281</inkml:trace>
          <inkml:trace contextRef="#ctx0" brushRef="#br0" timeOffset="690082.812">610 10276 4932,'0'-21'737,"0"0"-353,0 21-320,0 0-288,0 0-2018,0 0-96</inkml:trace>
          <inkml:trace contextRef="#ctx0" brushRef="#br0" timeOffset="690441.6126">715 10507 1057,'0'63'1217,"0"-42"-353,0 0 129,0 0 96,0-21-192,0 21-480,0-21-225,0 0-160,0 0 384,0 0 353,0 0-385,0-21-320,0 0 1,21-21-65,-21 21 0,21-21 32,-21 21-64,21 0 32,-21 21-33,21 0-31,-21-21 0,0 21 64,0 21 161,21-21 95,-21 21 0,0 21-96,0-21-96,0 21 0,21-21-32,-21 0 0,0 0 0,0 0-32,0-21-96,21 21-929,-21-21-1857</inkml:trace>
          <inkml:trace contextRef="#ctx0" brushRef="#br0" timeOffset="690894.0135">1051 10360 3971,'0'-42'3395,"0"21"-2786,-21 21-321,21 0-224,0 0-128,0 0-800,0 0-1731,21 0-160</inkml:trace>
          <inkml:trace contextRef="#ctx0" brushRef="#br0" timeOffset="690644.4131">1030 10465 3267,'21'0'2018,"-42"0"-1698,21 0-320,0 21 416,0 0 65,0 0-129,0 21-160,0-21-96,0 0-64,0 21-256,0-21-1281,0-21-1794</inkml:trace>
          <inkml:trace contextRef="#ctx0" brushRef="#br0" timeOffset="691315.2142">1197 10528 1249,'0'21'1025,"0"0"-353,0 0 738,-20 0-674,20 0-63,0-21-129,0 21-287,0-21-193,0 0 32,0 0 32,0 0 192,0 0 545,20-21-481,-20 0-223,0 0-65,22 0 0,-22-21-64,20 21 32,-20 0-96,22 21 64,-22-21-64,0 21-32,0 0-32,0 0 64,0 21 64,20-21 96,-20 21-64,0 21 32,0-21-96,0 0-32,0 0 32,0 0 32,0-21-64,0 0 64,0 0-32,0 0 96,0 0 192,22-21-63,-22 21-97,20-21-96,2 0-96,-22 0 96,20 0-32,-20 0 0,22 0-32,-22 21-32,0 0-65,0 0 1,20 0 128,-20 21 0,0 0 32,0 0 64,0 0-96,22 0-128,-22 0-833,0 0-992,0 0-1923</inkml:trace>
          <inkml:trace contextRef="#ctx0" brushRef="#br0" timeOffset="691705.2149">1555 10318 5445,'-21'-21'704,"21"0"129,0 21 64,0-21-705,0 21-192,0 0-512,0-21-3300</inkml:trace>
          <inkml:trace contextRef="#ctx0" brushRef="#br0" timeOffset="691518.0145">1555 10444 2882,'0'0'2338,"0"0"-1729,0 0-513,0 0 32,0 21 353,-21 0 31,21 0-224,0 0-191,0 21-1,0-21-32,0 0-64,0-21-449,0 21-1152,0-21-834</inkml:trace>
          <inkml:trace contextRef="#ctx0" brushRef="#br0" timeOffset="692251.2158">1681 10444 3042,'0'0'353,"0"-21"-321,0 21 640,21 0 481,0 0-256,-21 0-96,21 0-288,0 0-129,-21 0-32,21 0-95,-21 0-1,21 21 0,-21-21 128,0 21-63,0 0 31,-21 0-64,21 0-64,-21 0-95,0 21-33,0-21 32,21 21-96,-21-21 0,21-21-32,0 21 0,0-21-32,0 0 32,0 0 32,21 21 0,-21-21 96,21 0-96,0 0 32,0-21-32,21 21-256,-21 0-513,0-21-416,-21 21-929,21-21-1409</inkml:trace>
          <inkml:trace contextRef="#ctx0" brushRef="#br0" timeOffset="692641.2166">1702 10570 320,'0'0'3875,"0"0"-3618,0 0-546,0 0 354,0 0 671,21 0 129,0 21 448,0-21-192,0 0-448,0 0-64,21-21-161,-21 21-32,0 0-63,21-21-33,-21 21-96,0-21-32,0 0-63,0 21-65,-21-21 96,21 21 0,-21 0 0,0-21 96,0 21-32,-21 0-63,21 0-129,-21 0-64,0 0-64,21 0 31,-21 21 1,0 0 0,0 0 32,21 0-32,-21 0 32,21 0-64,0 21 32,0-21 32,21-21-64,0 21 96,0-21-160,21 0-801,-21 0-1089,21-21-1762</inkml:trace>
          <inkml:trace contextRef="#ctx0" brushRef="#br0" timeOffset="692937.617">2269 10444 6534,'0'0'768,"-21"-21"-223,0 21 384,21 21-321,-21-21 1,0 0-32,21 0-97,0 0-352,0 21-160,-21-21-32,21 0 0,21 0 0,-21 0 32,0 21 32,21-21 0,0 0 32,-21 21-64,21-21 96,0 0-96,-21 21 64,0-21 32,21 21 32,-21-21 128,0 21 289,-21-21-33,21 21-288,-21-21-96,0 21-31,0-21-97,0 21-449,0-21-896,0 0-2563</inkml:trace>
        </inkml:traceGroup>
        <inkml:traceGroup>
          <inkml:annotationXML>
            <emma:emma xmlns:emma="http://www.w3.org/2003/04/emma" version="1.0">
              <emma:interpretation id="{8DC44B94-AAC9-43FD-9ED0-59BBF3D38D3F}" emma:medium="tactile" emma:mode="ink">
                <msink:context xmlns:msink="http://schemas.microsoft.com/ink/2010/main" type="inkWord" rotatedBoundingBox="5179,13901 5813,13915 5798,14595 5163,14580"/>
              </emma:interpretation>
              <emma:one-of disjunction-type="recognition" id="oneOf43">
                <emma:interpretation id="interp215" emma:lang="en-US" emma:confidence="1">
                  <emma:literal>the</emma:literal>
                </emma:interpretation>
                <emma:interpretation id="interp216" emma:lang="en-US" emma:confidence="0">
                  <emma:literal>t he</emma:literal>
                </emma:interpretation>
                <emma:interpretation id="interp217" emma:lang="en-US" emma:confidence="0">
                  <emma:literal>+ he</emma:literal>
                </emma:interpretation>
                <emma:interpretation id="interp218" emma:lang="en-US" emma:confidence="0">
                  <emma:literal>a he</emma:literal>
                </emma:interpretation>
                <emma:interpretation id="interp219" emma:lang="en-US" emma:confidence="0">
                  <emma:literal>y he</emma:literal>
                </emma:interpretation>
              </emma:one-of>
            </emma:emma>
          </inkml:annotationXML>
          <inkml:trace contextRef="#ctx0" brushRef="#br0" timeOffset="693748.8185">3067 10444 4131,'0'0'833,"0"0"-1185,0 0 320,21 0 0,-21 0 64,21 0-32,-21 0 64,21 21 64,22-21 64,-23 0-32,2 0 257,20 0-97,-22 0 0,2-21-63,20 21-193,-22 0-32,2 0-96,-2 0-2178</inkml:trace>
          <inkml:trace contextRef="#ctx0" brushRef="#br0" timeOffset="693499.218">3215 10108 5509,'0'0'736,"0"0"-704,0 0-128,0 0-32,0 0 32,0 0 224,0 21 96,-22 21 161,22 0 255,0 21-31,0 21-321,-20 0-128,20 0-95,-22-21-33,22 0 0,0-42 32,0 0-64,0 0-128,22-21-737,-22 0-1730,0 0-1697</inkml:trace>
          <inkml:trace contextRef="#ctx0" brushRef="#br0" timeOffset="694404.0196">3509 10066 5028,'0'-21'641,"-22"21"-65,22 0 225,0 0-288,0 0-257,0 0-160,-20 21 64,20-1 32,0 2 161,0 20-1,-22 0-96,22 21 0,-20 21-95,20-21-97,-22 21-64,22-42 96,-20 21-64,20-42-32,0 0 32,0-21-64,0 0-32,0 0-64,0 0 96,20-21-97,-20 0-319,22-21 64,-2 21 63,2 0 225,-22 0-32,0 21 0,20 0-64,-20 0 160,0 21 0,22 0-32,-22-21 128,20 21-64,-20 0 0,22-21 64,-2 21 64,2-21 32,-2 0 32,2 0 1,-22-21 95,20 21 0,-20-21 0,22 21 33,-22-21 159,0 0 65,0 21 31,0-21-191,-22 21-65,22-21-128,-20 21 160,-2 0-31,22 0-129,-20 0-192,-2 0-32,22 21 0,-20 0-96,20 0 96,0 21 32,0-21-64,20 0 32,2 0 32,-2-21-193,22 21-1376,0-21-2307</inkml:trace>
        </inkml:traceGroup>
        <inkml:traceGroup>
          <inkml:annotationXML>
            <emma:emma xmlns:emma="http://www.w3.org/2003/04/emma" version="1.0">
              <emma:interpretation id="{0B285C02-7AD6-495A-B02B-C9CC4204BDCA}" emma:medium="tactile" emma:mode="ink">
                <msink:context xmlns:msink="http://schemas.microsoft.com/ink/2010/main" type="inkWord" rotatedBoundingBox="6832,14242 8658,14283 8639,15122 6813,15081"/>
              </emma:interpretation>
              <emma:one-of disjunction-type="recognition" id="oneOf44">
                <emma:interpretation id="interp220" emma:lang="en-US" emma:confidence="1">
                  <emma:literal>energy.</emma:literal>
                </emma:interpretation>
                <emma:interpretation id="interp221" emma:lang="en-US" emma:confidence="0">
                  <emma:literal>energy .</emma:literal>
                </emma:interpretation>
                <emma:interpretation id="interp222" emma:lang="en-US" emma:confidence="0">
                  <emma:literal>ever gy.</emma:literal>
                </emma:interpretation>
                <emma:interpretation id="interp223" emma:lang="en-US" emma:confidence="0">
                  <emma:literal>ever g y.</emma:literal>
                </emma:interpretation>
                <emma:interpretation id="interp224" emma:lang="en-US" emma:confidence="0">
                  <emma:literal>energy v</emma:literal>
                </emma:interpretation>
              </emma:one-of>
            </emma:emma>
          </inkml:annotationXML>
          <inkml:trace contextRef="#ctx0" brushRef="#br0" timeOffset="695558.4217">4726 10528 4131,'0'0'801,"0"21"-1281,0-21 384,0 0 128,22 0 352,-22 0 353,20 0 416,-20 0 32,22 0-352,-2 0-417,2-21-96,-1 0-95,0 0-129,0 21 0,0-21 64,-21 0-32,0 21 32,0-21 32,0 0-63,0 21-1,-21 0-32,21-21-32,-21 21-192,0 21 64,0 0 64,-1 0-64,2 0 0,-2 0-1,22 21 33,0-21-32,0 21 0,0-21 64,0 0 128,22 0-64,-22-21 97,20 0 31,23 0 0,-22 0-32,0 0-32,21-21-32,-21 0-32,21 0 0,-21 0-64,0 0 33,-21 0-33,21 21-33,-21 0-31,0 0-64,0 0 32,0 0 160,0 21 160,0 0-127,0 0-65,-21 21 32,21-21 0,0 0-64,0-21 0,0 21-128,0-21 64,0 0-97,0 0 97,21 0 64,-21-21 32,21 0-32,0 0-32,0 0-32,0 0 96,-21 0-64,21 0-32,0 0 128,0 21-160,-21-21 64,21 21-64,-21 0 0,0 0 0,0 0 32,21 0 0,-21 21 128,0-21-64,21 21 64,-21 0-64,20 0 32,2 0-32,-22-21 64,20 21 0,2-21-32,-2 0 64,2 0-32,-2 0 64,2-21 0,-22 0-31,20 21 95,2-21-128,-22 0 32,0 0-32,20 0 32,-20 0-64,0 0 128,0 21 0,0-21 257,-20 21-97,20 0-64,-22 0-256,22 0-160,-20 21 64,20 0 32,-22 0 64,22 21 32,-20-21 32,20 21-64,0-21-32,20 0 32,2 0 64,-2 0 0,2-21-96,-2 0-673,22-21-768,-20 21-1089,20-21-3012</inkml:trace>
          <inkml:trace contextRef="#ctx0" brushRef="#br0" timeOffset="695870.4222">5693 10549 5637,'0'0'1441,"-21"0"-1185,21 0-256,0 0 32,0 0 481,0 21 288,21-21-257,-21 21-95,0 0-161,0 0-32,0-21-160,21 21 64,-21-21-63,0 21 31,0-21 192,0 0-32,0 0 161,0 0 223,0 0 1,0-21-257,0 0-256,21 0 129,-21 0-129,0 0-96,0-21-32,21 21-64,-21-21 32,21 21-64,-21 0-128,21 21-1090,21-21-1600,-21 21-2019</inkml:trace>
          <inkml:trace contextRef="#ctx0" brushRef="#br0" timeOffset="696525.6234">6113 10507 768,'0'0'929,"-21"-21"-961,21 21 1249,0 0 417,-21-21 95,21 21-127,-21 0-673,21 0-609,-21 0-192,21 0-96,-21 21-64,0 0 64,0 0 96,21 0 33,-21 0-33,21 21-128,0-21 0,21-21 0,-21 21 32,21-21 32,0 21 96,0-21 0,0 0 32,0-21 64,0 21-31,-21-21 159,21 0 0,-21 21 33,21-21-161,-21 0-32,0 21-32,0-21 97,0 21-33,0 0-32,0 0-96,0 0-288,-21 21-32,21-21 128,0 42 64,0-21 32,0 21 0,-21 0 0,21 21-32,0-21 64,-21 21-32,21 0-32,-21 0 64,21 0-64,-21-20 32,21-2-32,-21 1 0,21-21 128,-21 1-32,21-22 65,-21 0-1,21 0 0,-21 0-64,0-22-32,21-19-64,-21-2 0,21-20-64,0 21-32,0-21 32,0 22-96,0-2 96,0 1-33,21 0-63,0 21-192,0 0 64,0 0-129,21 0-576,0 0-640,-21 0-705,21 21-1538,0-21 226</inkml:trace>
          <inkml:trace contextRef="#ctx0" brushRef="#br0" timeOffset="696775.2238">6407 10549 1121,'43'-21'1889,"-43"21"546,0-21-642,20 21-640,-20 0-256,0 0 96,0 0-32,0 0-128,-20 21-449,20-21-288,-22 42 33,1-21-33,-21 21 32,21 0-32,0 21 0,-21 0-32,21-21-32,-21 0-32,42 1 0,-21-43-64,21 20-160,0-20-481,0 0-896,0-20-642,21-2-2081</inkml:trace>
          <inkml:trace contextRef="#ctx0" brushRef="#br0" timeOffset="696962.4242">6281 10486 5925,'0'0'1538,"0"0"-481,0 0-833,0 0-192,21 0 576,-21 21 161,0-21-288,0 21-193,21 0-192,-21 0 0,21 0-480,0 0-1154,-21-21-1985</inkml:trace>
          <inkml:trace contextRef="#ctx0" brushRef="#br0" timeOffset="697134.0244">6534 10696 7911,'0'0'1922,"0"0"-1442,0 0 257,0 0-96,0 0-289,0 0-288,0 0-32,0 0-128,0 0-1185,0 0-3172</inkml:trace>
        </inkml:traceGroup>
      </inkml:traceGroup>
    </inkml:traceGroup>
    <inkml:traceGroup>
      <inkml:annotationXML>
        <emma:emma xmlns:emma="http://www.w3.org/2003/04/emma" version="1.0">
          <emma:interpretation id="{48F5BA37-9165-459E-88EE-3C7D9C1F4F38}" emma:medium="tactile" emma:mode="ink">
            <msink:context xmlns:msink="http://schemas.microsoft.com/ink/2010/main" type="paragraph" rotatedBoundingBox="6532,15404 23043,15358 23046,16582 6536,1662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9B424F7-4CAA-4B5F-8DEF-D52453E4C9C5}" emma:medium="tactile" emma:mode="ink">
              <msink:context xmlns:msink="http://schemas.microsoft.com/ink/2010/main" type="line" rotatedBoundingBox="6532,15404 23043,15358 23046,16582 6536,16627"/>
            </emma:interpretation>
          </emma:emma>
        </inkml:annotationXML>
        <inkml:traceGroup>
          <inkml:annotationXML>
            <emma:emma xmlns:emma="http://www.w3.org/2003/04/emma" version="1.0">
              <emma:interpretation id="{22B211FA-B0D0-4EA3-BA30-D44DCAA0342F}" emma:medium="tactile" emma:mode="ink">
                <msink:context xmlns:msink="http://schemas.microsoft.com/ink/2010/main" type="inkWord" rotatedBoundingBox="6533,15469 8970,15463 8973,16620 6536,16627"/>
              </emma:interpretation>
              <emma:one-of disjunction-type="recognition" id="oneOf45">
                <emma:interpretation id="interp225" emma:lang="en-US" emma:confidence="1">
                  <emma:literal>Everything</emma:literal>
                </emma:interpretation>
                <emma:interpretation id="interp226" emma:lang="en-US" emma:confidence="0">
                  <emma:literal>Every-thing</emma:literal>
                </emma:interpretation>
                <emma:interpretation id="interp227" emma:lang="en-US" emma:confidence="0">
                  <emma:literal>Evert-thing</emma:literal>
                </emma:interpretation>
                <emma:interpretation id="interp228" emma:lang="en-US" emma:confidence="0">
                  <emma:literal>Evers-thing</emma:literal>
                </emma:interpretation>
                <emma:interpretation id="interp229" emma:lang="en-US" emma:confidence="0">
                  <emma:literal>Everythin</emma:literal>
                </emma:interpretation>
              </emma:one-of>
            </emma:emma>
          </inkml:annotationXML>
          <inkml:trace contextRef="#ctx0" brushRef="#br0" timeOffset="700581.6304">4810 11768 3203,'0'0'1697,"0"0"-832,0 0-96,0 0 288,0 0-32,0 0-289,0 0-255,0 0-65,-20 0-192,20 0-95,-22 0-65,2 0 0,-2 0-32,-20 21 0,22-21 0,-22 0-32,20 20 96,-20-20 32,22 0 64,-2 0 96,22 0-95,0 0 31,-20 0-96,20 0-64,0 0-128,0 0-32,0 0-32,0 0 0,0 0 32,0 0 31,0 0 33,0 0 64,0 22 0,0-22 1,0 21 31,0-1 0,0 23 32,-22-23 0,22 43 0,0-20-64,-20 20 0,20 0-32,-22-21 0,22-21 64,0 21-128,0-21 96,0-21-32,0 21-32,0-21 0,0 0 64,22 0-32,-22 0 96,20 0-32,2 0-32,-2 0-32,22-21 0,-20 21-32,-2 0-288,2 0-513,-2 0-512,2 0-1538</inkml:trace>
          <inkml:trace contextRef="#ctx0" brushRef="#br0" timeOffset="700815.631">4474 12104 4772,'0'0'160,"0"0"-224,22 0 224,-2 0 513,-20 0-129,22 0-223,-2 0-161,2 0-128,-2-21-32,22 21-1954</inkml:trace>
          <inkml:trace contextRef="#ctx0" brushRef="#br0" timeOffset="701455.232">4768 12061 5349,'22'0'320,"-22"0"-672,0 22 255,0-22 226,0 21 287,0-21 0,20 20-127,-20 2-129,0-1-64,22 0 32,-22 0-32,21 0-32,0-21 0,-21 21 96,0-21 1,21 0 95,-21 0 160,21 0 33,-21-21-97,21 0-160,-21 0 0,0 0 32,21 0-63,-21-1-33,0-19-128,0 19 32,0 2-32,21-1 32,-21 21-96,0 0-32,0-22-32,21 22-1,-21 0 1,0 22 160,21-22-96,0 21 64,0-1 0,0-20 64,-21 22-64,21-22 32,0 0 32,0 0 0,0 0 33,0 0-33,0-22 32,-21 22-32,0-20 64,21-1 0,-21-1-32,0 22 0,0-20-96,-21-1 192,21 21-128,-21 0-32,21 0 97,-21 0-161,0 21 0,21-1-33,-21 2 65,21-1-64,-21 21 64,21-21 32,0-1 0,21 2 1,0-1-33,-21 0 64,21-21-96,0 21 0,21-21-577,-21 0-864,0-21-2083</inkml:trace>
          <inkml:trace contextRef="#ctx0" brushRef="#br0" timeOffset="701767.2325">5335 12083 5285,'0'0'864,"0"0"-671,0 0-193,0 0 128,0 21 416,0-21 1,0 20-1,22-20-384,-22 22 0,0-1 1,0-21 31,0 0-64,0 21 32,0-21 96,0 0 225,0 0 544,0 0 0,0 0-577,0 0-256,0-21-64,0 21-31,-22-21 31,22-1 0,0 2-32,0-1-32,0-1 32,0 2-32,0-1-64,0-1-96,0 2 32,22 20 0,-2-21-192,2 21-705,-2 0-1153,2 0-1410</inkml:trace>
          <inkml:trace contextRef="#ctx0" brushRef="#br0" timeOffset="702016.8331">5672 11978 3971,'0'0'1698,"0"0"-1634,0 0 64,0 20 1121,0-20-160,0 22-416,0-1-193,-21-1-95,21 2 127,-22-1-95,2 21 63,-2 0-256,2 0-160,-2 0 0,2-21-32,-2 21-96,22-21-160,-20-21-448,20 21-578,0-21-1536,0-21-3204</inkml:trace>
          <inkml:trace contextRef="#ctx0" brushRef="#br0" timeOffset="702188.4334">5503 12041 5701,'0'0'929,"0"0"-417,0 0-448,0 0-32,0 20 385,0 2 95,0-1-384,22-1-32,-2 2 1,22-22-706,-20 21-3395</inkml:trace>
          <inkml:trace contextRef="#ctx0" brushRef="#br0" timeOffset="703264.8353">5840 11957 1761,'21'21'64,"-21"-21"-64,21 0 64,-21 0 193,21 0 159,0 0 289,0 0 159,0-21 129,21-1-192,-21 22-224,0-41-225,0 19-64,0 2-96,0-23 97,-21 23 31,21-23-96,0 22 65,-21-20-129,0 19-32,0 2 64,0-1 385,0 21-65,0-22-192,0 22-128,0 0-192,-21 22-64,21-22 0,0 21 64,-21 21 32,21-1-32,-21 2 32,0 20 32,21 0-64,-21 0 33,21 0-33,-21 0 0,21-22-33,0-19 33,0-22-64,0 21 64,21-21 32,-21 0 33,0-21-1,21 21-32,0-22-64,-21 2 32,21-1-32,0-1 0,-21 2-1,0 20-31,0 0-64,21 0 192,-21 20 0,0 2 97,0-1-129,0-1 64,21 23-32,-21-22-64,0 0 0,0 0 0,21-21-289,-21 0-479,0 0-2243,21 0-2594</inkml:trace>
          <inkml:trace contextRef="#ctx0" brushRef="#br0" timeOffset="702703.2342">5966 11705 4932,'0'-21'1570,"0"21"-1154,0 0-128,0-22-256,0 22-128,0 0-64,0 22 128,0-1 609,0-1 255,0 23-255,0-2-353,0 2 96,-21 20-159,21 0-129,-21 0 32,21 0 0,0-21-32,0 0-64,0-21-224,0 0-481,0-21-929,0 0-2434</inkml:trace>
          <inkml:trace contextRef="#ctx0" brushRef="#br0" timeOffset="704606.4376">6281 12020 3747,'0'0'1057,"0"0"-1057,0 0 160,0 0 609,0 21 352,0-21 224,0 20-31,0 2-322,0-1-351,0 21-289,0-21-63,0 21-161,0-21-96,0 0-32,0 0-320,0-21-705,21 0-1506</inkml:trace>
          <inkml:trace contextRef="#ctx0" brushRef="#br0" timeOffset="703592.4358">6344 11894 2434,'0'-42'2594,"0"42"-1569,0-21-769,0 21-352,0 0-64,0 0-288,21 0-673,-21 0-1410</inkml:trace>
          <inkml:trace contextRef="#ctx0" brushRef="#br0" timeOffset="703935.6364">6450 12020 928,'0'21'1346,"0"-1"-706,0-20 674,0 22-1,0-22-320,0 21-96,0-1-257,0-20-255,0 22-33,0-22-192,0 21 0,0-21-128,0 0 32,0 0 128,20 0 33,-20-21-97,0 21-64,22-22-64,-22 2 128,0-1-128,20-1 0,-20 22 0,0 0-32,0 0 32,0 0 32,22 0 32,-22 22 64,0-1 0,20-21-64,-20 20 0,22 2-32,-22-1-192,20 0-929,2-21-3235</inkml:trace>
          <inkml:trace contextRef="#ctx0" brushRef="#br0" timeOffset="705760.8396">6848 12083 3010,'0'-22'833,"-21"22"-320,21 0 416,0 0 95,-21 0-191,21-20 0,-21 20-352,21 0-97,-21 0-160,21 0-32,-21 20-96,21-20-96,-21 22 32,21-22-32,-21 21-32,21-1 32,0 2-32,0-22-32,0 0 0,21 21 128,-21-21-32,21-21 32,0 21 64,0 0-31,0-22-33,0 2-32,-21 20 0,21-21 32,-21 21-64,0 0 160,0 0 96,0 0 96,0 0 1,0 0-193,0 21 32,0-1 160,0 2 1,0 20-161,0 0-128,0 21 0,0 0 96,0 0-96,-21 0 0,21 0-32,-21 0 0,0-21-32,21 0 0,-21-21 32,0 0 65,21 0-1,0-21 160,-21 0 0,21 0-160,-21-21-160,21 0 0,-21-21 64,21 0 32,-20-21-96,20 0 32,0 21-32,0-21 64,0 21-32,0 0-32,0 21-32,20 21-96,1-21 64,0 21 63,0 0 1,21 21-480,0-21-1666,0 0-3620</inkml:trace>
        </inkml:traceGroup>
        <inkml:traceGroup>
          <inkml:annotationXML>
            <emma:emma xmlns:emma="http://www.w3.org/2003/04/emma" version="1.0">
              <emma:interpretation id="{345D05E1-552F-4C74-AD58-17786DB1BF7F}" emma:medium="tactile" emma:mode="ink">
                <msink:context xmlns:msink="http://schemas.microsoft.com/ink/2010/main" type="inkWord" rotatedBoundingBox="9790,15551 10713,15548 10715,16201 9792,16203"/>
              </emma:interpretation>
              <emma:one-of disjunction-type="recognition" id="oneOf46">
                <emma:interpretation id="interp230" emma:lang="en-US" emma:confidence="1">
                  <emma:literal>else</emma:literal>
                </emma:interpretation>
                <emma:interpretation id="interp231" emma:lang="en-US" emma:confidence="0">
                  <emma:literal>eke</emma:literal>
                </emma:interpretation>
                <emma:interpretation id="interp232" emma:lang="en-US" emma:confidence="0">
                  <emma:literal>ek</emma:literal>
                </emma:interpretation>
                <emma:interpretation id="interp233" emma:lang="en-US" emma:confidence="0">
                  <emma:literal>Else</emma:literal>
                </emma:interpretation>
                <emma:interpretation id="interp234" emma:lang="en-US" emma:confidence="0">
                  <emma:literal>Ise</emma:literal>
                </emma:interpretation>
              </emma:one-of>
            </emma:emma>
          </inkml:annotationXML>
          <inkml:trace contextRef="#ctx0" brushRef="#br0" timeOffset="707040.0419">7689 12167 832,'20'0'321,"-20"0"511,22-21 514,-22 21-161,20-22-352,2 22-161,-22-20-127,20-1-161,-20-1-96,22 2 33,-22-1-33,0 21-64,0-22 161,0 2-33,-22 20-96,22 0 0,-20 0 33,20 0-161,-22 0-96,2 0-64,20 20 32,-22 23 0,22-23-64,-20 2 64,20 19-32,0-19 32,20-1 32,-20 0 32,22 0-64,-2 0 32,2 0-32,-2-21 192,2 0 64,-2 0 32,2-21-31,-2 0-97,22 0 0,-20-21-32,-2 0 64,22-1 33,-20 2-1,-2-22-128,2 21-32,-2-21-32,1 20 32,-21 2-32,0 19 32,0-19 128,0 41 0,0-21 129,0 21-161,0 0-64,-21 0-160,21 0-64,-20 21 96,-2-1-96,22 23 96,-20-2 64,-2 2-32,22 20 0,-20 20 0,20-20 0,-22-20 0,22-1-32,22 0-32,-22-21 64,20-21 0,2 21 0,-2-21 64,2-21 64,19 0-96,-19 0-64,20 0 32,-22-1 0,2 2 0,-2-1 32,2-1-32,-22 2-96,20 20-32,-20 0 128,0 20-32,0-20 64,0 22 0,0-1 32,-20 21-32,20-21 32,0 0-32,-22 0-64,2 0 96,20 0-32,-22 0 0,22-21 32,-20 0 32,20 0-96,0 0-64,-22-21-64,22 21-64,0-21 31,0 0 65,0 21 0,0 0-64,0 0 0,0 0 64,22 0 32,-22 0 32,20 0 32,2 21-32,-2-21 64,22 0 0,-20 0 0,-2 0-32,22 0 64,-20 0-32,-2-21 0,2 0 32,-2 21 0,2-21 96,-22 0 64,20 21-63,-20-22 31,0 2-96,-20-1 32,20 21-64,-22-22 96,22 2 0,-20 20 1,-2 0 159,22 20-192,-20-20-192,20 43 96,0-23-32,0 23-32,0-22 0,20 21 64,2 0-32,-2-21 32,22 0-32,0-21-128,0 21-993,0-21-2050</inkml:trace>
        </inkml:traceGroup>
        <inkml:traceGroup>
          <inkml:annotationXML>
            <emma:emma xmlns:emma="http://www.w3.org/2003/04/emma" version="1.0">
              <emma:interpretation id="{72DD90A6-793C-42A2-BBFE-E03A19977515}" emma:medium="tactile" emma:mode="ink">
                <msink:context xmlns:msink="http://schemas.microsoft.com/ink/2010/main" type="inkWord" rotatedBoundingBox="11617,15718 11849,15717 11850,16053 11618,16054"/>
              </emma:interpretation>
              <emma:one-of disjunction-type="recognition" id="oneOf47">
                <emma:interpretation id="interp235" emma:lang="en-US" emma:confidence="1">
                  <emma:literal>is</emma:literal>
                </emma:interpretation>
                <emma:interpretation id="interp236" emma:lang="en-US" emma:confidence="0">
                  <emma:literal>'is</emma:literal>
                </emma:interpretation>
                <emma:interpretation id="interp237" emma:lang="en-US" emma:confidence="0">
                  <emma:literal>"is</emma:literal>
                </emma:interpretation>
                <emma:interpretation id="interp238" emma:lang="en-US" emma:confidence="0">
                  <emma:literal>'Is</emma:literal>
                </emma:interpretation>
                <emma:interpretation id="interp239" emma:lang="en-US" emma:confidence="0">
                  <emma:literal>Is</emma:literal>
                </emma:interpretation>
              </emma:one-of>
            </emma:emma>
          </inkml:annotationXML>
          <inkml:trace contextRef="#ctx0" brushRef="#br0" timeOffset="707492.4427">9537 12020 4131,'0'0'1282,"0"21"-1410,0-1 320,0 2 480,-22-1-287,22-1-65,0 2-32,0-1-96,0-21-95,0 21-65,0-21-32,0 0-929,0 0-2499</inkml:trace>
          <inkml:trace contextRef="#ctx0" brushRef="#br0" timeOffset="707632.8429">9537 11894 6245,'0'-22'1730,"0"22"-1506,0-20-192,0 20-256,0 0-192,0 0-1026,20 0-2497</inkml:trace>
          <inkml:trace contextRef="#ctx0" brushRef="#br0" timeOffset="707960.4435">9747 11998 6854,'-22'0'480,"22"22"-448,-20-22 193,-2 21 768,22-21-321,-20 0-191,20 20-97,0-20-256,-22 0-192,22 0-64,22 0 96,-22 0-32,0 22 96,20-22 32,-20 21-64,22-21 0,-22 20 64,0-20 64,20 22 96,-20-22 97,0 21 255,-20-21-63,20 0-129,0 21-128,-22-21-63,22 0-97,-20 0-128,-2 0-289,2 0-704,-2 0-1601,22-21-4389</inkml:trace>
        </inkml:traceGroup>
        <inkml:traceGroup>
          <inkml:annotationXML>
            <emma:emma xmlns:emma="http://www.w3.org/2003/04/emma" version="1.0">
              <emma:interpretation id="{0C42A63E-57AE-4047-9DE9-3D92F9B63877}" emma:medium="tactile" emma:mode="ink">
                <msink:context xmlns:msink="http://schemas.microsoft.com/ink/2010/main" type="inkWord" rotatedBoundingBox="12773,15387 14623,15382 14625,16113 12775,16118"/>
              </emma:interpretation>
              <emma:one-of disjunction-type="recognition" id="oneOf48">
                <emma:interpretation id="interp240" emma:lang="en-US" emma:confidence="1">
                  <emma:literal>derived</emma:literal>
                </emma:interpretation>
                <emma:interpretation id="interp241" emma:lang="en-US" emma:confidence="0">
                  <emma:literal>derided</emma:literal>
                </emma:interpretation>
                <emma:interpretation id="interp242" emma:lang="en-US" emma:confidence="0">
                  <emma:literal>defined</emma:literal>
                </emma:interpretation>
                <emma:interpretation id="interp243" emma:lang="en-US" emma:confidence="0">
                  <emma:literal>defiled</emma:literal>
                </emma:interpretation>
                <emma:interpretation id="interp244" emma:lang="en-US" emma:confidence="0">
                  <emma:literal>desired</emma:literal>
                </emma:interpretation>
              </emma:one-of>
            </emma:emma>
          </inkml:annotationXML>
          <inkml:trace contextRef="#ctx0" brushRef="#br0" timeOffset="709068.0454">10860 12061 4580,'0'0'128,"0"-20"-192,0 20 96,0-21 64,0 21 0,-20-22 0,20 22 833,0 0 128,-22-20-352,2 20-289,20 0-224,-22 20-64,2-20-96,-2 22 1,2-1 31,20-1-96,-22 23 0,2-23 160,20 23-192,0-22 128,0 0-160,0 0 64,20 0 32,2-21 224,-2 0 160,2-21 32,-2 0-127,22 0-65,-20-21-64,19 0 96,-20-1-63,0-20 31,0 0-64,0 22-96,0-22-32,0 0 32,-21 20 0,21 2-32,-21 19 96,0 2 64,0-1 257,0 21 95,0-22-191,0 22-353,0 0 32,0 0-192,-21 22-1,21-1 65,-21-1 96,21 23 0,-21-2 0,21 22 32,-21 0 0,21 0-32,-21 0-32,21-20 0,0 20 32,0-43 0,0 2-32,21-1-32,-21-21 128,21 0-32,0 0 64,0 0 1,0-21-33,0-1-32,0 2 0,0-23 32,-21 23-64,21-23 32,-21 23-64,0-1 128,0-1-96,0 2 96,0 20 0,-21 0-96,21 0-64,-21 0-32,21 0 0,-21 20 96,21 2-128,-21-1 96,21 21-32,-21-1 64,21 2-32,0-1 32,0 0-65,0-21 65,21 0-32,-21-21 0,21 21 32,0-21 32,0 0 0,0-21-32,0 21-128,21-21-64,-21 21 0,0-21-321,-21 21-127,21 0-33,0 0-31,-21 0-482,21 0-831,-21 0-1315</inkml:trace>
          <inkml:trace contextRef="#ctx0" brushRef="#br0" timeOffset="709598.4464">11343 12020 5252,'0'0'1698,"0"21"-1538,0-21-160,0 0 128,0 20 225,0-20-1,0 22-192,0-1-32,0-1-64,0 2 64,0-22 33,0 21 95,0 0-64,0-21 64,0 0 161,0 0-65,0 0 32,0 0-95,0 0 127,0 0-160,0-21-192,0 0-32,0-1 32,21 2 1,-21-23-65,21 23 0,-21-23 0,21 23 0,0-1 32,-21-1 32,22 22-96,-22-20-32,0 20-33,20 0 65,-20 20 0,22-20-160,-2 22-352,-20-22-1122,22 21-1697,-2-21-2337</inkml:trace>
          <inkml:trace contextRef="#ctx0" brushRef="#br0" timeOffset="709816.8468">11617 11957 5413,'0'0'2626,"0"0"-2242,0 0-416,0 0 289,0 21 575,0-1-191,0 2-96,0-1-225,0-1-192,-22 23-64,22-23 32,0 2-64,0-1-64,-20-21-224,20 0-705,0 21-1121,0-21-1537,0-21-705</inkml:trace>
          <inkml:trace contextRef="#ctx0" brushRef="#br0" timeOffset="709988.447">11679 11852 4772,'0'-43'2370,"0"43"-1857,0-20-129,0 20-224,0-21-192,0 21 64,0 0-352,22 0-609,-22 0-2082</inkml:trace>
          <inkml:trace contextRef="#ctx0" brushRef="#br0" timeOffset="710955.6488">11743 11915 3427,'0'20'736,"0"23"353,0-23-192,0 23-160,0-23 0,0 23-161,0-23-127,20 2-129,-20-1-160,0 0 64,0 0-63,0-21-97,0 0 32,22 0 96,-22 0 192,0 0-63,0-21-97,0 21-192,20-21 64,-20-22-96,0 23 32,22-1-64,-22-1 32,20 22-32,-20-20-32,0 20 0,22 0 32,-22 0-32,0 0 32,20 0 0,-20 0 64,22 0-32,-22 0 0,20 0 0,-20 0 32,22-21-64,-2 21 96,2 0-96,-2-22 96,2 22-32,-2-20 32,-20 20 64,0-21-96,22 21 64,-22-22 64,0 22-32,0-20-64,-22 20 0,22-21-32,0 21 32,-20 0-96,20 0-32,-22 21-32,22-21 0,0 20 64,-20 2 0,20 19 0,0-19 64,0 19-96,0-19 64,20-1-32,-20-21 32,22 20 0,-2-20 32,2 0 32,20 0-64,-22-20 0,2 20 0,-2-21 32,2 21-64,-22-22 32,20 22 32,2-20 0,-22 20 32,0 0 96,0 0-63,0-21-1,0 21-64,-22 0-64,22 21-64,-20-21 63,20 20-31,-22 2 64,22-22-64,-20 21 32,20-1 0,0-20 0,0 22-64,20-1 0,-20-21 64,22 0 32,-22 0 32,20 0 0,2-21 0,-1-1 0,-1 2 0,2-1 32,20-1-64,-22-19 64,2-1 32,-2-1 1,2-20-33,-2 0 32,2 0 32,-22 1 64,20 20 192,2-1 385,-22 2 64,0 19-353,0 22-191,0-20-161,0 20-160,0 20-225,-22-20 97,22 43 160,-20-1 0,-2-1 32,2 22 32,-2 21-64,2-21-352,-2 0-865,22 0-1666,0-20-4260</inkml:trace>
        </inkml:traceGroup>
        <inkml:traceGroup>
          <inkml:annotationXML>
            <emma:emma xmlns:emma="http://www.w3.org/2003/04/emma" version="1.0">
              <emma:interpretation id="{C0E16A60-6F83-4CA6-B6A9-AFE326ADA3A4}" emma:medium="tactile" emma:mode="ink">
                <msink:context xmlns:msink="http://schemas.microsoft.com/ink/2010/main" type="inkWord" rotatedBoundingBox="15230,15402 16301,15399 16303,16054 15232,16056"/>
              </emma:interpretation>
              <emma:one-of disjunction-type="recognition" id="oneOf49">
                <emma:interpretation id="interp245" emma:lang="en-US" emma:confidence="1">
                  <emma:literal>from</emma:literal>
                </emma:interpretation>
                <emma:interpretation id="interp246" emma:lang="en-US" emma:confidence="0">
                  <emma:literal>firm</emma:literal>
                </emma:interpretation>
                <emma:interpretation id="interp247" emma:lang="en-US" emma:confidence="0">
                  <emma:literal>tom</emma:literal>
                </emma:interpretation>
                <emma:interpretation id="interp248" emma:lang="en-US" emma:confidence="0">
                  <emma:literal>form</emma:literal>
                </emma:interpretation>
                <emma:interpretation id="interp249" emma:lang="en-US" emma:confidence="0">
                  <emma:literal>torn</emma:literal>
                </emma:interpretation>
              </emma:one-of>
            </emma:emma>
          </inkml:annotationXML>
          <inkml:trace contextRef="#ctx0" brushRef="#br0" timeOffset="712593.6516">13129 11957 5829,'0'21'801,"0"-21"-1154,0 0 385,21 0 417,0 0 352,0 0 63,21-21-159,-21 21-256,21 0-353,-21 0 0,21 0-128,-21 21 96,0-21-32,0 0-96,0 20 128,-21-20-64,21 22-32,-21-1 64,0-21 0,0 20 128,0 2-64,0-22 0,0 21 32,0-21-32,0 20-64,0-20 32,0 0-31,0 0 95,0 0 96,0 0 32,0 0 0,0 0-320,0-20 0,21-1 128,-21-1-128,21-19 32,0 19 0,0 2 0,0 20-32,0-21 64,-21 21 0,21 0-32,-21 0-32,0 0 64,0 0 0,0 0 96,0 21-32,0-21 0,-21 20 32,21 23-160,0-23 128,-21 2-64,21-1-96,0-1 192,0 2-160,21-1 64,-21-21 0,21 0 64,0 0 32,-21 0 32,21 0 1,0-21-65,-1-1 32,-20 2-32,0-1-32,22-1-64,-22 2-64,0-23-32,-22 23 32,22-1 128,0-1 32,-20 22 224,20-20-160,0 20-160,0 0-192,0 0 64,20 0 96,-20 0 64,22 20 64,-2-20-32,-20 0-32,22 22 128,-2-1-64,-20-21 0,0 42 32,22-21 96,-22-1-64,0 2 64,-22-1-95,22-1-65,0-20 32,0 0-32,0 22 64,0-22-32,0 0 0,0-22 64,22 22-32,-22-20-64,20-1-32,2-1 0,-2-19 32,2 19-32,-22 2-64,20-1 0,-20 21 32,22 0-64,-22 0 0,0 0 64,0 21 96,0-21-32,0 42 0,0-21-32,0-1 96,0 2-96,0-22 0,0 0-32,0 21 32,0-21-32,0 0 64,0 0 0,0 0 64,21 0 0,0-21 32,0-1-96,0 2 32,0-1-64,0-21 0,0 21-32,0 21-32,0 0-64,-21 0 32,21 0 64,-21 21 96,21 21 0,-21-1-64,21 2-192,-21-1-1634,21 0-5381</inkml:trace>
          <inkml:trace contextRef="#ctx0" brushRef="#br0" timeOffset="711548.4498">13507 11684 1729,'0'0'3780,"0"0"-3556,0-22 96,0 22 161,0-20 63,0 20-31,0-21 95,0 21 129,0-22 64,0 22-33,-21-20-191,21-1-129,0 21-31,-21-22-161,21 22 32,-21 0-160,21 0-31,-21 0-129,21 0-1,0 22-31,-21-22 32,21 41 64,-21-19 0,0 19 0,0 22 33,21 1 31,-21-1 32,0 20-128,0-20 32,21-20 0,-21-1-32,21-1 0,0-19 0,0-22-64,0 21-353,0-21-800,0 0-1313,0 0-2499</inkml:trace>
        </inkml:traceGroup>
        <inkml:traceGroup>
          <inkml:annotationXML>
            <emma:emma xmlns:emma="http://www.w3.org/2003/04/emma" version="1.0">
              <emma:interpretation id="{A0EF40C9-AC30-4D8E-9595-32F2DC0DE0CF}" emma:medium="tactile" emma:mode="ink">
                <msink:context xmlns:msink="http://schemas.microsoft.com/ink/2010/main" type="inkWord" rotatedBoundingBox="17163,15425 18170,15422 18172,16114 17165,16117"/>
              </emma:interpretation>
              <emma:one-of disjunction-type="recognition" id="oneOf50">
                <emma:interpretation id="interp250" emma:lang="en-US" emma:confidence="1">
                  <emma:literal>those</emma:literal>
                </emma:interpretation>
                <emma:interpretation id="interp251" emma:lang="en-US" emma:confidence="0">
                  <emma:literal>Those</emma:literal>
                </emma:interpretation>
                <emma:interpretation id="interp252" emma:lang="en-US" emma:confidence="0">
                  <emma:literal>•hose</emma:literal>
                </emma:interpretation>
                <emma:interpretation id="interp253" emma:lang="en-US" emma:confidence="0">
                  <emma:literal>Whose</emma:literal>
                </emma:interpretation>
                <emma:interpretation id="interp254" emma:lang="en-US" emma:confidence="0">
                  <emma:literal>Chose</emma:literal>
                </emma:interpretation>
              </emma:one-of>
            </emma:emma>
          </inkml:annotationXML>
          <inkml:trace contextRef="#ctx0" brushRef="#br0" timeOffset="714418.8548">15062 11998 1729,'0'0'897,"0"0"-1057,20 0 256,-20 22 288,0-22 898,21 0-65,0 0-128,0 0-192,0 0-161,0-22-159,0 2-129,21-1 33,-21-1-65,0 2 65,21-1-129,-21-21-32,0 21 0,0-21-95,0-1-65,0 2-64,0-2 0,-21 2-32,0 19 32,0 2 224,0-1 257,0 21-97,0 0-223,0 0-129,0 0-224,-21 0-64,21 21 63,-21-1 97,21 23 33,-21-1-1,0 20-32,0-19 64,21 20-64,-21 0 32,0 0-32,0 0 0,0-21 32,21-1-32,0-19-32,0-1-32,0-21 32,0 0-33,0 0-63,0 0 64,0 0 0,21-21-96,0-1 32,-21 2 32,21-1 32,0-1 0,-21 22-96,21-20 31,-21 20 1,21 0 32,0 0-32,-21 0 64,21 0 32,0 0 0,-21 20-32,21-20 96,0 0-32,0 22 0,0-22 0,-21 0-32,21 0 32,-21 0-64,0 0-32,0 0 0,0 0 96,0 0-64,0 0 128,0 0-64,0 21 0,0-21-64,-21 0 32,21 0 0,0 0 32,0 0 0,0 0 0,0 0-64,0 0 96,0 0 0,0 0-32,0 0 0,0 0 0,0 20 0,0-20 0,0 0 0,0 0-64,0 0 32,0 0-1,0 0 1,0 0 32,0 0-32,0 0 32,0 0-288,0 22-1794,0-22-2915</inkml:trace>
          <inkml:trace contextRef="#ctx0" brushRef="#br0" timeOffset="713670.0535">15229 11746 288,'0'-21'961,"0"21"160,0-20 128,0 20 64,0 0 97,0 0-321,0 0-129,0 0-127,0 0-320,0 0-129,0 20 321,0 1 96,0 22-353,-21 20-224,21-21-64,-21 21-32,21 0-64,-21 0 33,21 0-97,-21-21-32,21 0-161,0-42-159,0 21 32,0-21-449,0 0-576,0 0-225,0-21-3330</inkml:trace>
          <inkml:trace contextRef="#ctx0" brushRef="#br0" timeOffset="714949.2558">15733 12041 2594,'0'0'1890,"0"0"-1602,0-21 673,0 21 544,0 0-384,0 0-256,-20 0-352,20 0-97,0 0-160,0 0 1,-22 0-129,22 21 32,-20-21 0,-2 20-32,2 2 160,20-1-63,-22-1 31,22-20-128,0 22-64,0-1-64,0 0 64,22-21 32,-22 0 0,20 0 32,2 0 65,-2 0-65,2-21 0,-2 21 0,-20-21 0,22-1-32,-22 22 128,0-20-95,0-1-1,-22-1-32,22 2 0,-20 20-64,-2-21-32,2 21 0,20 0-64,-22-22-96,2 22-129,20 22-672,0-22-1601,0 0-2275</inkml:trace>
          <inkml:trace contextRef="#ctx0" brushRef="#br0" timeOffset="715276.8564">15923 12020 6630,'0'0'897,"0"0"-481,-22-22 673,22 22-416,-20 0-33,20 22-31,-22-22-385,22 0-32,0 21-128,-20-21-64,20 0-64,0 20 64,0-20-96,0 22 96,0-22 32,20 21-32,-20-21 64,0 20-128,0-20 192,22 22-128,-22-1 96,0 0 161,0-21 63,-22 0 160,22 21-95,-20-21-97,20 0-160,-22 21 0,22-21-64,-20-21-384,-2 21-1089,22-21-1986,0 0-4133</inkml:trace>
          <inkml:trace contextRef="#ctx0" brushRef="#br0" timeOffset="715588.8569">15943 12104 928,'22'0'1218,"-22"0"-322,20 0 1186,2 0-961,-22 0-480,20-21 64,2 21 320,-22 0-32,0-22 32,0 22-161,0-20-223,0 20-161,0-21 65,-22 21-257,22 0-96,-20-22-31,20 22 95,-22 0-96,2 22 0,20-1-160,-22-1 32,22 2-64,0-1 0,0-1 0,0 2 0,22-1-64,-2 0-577,22-21-1793,0 0-4453</inkml:trace>
        </inkml:traceGroup>
        <inkml:traceGroup>
          <inkml:annotationXML>
            <emma:emma xmlns:emma="http://www.w3.org/2003/04/emma" version="1.0">
              <emma:interpretation id="{F1A576C8-B809-43B5-903F-A76D9ADAD3BF}" emma:medium="tactile" emma:mode="ink">
                <msink:context xmlns:msink="http://schemas.microsoft.com/ink/2010/main" type="inkWord" rotatedBoundingBox="19053,15528 20083,15525 20084,16093 19055,16096"/>
              </emma:interpretation>
              <emma:one-of disjunction-type="recognition" id="oneOf51">
                <emma:interpretation id="interp255" emma:lang="en-US" emma:confidence="1">
                  <emma:literal>two</emma:literal>
                </emma:interpretation>
                <emma:interpretation id="interp256" emma:lang="en-US" emma:confidence="0">
                  <emma:literal>too</emma:literal>
                </emma:interpretation>
                <emma:interpretation id="interp257" emma:lang="en-US" emma:confidence="0">
                  <emma:literal>two'</emma:literal>
                </emma:interpretation>
                <emma:interpretation id="interp258" emma:lang="en-US" emma:confidence="0">
                  <emma:literal>Two</emma:literal>
                </emma:interpretation>
                <emma:interpretation id="interp259" emma:lang="en-US" emma:confidence="0">
                  <emma:literal>twos</emma:literal>
                </emma:interpretation>
              </emma:one-of>
            </emma:emma>
          </inkml:annotationXML>
          <inkml:trace contextRef="#ctx0" brushRef="#br0" timeOffset="717351.66">16952 12041 4964,'0'0'1474,"0"0"-1570,0 0-1,20 0 706,-20 0 480,22 0-448,20 0-65,-22 0-63,2-21-65,20 21-32,-22 21-127,22-21-33,-20 0-96,-22 0-160,20 20 64,-20-20 64,0 0 32,0 0 97,0 0-33,0 22-96,0-22-32,0 0-32,-20 21-64,20-21 0,0 0-96,0 0 64,0 20-32,0-20 32,20 0 32,-20 0 0,22 0 64,-1 0-32,0-20-32,0 20 32,0-21 0,0 21-32,0 0 0,0-22 0,-21 22 0,0 0 0,0 0 64,0 0-160,0 0 32,0 22 64,-21-22 0,21 21 32,0-1-64,0 2 32,0-22-32,0 21 0,0-21 96,21 21-64,-21-21 64,21 0 32,-21 0-32,21 0 64,0-21 1,0 21-97,-21-21 64,21-1-64,0 22 32,-21-20 32,0-1-32,0-1-32,0 2 0,0-1 0,0-1 96,0 2-128,0 20 0,0 0 0,-21 0-64,21 0-96,0 0 32,0 0-32,0 0 64,21 20 96,-21-20 32,0 0-32,21 0 0,0 0 32,-21 0 32,21 0-64,0 0 0,-21 0 0,21 0-32,-21 0 0,21 0 96,-21 0-64,0 0 0,0 22 32,0-22 64,0 0-32,0 0 32,0 21-96,0-21 96,0 0-128,0 0 32,-21 0-64,21 0 64,0 0 0,0 0 64,0 0 32,0 0 0,0 0 32,0 0-64,0 0 0,0-21 0,0 21-64,0 0 65,0 0-33,0 0-32,0 0-65,0 0-31,0 0-32,0 0 0,0 0 64,0 0 32,0 0 0,0 0 0,0 21 64,21-21 32,-21 0-128,0 0 64,0 0 0,0 20 0,0-20-32,21 0 64,-21 22-64,0-22 64,0 21 0,0-21-64,21 0 64,-21 0-96,0 20 160,21-20-128,-21 0 96,21 0-64,0-20 64,-21 20 32,21 0-32,-21-21 64,0-1-63,0 22-33,0-20 32,0-23-32,-21 23-32,21-1 0,-21-1 0,0 22 0,21 0 32,-21 0-64,0 0 0,21 0 0,-21 0 0,21 0-33,0 0 33,-21 22-32,21-22 0,0 0 0,0 0-32,21 0 96,-21 0 0,21 0 96,0 0-32,21 0-32,0-22-32,0 22 0,0-20-288,0 20-705,0 0-1345,0-21-3620</inkml:trace>
          <inkml:trace contextRef="#ctx0" brushRef="#br0" timeOffset="716088.0578">17182 11768 2754,'0'-22'-1185,"0"1"384,0 1 481,0 20 320,0-21 448,0-1 834,0 22 511,0 0-223,0 0-257,0 0-192,0 0-352,0 0-481,0 0-160,0 0 385,0 22 448,0 19-225,-20 23-319,-2-22-129,2 42-160,-2-21 32,2 20-96,-2-40 32,2 20-32,-2-42-64,22 0-64,0 0-64,0-21-544,0 0-866,0 0-640,0 0-2402</inkml:trace>
        </inkml:traceGroup>
        <inkml:traceGroup>
          <inkml:annotationXML>
            <emma:emma xmlns:emma="http://www.w3.org/2003/04/emma" version="1.0">
              <emma:interpretation id="{B03D1075-3D91-46D5-98BD-A655DCBBA2E2}" emma:medium="tactile" emma:mode="ink">
                <msink:context xmlns:msink="http://schemas.microsoft.com/ink/2010/main" type="inkWord" rotatedBoundingBox="20585,15407 23043,15400 23046,16425 20588,16432"/>
              </emma:interpretation>
              <emma:one-of disjunction-type="recognition" id="oneOf52">
                <emma:interpretation id="interp260" emma:lang="en-US" emma:confidence="1">
                  <emma:literal>quantities</emma:literal>
                </emma:interpretation>
                <emma:interpretation id="interp261" emma:lang="en-US" emma:confidence="0">
                  <emma:literal>quant "ties</emma:literal>
                </emma:interpretation>
                <emma:interpretation id="interp262" emma:lang="en-US" emma:confidence="0">
                  <emma:literal>quant items</emma:literal>
                </emma:interpretation>
                <emma:interpretation id="interp263" emma:lang="en-US" emma:confidence="0">
                  <emma:literal>quant ities</emma:literal>
                </emma:interpretation>
                <emma:interpretation id="interp264" emma:lang="en-US" emma:confidence="0">
                  <emma:literal>quant sties</emma:literal>
                </emma:interpretation>
              </emma:one-of>
            </emma:emma>
          </inkml:annotationXML>
          <inkml:trace contextRef="#ctx0" brushRef="#br0" timeOffset="718880.4627">18674 12061 128,'21'0'3523,"-21"0"-2594,0-20 32,0 20 128,0 0-353,0-21-255,0 21-129,0-22-63,0 2-33,0 20-64,0-21 256,-21 21 129,21 0-321,-21 0-224,0 0 32,0 0-32,21 21 32,-21-1-64,0 23 0,0-23 0,0-20-64,21 22 32,0-1-32,21-21 64,-21 0 0,21 20 64,0-20 64,0-20-32,0 20-63,0-21 31,0 21-32,0-22 32,-21 22-32,21 0 96,-21 0 0,0 0 160,0 0 257,-21 0-353,21 0-192,-21 22 0,21-1 64,-21 21-64,-21 0 32,21 0-64,0 21 96,0-21-64,0 21 32,0-21-64,0 0-32,21 0 32,0-21 0,0 0-32,0-21 32,0 0 128,21 0 0,-21-21 0,21-21-32,0 21-64,0-21 128,0 0-128,0 0 64,-21 0-32,21 0 0,-21 21 32,0 0 33,-21 21-65,21-21 0,-21 21-64,21 0 0,-21-21-129,21 21-383,0 0-833,0 0-1186,0 0-2562</inkml:trace>
          <inkml:trace contextRef="#ctx0" brushRef="#br0" timeOffset="719176.8632">18779 12083 1313,'21'-22'1890,"-21"22"-1218,0 0-63,0 0 672,0 22 192,0-22-544,0 21-416,0-1-257,0-20-160,0 22 32,21-1 64,-21-21 193,21 0 127,-21 0 1,21 0-1,0-21-159,1 21-33,-2-22-160,-20 2 0,22-1 0,-22-1-96,0 2-32,20-1-32,-20-1-416,0-19-257,0 19-608,0 22-801,0-20-2690</inkml:trace>
          <inkml:trace contextRef="#ctx0" brushRef="#br0" timeOffset="719582.4639">19136 12061 2978,'0'0'2339,"0"0"-1731,0-20 193,-20 20 448,20 0-352,0 0-224,0-21-481,-22 21-64,22 21-32,-20-21 0,-2 20-32,22 2 0,-20-1 0,-2-1-32,22 2 32,0-1 0,0-21-32,0 21 0,0-21 32,22 0 33,-2 0 95,2 0-64,-2-21-32,2 0-96,-2 21 32,2-22-64,-2 2 0,-20 20-32,0-21 64,0 21 0,0 0-64,0 0-224,0 21 31,0-21 161,0 20 96,0 2 0,0-1-64,-20 0 32,20-21-192,20 21-1249,-20-21-1122,22 21-2498</inkml:trace>
          <inkml:trace contextRef="#ctx0" brushRef="#br0" timeOffset="720206.465">19346 12041 6726,'0'0'416,"0"20"-448,0-20 385,-21 22 159,21-1-128,0-1-31,0 2-97,0-1 0,0-21-96,-21 0-64,21 21-31,21-21 63,-21-21 160,0 21-160,21 0-64,0-21-64,0-1 0,0 2-96,-21 20-32,21-21 32,-21 21 32,21 0 0,-21 0-64,0 0 31,0 0 33,0 0 64,0 21 0,0-1 64,21 2-64,-21-1 0,0 0 0,21 0 0,-21-21 0,21 21 0,0-21 33,0 0 31,0 0 32,0-21-32,0 0 224,0 0 32,0 0 65,21-21 63,-20-1-96,-2 2-159,2-22-65,-2 0-64,2 0 0,-2 21 0,-20-22 288,22 23 65,-22 19-129,0-19 128,0 41 33,0-22 159,0 22-127,0 0-321,0 0-224,0 0-321,0 22 289,0-1 96,-22 21 32,2-1 0,-2 23 0,2 19 33,-2-20-97,2 0 96,-2 0-64,22-20-97,0-1-191,0-21-448,0 0-386,0-21-927,0 0-1187,0 0-2369</inkml:trace>
          <inkml:trace contextRef="#ctx0" brushRef="#br0" timeOffset="721922.468">19640 11872 6918,'0'0'993,"0"0"-993,0 0 288,21 0 833,-21 0 257,42 0-417,-20 0-321,20 0-255,0-20-225,20 20-64,2 0-128,20 0-1602,0-21-5188</inkml:trace>
          <inkml:trace contextRef="#ctx0" brushRef="#br0" timeOffset="720565.2656">19955 12020 7719,'-20'0'1313,"20"21"-1281,-22-1 384,22 2 97,-20-1-193,20-1-63,0 2-193,-22-1 0,22-21-64,0 21-225,0-21-896,22 0-1345,-22 0-2435</inkml:trace>
          <inkml:trace contextRef="#ctx0" brushRef="#br0" timeOffset="721142.4667">19997 12041 6470,'22'0'384,"-22"0"-384,20 0 577,2-21 351,-2 21-223,2-22-417,20 22-160,0 0-95,-22-20-610,22 20-1825,-20 0-3748</inkml:trace>
          <inkml:trace contextRef="#ctx0" brushRef="#br0" timeOffset="720690.0659">20019 11831 7847,'0'-22'1121,"0"2"-961,20 20-160,-20-21-192,0 21-417,22-22-576,-22 22-1922</inkml:trace>
          <inkml:trace contextRef="#ctx0" brushRef="#br0" timeOffset="720970.8664">20375 11536 5413,'0'0'1217,"0"0"-320,0 0 32,0 0-33,0 0-63,0 0-384,0 0-33,0 22 193,-20 19-161,-2 2-32,2-1-223,-2 20-1,-20 1-128,0 0 0,0 22 0,22-22-64,-2-22-32,2 2-96,20-1-193,-22-21-639,22-21-738,0 21-352,0-21-929,0 0-1825</inkml:trace>
          <inkml:trace contextRef="#ctx0" brushRef="#br0" timeOffset="721329.667">20397 11935 5765,'0'0'1858,"0"0"-1378,0 0-352,0 22 417,-22-1 95,22-1-223,-20 23-129,20-1-192,-22-21 0,22 21 0,-20-21-32,20 0-64,0 0-192,0 0-352,0-21-257,0 0-1153,0 0-3075</inkml:trace>
          <inkml:trace contextRef="#ctx0" brushRef="#br0" timeOffset="722936.4698">20481 12083 4003,'0'0'1922,"0"0"-2018,0 0 32,0 0 416,20 21 545,-20-21 160,0 0 128,22 0-128,-1 20-160,0-20-256,0 0-193,0-20-128,0 20-95,21 0-65,-42-21 0,20-1 64,2 22 0,-22-20-128,0-1 1,0-1 31,0 2 0,0 20-128,-22-21-32,2 21-32,20 0 0,-21 0 0,0 21 0,0-1-1,0 2 65,0-1-32,0 21 0,0-21 0,-1-1 0,22 23-32,22-43 64,-22 21 0,42-21 160,-21 21-95,21-21 63,-21 0-32,20-21 32,1 0-128,0 21 96,0-21-64,-20-1 32,20 2-64,-22 20 32,-20-21-32,22 21 0,-22 0 32,0 0-96,0 0 32,0 0 64,0 21 32,0-1 64,0 2-96,-22-1 32,22 0 64,-20 0-96,-2 0 0,22 0 65,-20 0-33,-2 0-32,2 0 64,20-21 0,-22 0 0,2 0 64,20 0-64,-22 0-32,2 0 0,-2-21 0,22 21-32,-20-21-32,20 0-32,0 0 0,-21 0 0,21 21 0,0-21-64,21 21-64,-21 0 0,20 0 128,2 0 32,-2 0 0,2 0 0,20 0-32,-22 0 0,22 0-481,-20 0-960,20 0-1890,-22 0-4645</inkml:trace>
          <inkml:trace contextRef="#ctx0" brushRef="#br0" timeOffset="723264.0703">20565 11768 3395,'0'0'5669,"0"-22"-4580,0 22 32,0-21 96,0 21-576,21 0-193,-21-20-416,0 20-64,21 0-736,0-21-3460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14:06.3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0-1 8359,'0'0'609,"0"0"-609,21 0 512,0 0 353,0 0-256,21 0-417,0 0-96,0 0-192,20 0-1281,-20 0-1826,0 0-3362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14:24.5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6534,'0'0'1249,"0"0"-1089,0 0 64,0 0 257,0 22 31,0-1-95,0-1-289,0 2-64,0-1-64,0-21-32,0 21-769,0-21-1153,0 0-961,0 0-992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14:41.4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0-1 6886,'0'0'897,"0"0"-1057,21 0 192,0 0 769,0 0-97,0 0-223,0 0-353,21 0-32,-20 0-128,20 0-865,0 0-2274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15:01.9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610C7CD-90AC-4213-95B4-C8CB86469C9D}" emma:medium="tactile" emma:mode="ink">
          <msink:context xmlns:msink="http://schemas.microsoft.com/ink/2010/main" type="writingRegion" rotatedBoundingBox="1702,4358 24549,4131 24560,5237 1713,5464"/>
        </emma:interpretation>
      </emma:emma>
    </inkml:annotationXML>
    <inkml:traceGroup>
      <inkml:annotationXML>
        <emma:emma xmlns:emma="http://www.w3.org/2003/04/emma" version="1.0">
          <emma:interpretation id="{AC3DAA0D-ACEB-4171-BE76-98394C5D0503}" emma:medium="tactile" emma:mode="ink">
            <msink:context xmlns:msink="http://schemas.microsoft.com/ink/2010/main" type="paragraph" rotatedBoundingBox="1702,4358 24549,4131 24560,5237 1713,54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CE961D-E94B-4C2B-A160-9FA4361F161C}" emma:medium="tactile" emma:mode="ink">
              <msink:context xmlns:msink="http://schemas.microsoft.com/ink/2010/main" type="line" rotatedBoundingBox="1702,4358 24549,4131 24560,5237 1713,5464"/>
            </emma:interpretation>
          </emma:emma>
        </inkml:annotationXML>
        <inkml:traceGroup>
          <inkml:annotationXML>
            <emma:emma xmlns:emma="http://www.w3.org/2003/04/emma" version="1.0">
              <emma:interpretation id="{042EE74E-B3C1-4140-8115-8A8E13DADB24}" emma:medium="tactile" emma:mode="ink">
                <msink:context xmlns:msink="http://schemas.microsoft.com/ink/2010/main" type="inkWord" rotatedBoundingBox="1704,4477 2832,4466 2840,5288 1712,5299"/>
              </emma:interpretation>
              <emma:one-of disjunction-type="recognition" id="oneOf0">
                <emma:interpretation id="interp0" emma:lang="en-US" emma:confidence="1">
                  <emma:literal>The</emma:literal>
                </emma:interpretation>
                <emma:interpretation id="interp1" emma:lang="en-US" emma:confidence="0">
                  <emma:literal>the</emma:literal>
                </emma:interpretation>
                <emma:interpretation id="interp2" emma:lang="en-US" emma:confidence="0">
                  <emma:literal>Thx</emma:literal>
                </emma:interpretation>
                <emma:interpretation id="interp3" emma:lang="en-US" emma:confidence="0">
                  <emma:literal>Th.</emma:literal>
                </emma:interpretation>
                <emma:interpretation id="interp4" emma:lang="en-US" emma:confidence="0">
                  <emma:literal>Thi</emma:literal>
                </emma:interpretation>
              </emma:one-of>
            </emma:emma>
          </inkml:annotationXML>
          <inkml:trace contextRef="#ctx0" brushRef="#br0">0 0 544,'0'0'1602,"0"0"-385,0 0-224,0 0 96,0 0-449,0 0-383,0 0 95,0 0 385,22 20 191,-2-20-63,2 0-160,19 0-129,-20 0-127,42 0-33,-21 0-159,22 0-129,-22 22 0,20-22 0,2 0-96,-2 0 32,-20 0 0,0 0-32,-20 0 64,-2 0-256,2 0-417,-22 0-800,0 0-609,0 0-3651</inkml:trace>
          <inkml:trace contextRef="#ctx0" brushRef="#br0" timeOffset="296.4005">337 105 2081,'-22'0'1378,"22"0"-802,0 0 1,0 0 320,0 21 256,-20-1 96,20 2 64,0 41-256,0 0-256,0 0-256,0 21-193,-22 0-256,22 0 0,0-21-32,0-21-64,0 0 32,0-21 0,0 0-64,0 0-705,0-21-1024,0 0-962,22-21-3363</inkml:trace>
          <inkml:trace contextRef="#ctx0" brushRef="#br0" timeOffset="1060.8018">673 105 1889,'0'0'577,"0"-22"63,0 22 546,0 0-514,0 0-448,0 0-63,0 22 864,0-1 416,-22 21-480,22-1-64,0 2-321,0 20-191,-20 0-129,20 0-128,-22-21-32,22 21-64,0-42 64,0 21-96,0-21 64,0 0-64,0-21 64,0 21 0,0-21-64,0 0 0,0 0 0,0 0 0,22-21-160,-22 0-288,20 0 256,2 0 95,-22 0 33,20 0 32,-20 21-96,22 0-64,-22 0 96,20 0 96,2 21 32,-2 0 128,-20 0-96,22 0 0,-2 0 0,2 0 0,-22-21 33,20 21-33,2-21 96,-22 0 96,20 0 64,-20-21-63,22 0-1,-22 21-32,0-21-128,0 0 64,0 0-64,-22 0-32,22 0-32,-20 0 32,20 0 225,-22 21-129,22 0-128,0 0-224,0 0-32,0 21 159,0 21 65,0-21 32,22 21 33,-2-21-65,2 0-97,40 0-767,2-21-1411,20-21-1664</inkml:trace>
        </inkml:traceGroup>
        <inkml:traceGroup>
          <inkml:annotationXML>
            <emma:emma xmlns:emma="http://www.w3.org/2003/04/emma" version="1.0">
              <emma:interpretation id="{C64ECC9A-AEC6-44B7-88D5-D6891DBF2369}" emma:medium="tactile" emma:mode="ink">
                <msink:context xmlns:msink="http://schemas.microsoft.com/ink/2010/main" type="inkWord" rotatedBoundingBox="3715,4381 6003,4358 6013,5421 3726,5444"/>
              </emma:interpretation>
              <emma:one-of disjunction-type="recognition" id="oneOf1">
                <emma:interpretation id="interp5" emma:lang="en-US" emma:confidence="1">
                  <emma:literal>problem</emma:literal>
                </emma:interpretation>
                <emma:interpretation id="interp6" emma:lang="en-US" emma:confidence="0">
                  <emma:literal>Problem</emma:literal>
                </emma:interpretation>
                <emma:interpretation id="interp7" emma:lang="en-US" emma:confidence="0">
                  <emma:literal>problems</emma:literal>
                </emma:interpretation>
                <emma:interpretation id="interp8" emma:lang="en-US" emma:confidence="0">
                  <emma:literal>pablum</emma:literal>
                </emma:interpretation>
                <emma:interpretation id="interp9" emma:lang="en-US" emma:confidence="0">
                  <emma:literal>Problems</emma:literal>
                </emma:interpretation>
              </emma:one-of>
            </emma:emma>
          </inkml:annotationXML>
          <inkml:trace contextRef="#ctx0" brushRef="#br0" timeOffset="2059.2037">2059 483 1153,'-21'-42'1025,"0"42"736,21 0-159,0-21-289,0 21-416,0 0-353,0-22-191,21 22 63,0-20 193,0 20-33,21-21-191,-21 21-1,21 21-160,0-1-32,-21 2-64,21-1 33,-21 0-97,0 0 0,0-21 32,-21 21 0,0 0 64,0-21 288,-21 21-63,0 0-129,-21 0-160,0-21 96,0 21-128,0-21-128,21-21-512,0 21-449,0-21-1217,21 0-1121,0 0-2851</inkml:trace>
          <inkml:trace contextRef="#ctx0" brushRef="#br0" timeOffset="1762.803">2143 483 320,'0'0'1249,"0"0"64,0 0 33,0 0-225,0 0-353,0 0-319,0 0-65,0 0 449,0 21 256,0 21 96,21 0-288,-21 21-385,0 0-287,0 0-33,0 0-128,0-21 32,0 0-96,21-21 0,-21-1-64,0-20-128,0 0-417,0 0-512,0 0-96,0-20-1666,0-1-1601</inkml:trace>
          <inkml:trace contextRef="#ctx0" brushRef="#br0" timeOffset="4071.6071">2437 441 544,'21'0'3203,"-21"0"-2979,0 21 449,0-21 448,0 21-224,0 0-193,0 0-159,0 0-257,0 0-224,0-21 32,0 21 1,0-21 31,21 0-64,-21 21 96,0-21 192,0 0 481,0-21-224,0 21-513,0-21-64,0-21-64,0 21-32,21 0 0,0-21 64,-21 21-65,21-1 1,0 22-32,-21 0 32,21 0-64,-21 0 32,21 0 0,-21 0 96,21 22-32,-21-22 32,0 21 32,0 0-32,0 0 0,0 0 32,0 0 0,0 0-32,0 0 32,0 0-64,0-21 32,21 21 32,-21-21 32,21 0 32,-21 0 32,21 0 0,-21-21-31,22 21 31,-2-21 64,-20 21 32,0-21-32,0 0 193,0 0 63,0 0-288,-20 0-32,-2 21-96,1-21 0,21 0 0,-21 21 0,0-22 32,21 22-64,0 0-32,0 0-96,0 0-192,0 0 224,0 22 32,21-22 32,0 0 32,0 0 0,1 0 0,-2 0-32,22 0 0,-20-22 64,20 22 0,-22-20-32,2-1 32,-2-21 0,22 21 0,-42-1 0,21-19 32,0-1 32,-21-1 96,21 2 0,-21-1-95,0-1-1,0 2 32,0-2 64,-21 23-32,21 20 64,0-22-96,-21 22-64,21 0-64,0 0-128,0 0-128,-21 22 128,21 19 96,-21 2 32,21 20 0,-21 0 0,21 20 32,0-20-32,0 0 0,0 0 64,0-20-96,0-1 64,0 0-32,0-21-32,21 0 0,-21-21 32,21 21 96,-21-21-32,21 0 128,-21-21-32,0 0-31,21 0-97,-21 0 64,0-21-96,0 21 0,0-22-64,0 23 64,0-1 0,0-1 0,-21 22 0,21 0-32,0 0-96,0 0-161,0 0 97,0 0 128,21 0 0,-21 22 32,0-1 32,21-21 0,0 20-32,0-20 64,0 0-32,0 0 64,0 0-32,21 0 32,-21-20 0,0 20 0,0-21 32,0-1-32,0-19-32,0 19 0,0-19 32,0-22-32,0 21-32,-21-1 0,21-20 33,-21 22-33,0 19 96,0-19 32,0 41-128,0-22 0,-21 22 0,0 0-64,21 0-64,-21 22 63,0-2-63,0 23 64,0-2 64,0 22-32,0 0 32,0 0 0,0 0-32,21 0-32,0 0 64,0-20 0,21-22 0,0 21 0,-21-21 64,21 0 0,21 0-32,-21-21 32,0 0-32,0 0 0,21-21 65,-21 0-33,0 0 0,21 0 0,-42 0 0,21-21-32,0 20-64,-21-19-32,0 19 64,0 2 0,0-1 96,0 21-128,0 0-128,0 0-97,0 21 33,0-21 192,-21 42-32,21-21 64,0-1-32,0 2 64,0-1-32,21 0 64,-21 0-32,21-21 96,-21 0-32,21 0 0,22 0 1,-23 0-33,2-21-32,20 0 32,-22 21 0,2-21-32,-2-1-32,-20 22 0,22 0-96,-22 0 32,0 0-32,0 0 96,0 22 64,0-22 96,0 21-96,0 0 0,0 21-64,0-21 32,0-21-32,0 21 0,0 0 32,0-21 32,0 0 32,20 0 64,-20 0 64,22-21-63,-2 21-97,2-21 0,-2-21-32,2 21 32,-2 0-64,-20 0 0,22-1 0,-22 22-32,20 0 0,-20 0-160,0 0-161,0 0 257,0 22 96,-20-22 32,20 21-32,0 0 0,0 0 0,0 0 0,0-21 32,0 0 32,20 0 96,-20 0 1,22 0 31,-2 0-32,2-21-64,-2 0-96,-20 21 32,22-21 0,-2 0-64,-20 21 0,22 0-96,-22 0-32,20 0 64,-20 0 32,22 21 64,-22 0 0,20 0 64,2 0-64,20 0-737,0 0-2274,20-21-6214</inkml:trace>
        </inkml:traceGroup>
        <inkml:traceGroup>
          <inkml:annotationXML>
            <emma:emma xmlns:emma="http://www.w3.org/2003/04/emma" version="1.0">
              <emma:interpretation id="{753236A6-8FAD-435E-A52E-7835D27DC157}" emma:medium="tactile" emma:mode="ink">
                <msink:context xmlns:msink="http://schemas.microsoft.com/ink/2010/main" type="inkWord" rotatedBoundingBox="7144,4624 7458,4620 7462,5021 7148,5024"/>
              </emma:interpretation>
              <emma:one-of disjunction-type="recognition" id="oneOf2">
                <emma:interpretation id="interp10" emma:lang="en-US" emma:confidence="1">
                  <emma:literal>is</emma:literal>
                </emma:interpretation>
                <emma:interpretation id="interp11" emma:lang="en-US" emma:confidence="0">
                  <emma:literal>'Is</emma:literal>
                </emma:interpretation>
                <emma:interpretation id="interp12" emma:lang="en-US" emma:confidence="0">
                  <emma:literal>if</emma:literal>
                </emma:interpretation>
                <emma:interpretation id="interp13" emma:lang="en-US" emma:confidence="0">
                  <emma:literal>Is</emma:literal>
                </emma:interpretation>
                <emma:interpretation id="interp14" emma:lang="en-US" emma:confidence="0">
                  <emma:literal>'IS</emma:literal>
                </emma:interpretation>
              </emma:one-of>
            </emma:emma>
          </inkml:annotationXML>
          <inkml:trace contextRef="#ctx0" brushRef="#br0" timeOffset="4695.6082">5462 209 7591,'-21'-41'768,"21"41"161,0 0-256,0-22-385,0 22-288,0 0-288,21 0-513,0 0-384,0 0-1345,0 0-1570</inkml:trace>
          <inkml:trace contextRef="#ctx0" brushRef="#br0" timeOffset="4524.0079">5504 335 4356,'0'0'2210,"-21"-20"-705,21 20-512,0 0-512,0 0-513,0 20 96,0 2 480,0-1 97,0-1-161,0 23-192,0-22-95,0 21-161,0-21 64,0 0-96,0-21 32,0 0-353,0 0-960,21 0-961,-21 0-2114</inkml:trace>
          <inkml:trace contextRef="#ctx0" brushRef="#br0" timeOffset="5023.2088">5734 252 3171,'22'0'2562,"-22"0"-672,0 0-129,0 0-415,-22 0-449,22 0-321,0 0-288,-20 0-192,-2 20-64,22-20-32,-20 22 32,20-22 1,-21 21-33,21-21-65,0 20 65,0-20-32,0 0 0,0 22 64,21-22 0,-1 21 0,-20-1 33,22-20-65,-2 22 0,-20-22 64,0 21 0,22 0 192,-22-21 32,0 0 129,0 21 95,-22-21-256,22 21 1,-20-21-65,-2 0-160,2 0-545,-22 0-1216,21 0-2916</inkml:trace>
        </inkml:traceGroup>
        <inkml:traceGroup>
          <inkml:annotationXML>
            <emma:emma xmlns:emma="http://www.w3.org/2003/04/emma" version="1.0">
              <emma:interpretation id="{22F1508B-6A56-4BB1-949A-4C7C4FAC6085}" emma:medium="tactile" emma:mode="ink">
                <msink:context xmlns:msink="http://schemas.microsoft.com/ink/2010/main" type="inkWord" rotatedBoundingBox="8759,4650 9453,4643 9456,4996 8763,5003"/>
              </emma:interpretation>
              <emma:one-of disjunction-type="recognition" id="oneOf3">
                <emma:interpretation id="interp15" emma:lang="en-US" emma:confidence="1">
                  <emma:literal>we</emma:literal>
                </emma:interpretation>
                <emma:interpretation id="interp16" emma:lang="en-US" emma:confidence="0">
                  <emma:literal>wee</emma:literal>
                </emma:interpretation>
                <emma:interpretation id="interp17" emma:lang="en-US" emma:confidence="0">
                  <emma:literal>wet</emma:literal>
                </emma:interpretation>
                <emma:interpretation id="interp18" emma:lang="en-US" emma:confidence="0">
                  <emma:literal>wen</emma:literal>
                </emma:interpretation>
                <emma:interpretation id="interp19" emma:lang="en-US" emma:confidence="0">
                  <emma:literal>wed</emma:literal>
                </emma:interpretation>
              </emma:one-of>
            </emma:emma>
          </inkml:annotationXML>
          <inkml:trace contextRef="#ctx0" brushRef="#br0" timeOffset="6271.2111">7059 315 1601,'0'0'1313,"0"0"129,0 0-546,0 0-319,0 0-64,0 0-193,0 0 64,0 0-31,0 0 575,0 20-95,0 2-288,0-1-129,0 21-96,0-21-127,0 0-97,0 0 64,0 0-128,0 0-32,0-21 32,0 0 64,20 0-32,-20 0 64,21 0 96,-21 0 1,21-21-1,0 0-96,0-21-32,0 21-64,-21-21 0,21 21 0,0-1-64,-21 2 96,0 20-32,0 0 96,0 0-128,0 0-160,0 20 96,0-20 96,0 22 96,0-1-32,21 21-64,-21-21 0,0 0-32,21 0 0,0-21 64,-21 21 0,21-21 65,0 0 95,-21 0 128,21-21 0,0 0 1,-21 0-1,0-22-96,0 23-95,0-1-129,0-21 0,0 21-32,0-21-129,0 21-191,0 21-384,0-22-962,0 22-2370</inkml:trace>
          <inkml:trace contextRef="#ctx0" brushRef="#br0" timeOffset="6598.8116">7478 335 4868,'0'0'1377,"0"0"-832,21 0 896,-21 0-31,21-20-546,-21 20-319,21-21-65,0-1-31,0 2-1,-21-1 33,0 21-1,21-22 65,-21 2 95,0 20-191,-21-21-289,21 21 64,-21 0 0,21 0-128,-21 0-128,0 21-64,0-1-32,21 23 96,-21-23-32,21 23 64,0-1-32,21-21 0,0-1 64,0 2-32,21-22-96,0 0-833,21 0-1537,1 0-4613</inkml:trace>
        </inkml:traceGroup>
        <inkml:traceGroup>
          <inkml:annotationXML>
            <emma:emma xmlns:emma="http://www.w3.org/2003/04/emma" version="1.0">
              <emma:interpretation id="{CAC3BB0C-C359-4B86-8A94-6FC4E7C46EA2}" emma:medium="tactile" emma:mode="ink">
                <msink:context xmlns:msink="http://schemas.microsoft.com/ink/2010/main" type="inkWord" rotatedBoundingBox="10624,4311 11173,4305 11179,4977 10631,4982"/>
              </emma:interpretation>
              <emma:one-of disjunction-type="recognition" id="oneOf4">
                <emma:interpretation id="interp20" emma:lang="en-US" emma:confidence="1">
                  <emma:literal>do</emma:literal>
                </emma:interpretation>
                <emma:interpretation id="interp21" emma:lang="en-US" emma:confidence="0">
                  <emma:literal>olo</emma:literal>
                </emma:interpretation>
                <emma:interpretation id="interp22" emma:lang="en-US" emma:confidence="0">
                  <emma:literal>clo</emma:literal>
                </emma:interpretation>
                <emma:interpretation id="interp23" emma:lang="en-US" emma:confidence="0">
                  <emma:literal>obo</emma:literal>
                </emma:interpretation>
                <emma:interpretation id="interp24" emma:lang="en-US" emma:confidence="0">
                  <emma:literal>d0</emma:literal>
                </emma:interpretation>
              </emma:one-of>
            </emma:emma>
          </inkml:annotationXML>
          <inkml:trace contextRef="#ctx0" brushRef="#br0" timeOffset="7410.0131">9095 315 3235,'0'0'1217,"0"0"96,0-21 32,0 21-192,0 0-320,0 0-224,0-22 31,0 22-255,-20 0-1,20-20-128,0 20-96,-22 0 1,22 0-97,-20 0-96,-2 0 64,2 20-64,20 2 0,-22-1 0,2-1 0,-2 23-1,22-23-31,0 23 64,0-22-96,0 0 32,22 0 64,-2-21 64,2 0 32,-2-21 1,2 21 191,20-42-64,-22 21 64,2-21 33,-2-1 31,2 2 64,-22-1-159,20-21-97,-20 20-128,0-20 32,0-20 0,0 40-64,0-20 96,0 42 0,0 1 64,-20-2 193,20 22-161,0 0-192,0 0-321,0 0-63,0 22 288,0 19 128,0 1-64,0 22 128,-22 19-96,22 2 64,0-22-32,0 0-32,0-22 0,0 2 0,0-23-96,0 2-224,22-1-513,-22-21-1025,20 0-1441,-20-21-3043</inkml:trace>
          <inkml:trace contextRef="#ctx0" brushRef="#br0" timeOffset="7893.6139">9369 272 1665,'0'-20'1794,"0"20"192,-22 0-449,22 0-640,0 0-160,0 0-33,0 20-351,-20-20-225,20 0 128,-22 22-96,22-1 64,-20-1 33,20 2-1,0-1 32,0-1-96,0 2-64,20-1 33,2 0 127,-2-21 0,2 0 32,-1 0 1,21-21 31,-21 0 129,-21 21 31,21-22-64,-21 2-31,0-23-33,0 23-192,-21-1-96,0-1-63,0 2-66,0-1-31,0 21-256,-1 0-545,2 0-800,20 21-2115</inkml:trace>
        </inkml:traceGroup>
        <inkml:traceGroup>
          <inkml:annotationXML>
            <emma:emma xmlns:emma="http://www.w3.org/2003/04/emma" version="1.0">
              <emma:interpretation id="{CE219996-541D-43F5-AB28-24FF8B5EA671}" emma:medium="tactile" emma:mode="ink">
                <msink:context xmlns:msink="http://schemas.microsoft.com/ink/2010/main" type="inkWord" rotatedBoundingBox="12222,4253 13233,4243 13240,4909 12229,4919"/>
              </emma:interpretation>
              <emma:one-of disjunction-type="recognition" id="oneOf5">
                <emma:interpretation id="interp25" emma:lang="en-US" emma:confidence="1">
                  <emma:literal>not</emma:literal>
                </emma:interpretation>
                <emma:interpretation id="interp26" emma:lang="en-US" emma:confidence="0">
                  <emma:literal>Rot</emma:literal>
                </emma:interpretation>
                <emma:interpretation id="interp27" emma:lang="en-US" emma:confidence="0">
                  <emma:literal>rot</emma:literal>
                </emma:interpretation>
                <emma:interpretation id="interp28" emma:lang="en-US" emma:confidence="0">
                  <emma:literal>hot</emma:literal>
                </emma:interpretation>
                <emma:interpretation id="interp29" emma:lang="en-US" emma:confidence="0">
                  <emma:literal>wt</emma:literal>
                </emma:interpretation>
              </emma:one-of>
            </emma:emma>
          </inkml:annotationXML>
          <inkml:trace contextRef="#ctx0" brushRef="#br0" timeOffset="9282.0162">10524 294 3555,'21'-22'1697,"-21"22"-1408,0 0-161,0 0-32,0 0 160,0 0 257,0 22 159,0-1-31,0-1-225,0 2-95,0-1-97,0-1 32,0 2-64,0-22 97,0 21-1,0-21 0,0 0 0,0 0 1,0 0 95,0 0 128,21 0-159,-21-21-321,0-1 0,0-19 0,21 19 0,0-19-32,-21-1 0,21 21 0,0-21-32,-21 42 32,21-21-32,-21 21-32,0 0-96,0 0 64,0 0 96,0 21 160,0 21-96,0-21-32,0 21-32,0-21 0,0 21 0,0-21 0,0-21-32,21 0 64,-21 0 0,21 0 64,0 0 0,0 0 0,0-21-64,0-1 64,0 2-64,0-1 0,0 21 32,0-22 0,-21 2-32,21 20 33,-21 0 63,0 0 32,0 0-32,0 0-128,0 0 0,0 0-192,-21 0 64,21 20 96,0 2-32,0-1 96,0-1-32,0 2 0,21-1-32,-21-1 32,21-20 0,-21 0 64,21 0 32,0 0 32,-21 0 0,0-20 0,0 20-32,21-21 64,-21-1-64,0 2-64,-21-1-32,21 21 64,0-22-64,0 22 0,0 0 32,0-20-64,0 20 32,0 0-64,0 0 0,0 0-96,0 0-32,0 0-32,0 0 64,0 0 128,0 20 0,21-20 0,0 0 64,1 0-64,-2 0 96,22 0-32,-20 0 64,20 0-64,-22-20 32,2-1 64,20-1 64,-22 2 96,1-1 1,-21-1 63,21 2-96,0-23-64,-21 2-95,0-1-33,21-1 0,-21-20-32,0 22 0,0 19 32,-21-19-32,21 19 32,0 22 32,0 0-96,0 0 0,0 0-192,-21 0-193,21 22 225,0 19 128,0 1 64,0 21 0,-21 1-32,21 19 96,0-20-96,-21 0 32,21-20-64,0-1-32,0-21 32,0-1-256,21-20-673,-21 0-1025,0 0-1409,0 0-3459</inkml:trace>
          <inkml:trace contextRef="#ctx0" brushRef="#br0" timeOffset="9484.8166">10902-21 8231,'0'21'737,"0"-21"-1121,21 0 544,0 0 1121,21 0 96,21 0-480,1 0-224,20 0-385,-1 0-160,1 0-256,0 0-1666,0 0-3619</inkml:trace>
        </inkml:traceGroup>
        <inkml:traceGroup>
          <inkml:annotationXML>
            <emma:emma xmlns:emma="http://www.w3.org/2003/04/emma" version="1.0">
              <emma:interpretation id="{AB6257EB-4E26-4265-A5BB-98F0AD6C7DE3}" emma:medium="tactile" emma:mode="ink">
                <msink:context xmlns:msink="http://schemas.microsoft.com/ink/2010/main" type="inkWord" rotatedBoundingBox="14427,4374 16070,4358 16076,4923 14433,4940"/>
              </emma:interpretation>
              <emma:one-of disjunction-type="recognition" id="oneOf6">
                <emma:interpretation id="interp30" emma:lang="en-US" emma:confidence="0">
                  <emma:literal>know</emma:literal>
                </emma:interpretation>
                <emma:interpretation id="interp31" emma:lang="en-US" emma:confidence="0">
                  <emma:literal>Know</emma:literal>
                </emma:interpretation>
                <emma:interpretation id="interp32" emma:lang="en-US" emma:confidence="0">
                  <emma:literal>known</emma:literal>
                </emma:interpretation>
                <emma:interpretation id="interp33" emma:lang="en-US" emma:confidence="0">
                  <emma:literal>knows</emma:literal>
                </emma:interpretation>
                <emma:interpretation id="interp34" emma:lang="en-US" emma:confidence="0">
                  <emma:literal>Knew</emma:literal>
                </emma:interpretation>
              </emma:one-of>
            </emma:emma>
          </inkml:annotationXML>
          <inkml:trace contextRef="#ctx0" brushRef="#br0" timeOffset="9984.0175">12729 63 4163,'22'0'2563,"-22"0"-1890,0 0-738,0 20 162,0-20 831,0 22-63,0 19-32,0 2-256,0-1-193,0-1-224,0 2-32,0-1 0,-22-1-96,22-19 32,0-1 0,0-21-31,0 21-290,0-21-832,0 0-801,0 0-1249</inkml:trace>
          <inkml:trace contextRef="#ctx0" brushRef="#br0" timeOffset="10358.4182">12939-84 4964,'22'-22'1378,"-22"22"-1090,20 0 192,-20 0 353,0 0-288,-20 0 223,20 22 129,0-2-320,0 1-161,-22 1-160,22-1-96,-20 21-63,20-21 95,-22 21-96,2-21 64,-2-1-64,2 2-32,-22-1-32,20-21 64,2 20-64,20-20-32,-22 22-32,22-22-128,0 0 32,0 0 64,22 0 32,-22 0 64,20 21 32,-20-21-64,22 20 32,-2 2-64,2-1 128,-2-21-96,2 20 32,-22 2 32,20-1 0,2-1-128,-2 2-256,-20-22-1025,22 0-513,-2 0-1922</inkml:trace>
          <inkml:trace contextRef="#ctx0" brushRef="#br0" timeOffset="10764.019">13023 209 7591,'0'0'1569,"0"0"-1024,0 0-321,0 0 96,0 0 193,0 22 31,0-1-320,0 21-127,0-21-1,0-1 32,0 2-128,0-22 0,0 21 32,0-21 0,0 0 32,22 0 96,-22 0 64,0-21-64,20-1-64,2 2 1,-2-1-33,-20-21-32,22 21-32,-2-1 32,2 2-64,-22-1-32,0 21-33,20 0-31,-20 0 96,0 21-32,22-21 64,-22 20 64,0 2-32,0 19-32,0-19 32,0-1-64,20-1-192,-20-20-448,0 22-1122,22-22-1601,-2 0-2243</inkml:trace>
          <inkml:trace contextRef="#ctx0" brushRef="#br0" timeOffset="11091.6195">13423 231 6374,'20'-22'1537,"-40"22"-608,20 0 0,0 0-225,-22 22-223,22-22-193,-20 21 32,-2-1-95,22 2 31,-20-1-160,20 21-32,0-21-32,0-1 32,20-20-64,2 22 160,-2-22 32,2 0-63,-2 0-1,2-22-32,-2 2 0,2 20 64,-22-21 64,0-1-64,0 2-31,0-1-33,-22-1-32,2 2-32,20-1-64,-22 21-32,2 0-32,-2 0-1,2 0-383,-2 0-225,22 0-1056,0 0-1763,0 21-2690</inkml:trace>
          <inkml:trace contextRef="#ctx0" brushRef="#br0" timeOffset="11653.2205">13675 209 6374,'0'0'1505,"0"0"-352,0 0-96,0 0-448,-21 0-129,21 22-31,-21-1-193,21-1-64,-21 2-64,21-1 64,-21-1-96,21-20-32,0 22-32,21-22 65,0 0 127,0 0-128,0 0 0,0-22-32,0 2-64,0 20-96,0-21 32,0-1 64,0 22 0,-21-20 0,0 20 0,0 0 0,0 0 0,0 0-32,0 0 32,0 20 32,0 2-32,0-22 0,21 21 0,-21-1 0,0-20 0,21 22 32,0-22 0,0 21 0,-21-21 32,21 0 0,0-21 0,0 21 0,0-22 32,0 2 64,-21-1-64,21-1 65,-21 2 31,0-1-64,0-1 32,0-19-128,0 19 96,0 2 225,0 20-65,-21-21-64,21 21-128,0 0-64,0 0-96,0 0-160,0 0-128,0 0 223,21 0 129,0 0 0,21 0-32,0 0-416,20-22-417,22 2-1313,22-1-7047</inkml:trace>
        </inkml:traceGroup>
        <inkml:traceGroup>
          <inkml:annotationXML>
            <emma:emma xmlns:emma="http://www.w3.org/2003/04/emma" version="1.0">
              <emma:interpretation id="{A535F9DA-98EC-4348-ACF7-A47749183F22}" emma:medium="tactile" emma:mode="ink">
                <msink:context xmlns:msink="http://schemas.microsoft.com/ink/2010/main" type="inkWord" rotatedBoundingBox="17893,4279 19342,4264 19350,5085 17901,5100"/>
              </emma:interpretation>
              <emma:one-of disjunction-type="recognition" id="oneOf7">
                <emma:interpretation id="interp35" emma:lang="en-US" emma:confidence="0">
                  <emma:literal>EPs,</emma:literal>
                </emma:interpretation>
                <emma:interpretation id="interp36" emma:lang="en-US" emma:confidence="0">
                  <emma:literal>EC P],</emma:literal>
                </emma:interpretation>
                <emma:interpretation id="interp37" emma:lang="en-US" emma:confidence="0">
                  <emma:literal>E [P],</emma:literal>
                </emma:interpretation>
                <emma:interpretation id="interp38" emma:lang="en-US" emma:confidence="0">
                  <emma:literal>El P],</emma:literal>
                </emma:interpretation>
                <emma:interpretation id="interp39" emma:lang="en-US" emma:confidence="0">
                  <emma:literal>E [p],</emma:literal>
                </emma:interpretation>
              </emma:one-of>
            </emma:emma>
          </inkml:annotationXML>
          <inkml:trace contextRef="#ctx0" brushRef="#br0" timeOffset="13462.8237">16574-169 448,'20'0'2242,"-20"0"64,0 0 32,0 0-416,0 0-224,0 0-449,0 0-256,0 0-352,0 0-257,-20 0-224,20 0-64,-22 0 0,2 22 32,-2-22-31,-20 0-1,22 0-32,-2 0 0,-20 0-96,22 0 64,-2 0-32,22 0 32,-20 0-64,20 0 0,0 0 0,-22 0 0,22 0-64,0 0 31,0 20 98,0-20-33,0 0 32,0 21 0,0-21 0,0 22 32,0-22 32,0 20 0,0 1 0,-20 22-32,20-23 0,0 23 32,-22-1-32,22-1-32,-20 2 32,20-1-32,-22-1 0,22 2 0,-20-23-32,20 2 32,0-1-32,0-1 0,0 2 32,0-1-32,0-21 0,0 0 32,0 21-32,0-21 0,0 0 33,0 0 31,0 0-32,0 0 64,0 0-32,20 0 64,-20 0-64,22 0 0,20 0-64,-22 0 32,2 0-32,20 0 0,-22 0 0,2 0-96,20 0-481,-22-21-512,2 21-864,-22 0-2660</inkml:trace>
          <inkml:trace contextRef="#ctx0" brushRef="#br0" timeOffset="13759.2242">16258 209 5733,'22'0'2434,"-22"0"-2017,0 0 704,0 0 352,20 0-448,2-20-224,-2 20-289,22 0-320,-20 0-224,20-21-288,20 21-1826,-20 0-5029</inkml:trace>
          <inkml:trace contextRef="#ctx0" brushRef="#br0" timeOffset="14554.8255">17077-127 256,'0'0'5189,"0"0"-3940,0 0-320,0 0-96,0 0-225,-20 0-95,20 0-161,-22 0-128,22 0 32,-20-20-128,-2 20 1,2 0 127,-2 0 64,22 0 0,-20 0-127,20 0-65,-22 0-64,22 0-64,0 0 0,0 0 0,0 0 0,0 20 0,-20 1 0,20-21 32,0 22 32,-21 19 0,21-19 64,-21 19 128,21 2 65,-21-1-1,21-1-64,-21-19 0,21 19-192,-21 2 33,21-23-1,0 23 32,0-23-64,0 2 32,0-1-96,0-21 64,0 20-32,0-20 0,0 22 0,0-22 0,21 0 32,-21 0 32,21 0 32,0 0-64,0 0-128,0 0-128,-1 0-448,2 0-674,-2 0-1248,2 0-3332</inkml:trace>
          <inkml:trace contextRef="#ctx0" brushRef="#br0" timeOffset="15054.0264">17057 567 640,'0'0'1826,"0"0"-257,-22 21 65,22-21-417,0 0-224,0 0-384,0 0-1,0 0 129,0 0 224,0 0 96,0 0-705,0-21-128,0 0 65,0 0-65,0 0-64,0-21 0,0 0-96,0 0-32,0-1 0,22-20 32,-22 22 32,20-1 32,2-1 65,-22 23 127,20-1-96,-20-1-160,22 22-32,-2-20-32,2 20 0,-2 0-64,2 0 96,-22 0-96,20 20 64,2 2 32,-22-1 0,0-1 128,0 2-64,0 19 65,-22-19-1,2-1 32,-2-1 0,2 2-32,-2-1-64,2-21 32,-2 20-128,2-20-352,-2-20-769,22 20-1762,0-21-6213</inkml:trace>
          <inkml:trace contextRef="#ctx0" brushRef="#br0" timeOffset="15709.2276">17309-210 4452,'0'0'2690,"0"0"-1793,0 0-480,0 0 159,0 0-63,20 0 223,-20 0-31,22 0-225,-2 0-63,2 0-161,20 0 0,-22 0-128,2 0 0,-2 0-31,2 0-33,-22 0 64,20 0 0,-20 0-32,0 0-64,0 20 32,22-20-32,-22 0 64,0 21 96,0 1-96,0-2 97,-22 1-97,22 21 32,-20 1-32,20-2-32,-22 22-32,22-20-32,-20-1 64,20-1-64,0-19 32,0 19-64,0-19 0,0-1 32,0-1-32,0 2 64,0-1-32,0-21 32,0 20-64,0 2 64,0-22-32,0 0 32,0 21-32,0-21 32,0 0 0,0 0 0,0 0 0,0 0 192,0 0 193,0 0 159,0 0-223,-22 0-193,2 0-96,-2 21 0,2-21-32,-22 0 0,20 0-352,2 0-897,-2-21-1538,22 21-6630</inkml:trace>
          <inkml:trace contextRef="#ctx0" brushRef="#br0" timeOffset="16114.8282">17645 462 4900,'0'0'865,"0"21"1313,0-21-320,0 21-481,0 0-544,-22 0-385,2 0-288,-2-21-192,2 21-1313,-2 0-3716</inkml:trace>
        </inkml:traceGroup>
        <inkml:traceGroup>
          <inkml:annotationXML>
            <emma:emma xmlns:emma="http://www.w3.org/2003/04/emma" version="1.0">
              <emma:interpretation id="{16B36FBC-2096-4287-AAA3-56C55C93CF19}" emma:medium="tactile" emma:mode="ink">
                <msink:context xmlns:msink="http://schemas.microsoft.com/ink/2010/main" type="inkWord" rotatedBoundingBox="20374,4272 21149,4264 21156,4974 20381,4982"/>
              </emma:interpretation>
              <emma:one-of disjunction-type="recognition" id="oneOf8">
                <emma:interpretation id="interp40" emma:lang="en-US" emma:confidence="1">
                  <emma:literal>the</emma:literal>
                </emma:interpretation>
                <emma:interpretation id="interp41" emma:lang="en-US" emma:confidence="0">
                  <emma:literal>l he</emma:literal>
                </emma:interpretation>
                <emma:interpretation id="interp42" emma:lang="en-US" emma:confidence="0">
                  <emma:literal>I he</emma:literal>
                </emma:interpretation>
                <emma:interpretation id="interp43" emma:lang="en-US" emma:confidence="0">
                  <emma:literal>| he</emma:literal>
                </emma:interpretation>
                <emma:interpretation id="interp44" emma:lang="en-US" emma:confidence="0">
                  <emma:literal>' he</emma:literal>
                </emma:interpretation>
              </emma:one-of>
            </emma:emma>
          </inkml:annotationXML>
          <inkml:trace contextRef="#ctx0" brushRef="#br0" timeOffset="17409.6305">18674 189 5733,'0'-21'416,"0"21"-416,0 0-128,21 0 384,-21 0 385,21 0-225,0 0 97,0 0-97,21 0-31,-21 0-65,0 0 64,21-22 65,-21 22-33,21-20-128,-21-1-63,0-1 159,0 2-64,0-23-63,0 2-33,0 19-160,0-19 64,-21 19 0,0-19 321,0 19 223,0 22-159,0-21-225,0 21-128,-21-20 0,21 20-128,0 0-96,0 0-64,-21 20 0,21 1 160,-21 21 32,0 21-64,0-20 32,0 20 0,0 0-64,21 0 96,-21-22-96,21 2 64,0-23-32,0 2-32,0-1 32,21-21-64,-21 20-64,0-20 0,21 0 0,0-20 0,0-1-65,0-1-63,0 2 128,0 20 32,-21-21-32,21 21-32,-21 0-1,0 0 65,21 21 64,-21-21-32,0 20 64,21-20 64,0 22-64,-21-1 96,21-21 1,0 0-1,21 0 32,-21 0-64,0 0 0,-21 0 64,22 0 64,-22-21-32,0-1-32,0 2-63,0-1-33,-22-1-32,22 22 96,-21-20 192,0 20-96,21 0-128,-21 0-128,21 20-64,0-20 96,0 22-32,21-1 64,0-1-32,42 2-160,-21-1-961,42-21-3652</inkml:trace>
          <inkml:trace contextRef="#ctx0" brushRef="#br0" timeOffset="16707.6293">18863 42 7655,'21'-42'576,"-21"21"-448,0 21 1,0 0 63,0 0-192,0 0-160,0 0 352,0 0 512,0 21 161,-21 21-128,21-1-321,-21 2-127,0 20-65,0-21-64,0 21-96,0 0 0,0-22 0,21 2 32,-21-1-192,21-42-64,0 21-417,0-21-1280,0 0-1506</inkml:trace>
        </inkml:traceGroup>
        <inkml:traceGroup>
          <inkml:annotationXML>
            <emma:emma xmlns:emma="http://www.w3.org/2003/04/emma" version="1.0">
              <emma:interpretation id="{4491372C-5F20-4B5D-B5E9-A4B76F20BCB2}" emma:medium="tactile" emma:mode="ink">
                <msink:context xmlns:msink="http://schemas.microsoft.com/ink/2010/main" type="inkWord" rotatedBoundingBox="21843,4227 24549,4201 24558,5024 21851,5050"/>
              </emma:interpretation>
              <emma:one-of disjunction-type="recognition" id="oneOf9">
                <emma:interpretation id="interp45" emma:lang="en-US" emma:confidence="0.5">
                  <emma:literal>functional</emma:literal>
                </emma:interpretation>
                <emma:interpretation id="interp46" emma:lang="en-US" emma:confidence="0">
                  <emma:literal>Conational</emma:literal>
                </emma:interpretation>
                <emma:interpretation id="interp47" emma:lang="en-US" emma:confidence="0">
                  <emma:literal>factional</emma:literal>
                </emma:interpretation>
                <emma:interpretation id="interp48" emma:lang="en-US" emma:confidence="0">
                  <emma:literal>Functional</emma:literal>
                </emma:interpretation>
                <emma:interpretation id="interp49" emma:lang="en-US" emma:confidence="0">
                  <emma:literal>fractional</emma:literal>
                </emma:interpretation>
              </emma:one-of>
            </emma:emma>
          </inkml:annotationXML>
          <inkml:trace contextRef="#ctx0" brushRef="#br0" timeOffset="18392.4323">20144 231 5765,'0'-22'1025,"0"22"160,0 0-384,0 0-513,22-20-96,-22 20 321,20 0-1,2 0-127,20 0-97,-22 0-96,2 20-128,20-20-32,-42 0 0,20 22 0,2-22 32,-22 21-64,0-1 160,0-20 33,-22 22-33,22-1-64,0-1-64,0 2-32,0-22-64,0 0 96,0 21 32,22-21 32,-2 0 64,2 0-32,-2-21-32,2 21 0,-2-22-64,2 22 33,-2-20-1,2-1-128,-22-1-225,0 2-704,20-23-896,-20 23-1026,0-1-1281</inkml:trace>
          <inkml:trace contextRef="#ctx0" brushRef="#br0" timeOffset="18049.2317">20544-64 6790,'0'-20'1057,"0"20"-609,0-22 225,0 22 96,0-21-161,-22 21-351,22-20-129,0-2 128,-20 1-32,20 1 128,-22 20 193,22-22-129,0 22 1,-20-21-257,20 21-96,-22 0-64,22 0-64,-20 21 0,-2 1 32,2-2 32,-2 23 32,2 20 32,-22 0 64,20 21-32,2-1-64,-2-20 0,2 0 32,-2-20-64,22-1 32,0-21 0,0-1-160,0 2-256,0-22-449,0 21-801,0-21-704,0 0 192,0-21-3906</inkml:trace>
          <inkml:trace contextRef="#ctx0" brushRef="#br0" timeOffset="18766.8329">20606 231 896,'0'21'2114,"0"-21"321,0 20-738,0-20-640,0 22-352,0-1-129,-20-21-319,20 20-161,0-20 32,0 0-32,0 0 96,20 0 96,-20 0 1,22 0 95,-22 0-160,20-20-64,2-1-95,-2-1-1,2 2-64,-2-1 64,2-1 0,-22 22-64,20 0 32,-20-20-32,0 20-32,22 20-96,-22-20 256,0 22 64,0-1 0,0-1-32,0 23-96,0-23 32,0 2-96,0-1 0,0-1-256,0-20-673,20 0-2466</inkml:trace>
          <inkml:trace contextRef="#ctx0" brushRef="#br0" timeOffset="19281.6338">21027 272 6854,'0'0'1602,"0"0"-802,0 0 289,0-20-32,-21 20-576,21 0-321,0 0-64,-21 0-128,21 20-32,-21-20 64,21 22-32,-21-1-32,21-1 64,0 2-64,0-1 32,21-1-32,-21-20 128,21 22-32,0-22 32,21 0-32,-21 0 32,21-22 0,-22 22-32,22-20 32,-20-23 0,-2 23 64,22-1-32,-20-21-32,-2-1-64,2-20 32,20 22 0,-22-22 65,2 0 95,-22 20 160,20 1-32,-20 1-63,0 19 127,0 1 32,0 21-127,0 0-129,0-20-96,0 20-256,0 20-97,-20 1 129,20 1 192,-22 19-32,2 22 96,-2 22-32,2-22 33,-22 0-33,20 0-64,22 0 0,-20-22-32,20 2 64,0-23-64,0 2-289,0-1-319,0-21-417,0 0-609,0 0-800,0 0-1314</inkml:trace>
          <inkml:trace contextRef="#ctx0" brushRef="#br0" timeOffset="19484.4343">21153 146 576,'0'22'7623,"20"-22"-7463,-20 0-63,22 0 1504,-2 0-31,22-22-802,0 22-351,0 0-289,0 22-160,0-22-449,-20 0-1248,-2 0-2051</inkml:trace>
          <inkml:trace contextRef="#ctx0" brushRef="#br0" timeOffset="19656.0345">21489 231 1089,'0'21'3331,"0"-1"-2082,-22 2 128,22-1-224,-20-1-672,20 23-257,-22-23-160,22 2 0,0-1-352,0 0-865,0-21-1602,0 0-1953</inkml:trace>
          <inkml:trace contextRef="#ctx0" brushRef="#br0" timeOffset="19812.0348">21551 126 8263,'0'-43'897,"0"23"-128,0-1-417,0 21-288,0 0-288,22 0-833,-22 0-1409,20 21-2787</inkml:trace>
          <inkml:trace contextRef="#ctx0" brushRef="#br0" timeOffset="20155.2354">21635 335 3523,'0'0'4132,"0"0"-3716,-20 22 161,20-22 31,0 21-191,-22-1-65,22-20-224,0 22-32,0-1 64,22 0-64,-22-21-31,20 21-1,-20-21 32,22 0 128,-2 0 32,-20-21 64,22 21 1,-22-21 31,0 21 32,20-21-63,-20-1-33,0 2-96,0-1-64,-20-1-32,-2 2-32,2-1 33,-2-1-97,22 22-97,-20 0-63,-2 0-1217,22 22-2403</inkml:trace>
          <inkml:trace contextRef="#ctx0" brushRef="#br0" timeOffset="20748.0364">21909 335 6566,'0'0'1954,"0"0"-1378,0 0-512,0 22 256,0-22 193,-21 21-97,21-1-127,0 2-97,0-1-32,-21-21-64,21 21 0,0-21-32,0 0 32,0 0 64,0 0 129,21 0 63,-21 0-32,0 0-224,21-21-31,0 0-33,0-1 0,0 2-32,0-1 32,21-1 0,-42 2-32,21 20 32,0 0-32,-21 0 96,0 0-96,0 0 160,21 20 96,-21 2 0,0-1-160,-21-1 1,21 2-33,0 20-32,0-21-225,0-21-511,21 21-449,0-21-1666,0 0-4676</inkml:trace>
          <inkml:trace contextRef="#ctx0" brushRef="#br0" timeOffset="21372.0375">22329 420 6149,'0'-22'2627,"0"22"-1730,-21 0 128,21-20 32,-21 20-577,21 0-128,0 0-223,-21 0-129,21 0 0,-21 20 0,0-20 32,21 22 0,-21-1 0,21-21-64,0 21 32,0-21 0,21 21 32,-21-21-32,21 0-32,0 0-64,0 0-1,0-21 1,-21 21 64,21-21 0,0 21 32,0-21-64,-21 21-64,21-22 64,0 22 0,-21-20 64,21 20-64,-21 0-64,0 0-64,0 0 63,21 0 65,-21 0 0,0 20 32,0-20 64,21 0 0,-1 22 64,-20-22 97,22 0 95,-2 0-64,2-22 96,20 22-127,-21-20-1,0-1-32,0 21 0,0-22-32,0-19-32,0 19-32,0-19 32,-21-1-63,21 21-1,-21-21 64,0 21 64,0-21 192,0 21-160,-21 21-64,21-22-160,-21 22-160,21 22 32,-42-1 128,21 21 32,0-1 64,-21 22-32,20 0-32,22-20 32,0 20 0,22-21 0,20 0 64,-21-21 32,21 0-128,21 0-512,-21 0-1826,0-21-8937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48:23.237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448 267 23,'3'-22'26,"-3"22"-1,0 0-2,-14-23-5,14 23-6,-29-12-2,29 12-3,-43-3-2,18 3-2,-11 0-1,1 6-1,-1 1 0,-1 4-1,4 3 0,2-2 0,7 3-1,-3 1 0,12 5 0,4 0 0,6-2 0,5 3 1,11 3-1,3 4 1,8 1-1,6 1 1,5 0 0,2 2 0,-2-3 0,1-1 1,-4-3-1,-8 2 0,-6-2 1,-9 2 0,-10-4 0,-6 1 1,-14-1-1,-1-2 1,-9-4 0,-5-4-1,-7-9 0,5-2 0,0-4-2,3-5-3,15 6-5,-3-8-15,25 8-8,0 0-3,11-23 2</inkml:trace>
  <inkml:trace contextRef="#ctx0" brushRef="#br0" timeOffset="557">733 627 38,'-25'0'31,"25"0"-6,-31 1-6,9-1-4,22 0-6,-42 9-3,26 7-2,-3-6-2,7 11 0,2 1-2,6 6 0,-1 5-1,8-3 2,8 1-1,10-8 1,10-3-1,7-13 0,12 2-5,-3-23-16,5-10-10,14 1-2,-17-18 1</inkml:trace>
  <inkml:trace contextRef="#ctx0" brushRef="#br0" timeOffset="859">1087 189 7,'-3'-15'25,"3"15"1,0 0-8,-2 20-3,2 5-6,-5 1-5,5 12 0,-6 5-1,6 16 1,-5-5-1,5 9 1,-7-11-1,7-2-1,-5-10 0,7-9 0,-2-8 0,0-23 1,10 17-1,-10-17 0,26-15 0,-5 2 0,-2-4 0,4 3-1,-2 2 0,3-2-1,-7 12-1,1 6 1,-3 8 0,-1 5-1,0 6 1,-2 1 0,6 7-4,-10-8-17,-8-23-10,31 31-1,-31-31 1</inkml:trace>
  <inkml:trace contextRef="#ctx0" brushRef="#br0" timeOffset="1264">1559 656 6,'0'0'24,"-7"28"-3,7-11-8,2 1-2,5 2-3,-7-20 1,12 30 0,-12-30 0,5 16 1,-5-16 0,0 0-1,-1-23 0,6 7-1,-12-15 0,9 5-1,-9-7-4,9 2 0,-8 0-1,12 6-1,-1 5 1,-5 20-1,26-18-2,-4 8-3,29 11-7,6-9-20,30-11-4,24-7-1,11-7 0</inkml:trace>
  <inkml:trace contextRef="#ctx0" brushRef="#br0" timeOffset="1835">2021 568 42,'0'0'19,"0"-16"-1,0 16 0,0 0-4,-15 7-5,15-7-3,-25 19-2,10-5-1,3 10-2,-4 1 0,9 6 1,2-3-2,8 3 2,6-3-1,7-4 1,3-12 0,7-2 0,-4-10 1,8-5-1,-8-9 1,3-5-1,-10-12 1,1 1-1,-11-1 1,-8 2-2,-4-1 2,-7 9-1,-4 1-1,-4 6-1,1 12-1,-8-3-8,13 12-24,16-7-1,0 0-1,3 20 0</inkml:trace>
  <inkml:trace contextRef="#ctx0" brushRef="#br0" timeOffset="2227">2516 550 15,'0'0'27,"0"-17"-5,0 17-7,-21-11-1,21 11-1,-31 7-3,14 7-3,-9-5-2,-4 15-2,2-1-1,-3 6 0,10 1 0,0 3-2,8-2 1,6-3-1,12-7 0,14-7 1,4-9 0,13-7 0,-5-10 1,11-9-1,-7-12 1,3-7 0,-12-12 0,0-9 0,-10-5 0,-9-8 0,-4 1 0,-3 2 0,-5 3 0,1 12 0,-4 10 0,2 14-1,1 10-1,5 22 1,0 0-1,-3 29 0,3 4-1,1 19 1,-1 13-1,-3 9 1,3 8 0,-3 1 0,4-3 0,1-4 1,5-10-2,-4-19-2,20 0-11,-2-24-20,5-23 1,5-4-2,-7-24 2</inkml:trace>
  <inkml:trace contextRef="#ctx0" brushRef="#br0" timeOffset="2708">2843 450 19,'0'0'27,"15"5"1,-15-5 1,-10 19-14,15 12-8,-10 0-3,10 13-1,-8-10 1,6 13-1,-3-7-2,-2-8-9,2-32-21,23 27-3,-23-27 2,26-21-1</inkml:trace>
  <inkml:trace contextRef="#ctx0" brushRef="#br0" timeOffset="3108">3082 496 13,'-5'40'25,"-2"-12"-5,7 0-3,0 8 0,-3-10-6,6 6-1,-5-10-2,9 3-1,-7-25-1,7 22-1,-7-22-1,0 0-1,11-29 0,3 8 0,-4-9-1,9-1-1,-3 1-1,-1-1 0,3 7-1,-1 5 1,-17 19-1,28-7 1,-28 7-1,21 28 1,-11-8 0,1 7 0,3 0 1,-2 1-1,3 2-2,-6-8-6,14-4-14,-1-3-10,-6-15-1,8-2 1</inkml:trace>
  <inkml:trace contextRef="#ctx0" brushRef="#br0" timeOffset="3459">3709 580 43,'0'-23'32,"0"23"0,0-33-12,-15 9-6,9 7-8,-13-1-2,4 6-3,-6 7 0,0 7-1,-2 8-1,1 7 0,3 8 0,0 2 0,3 3 0,6-1 1,6-1-1,1-3 1,8-8 0,-5-17 0,26 17 1,-7-19-1,2-4 1,0-3 0,1-3-1,3 0 1,-5-1-1,-4 3 0,-16 10 0,23-12 0,-23 12 0,15 10 0,-6 8 0,-2 13 1,2 12 0,-2 20 0,-7 18 0,0 22 1,-7 11-1,-4 6 0,-1-4-1,0-3 1,-7-10 0,7-16 0,1-25 0,4-17 1,-1-21-1,8-24 1,0 0 0,-26-15-1,12-29 1,-2-22-2,-5-13 0,4-13 0,1-6 0,2-2-1,4 8 0,6 5 0,4 19-1,6 14 1,4 16 0,6 9 0,-1 6 0,1 4 0,6 7 0,5 3-1,9 9-6,-5-2-23,6-6-1,4 6-3,-4-8 3</inkml:trace>
  <inkml:trace contextRef="#ctx0" brushRef="#br0" timeOffset="4109">3956 656 14,'0'0'29,"12"21"0,-12-21-7,26 16-4,0-8-5,-10-13-1,22 2-4,-14-17-2,13 5-1,-11-9-2,2-4-1,-9-3-1,-12 1 0,-2 2 0,-16 6-1,-4 3 0,-11 8 0,-5 6 0,-1 12 0,1 9-1,-4 10 1,9 7-1,4 3 1,9 4 0,10 2 1,8-6-1,6-1 1,9-6 0,5-6 0,3-4-2,-2-19-10,14-7-21,-4 0-2,-3-17 0,9-1-1</inkml:trace>
  <inkml:trace contextRef="#ctx0" brushRef="#br0" timeOffset="4723">4423 588 33,'0'0'29,"2"16"-5,-2-16-4,-5 23-5,8-3-8,-3-20-1,4 39-1,-4-24-1,5 4 0,-5-19-1,7 26 1,-7-26-1,0 0 1,0 0 0,0 0-1,-6-26 1,6 6-1,-8-12-1,3-1 0,-6-1-1,9 1 0,-5 1 0,4 6 0,-2 5 1,5 21-2,0-24 1,0 24 0,19-10-1,-3 6 0,1 4-1,4-7-2,10 14-3,-10-19-18,8 2-12,3-1-1,-10-10 1,4-3 0</inkml:trace>
  <inkml:trace contextRef="#ctx0" brushRef="#br0" timeOffset="5107">4934 0 22,'0'0'32,"0"0"0,0 0 0,0 0-13,0 0-10,-19 17-5,6-1-2,3 5-1,1 7-8,-8 3-21,6-14-4,17 7-1,-6-24 0</inkml:trace>
  <inkml:trace contextRef="#ctx0" brushRef="#br0" timeOffset="5334">5194 246 26,'-10'16'31,"-6"-11"-1,-3 4-7,2 14-6,-13-15-6,13 17-3,-13-10-4,15 8-2,-5-6-1,8 2 0,9-3-1,3-16 0,10 26 0,-10-26 1,28 28-1,-11-13 2,1 1-1,4-1 0,-4 1 1,4 8 1,-11-8-1,-3 5 2,-9-6-1,-8 6-1,-19-3 0,-17-1-7,-9-3-29,-15 5-1,-18-17-1,-9-14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15:56.1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1D2E5E5-CD4B-4F8D-AE4A-CEFFF57D3929}" emma:medium="tactile" emma:mode="ink">
          <msink:context xmlns:msink="http://schemas.microsoft.com/ink/2010/main" type="writingRegion" rotatedBoundingBox="15652,8738 18756,8539 18799,9209 15695,9408"/>
        </emma:interpretation>
      </emma:emma>
    </inkml:annotationXML>
    <inkml:traceGroup>
      <inkml:annotationXML>
        <emma:emma xmlns:emma="http://www.w3.org/2003/04/emma" version="1.0">
          <emma:interpretation id="{17D32CFE-8DDD-45F2-A082-F3D5ADAEECEA}" emma:medium="tactile" emma:mode="ink">
            <msink:context xmlns:msink="http://schemas.microsoft.com/ink/2010/main" type="paragraph" rotatedBoundingBox="15652,8738 18756,8539 18799,9209 15695,9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362637-D027-4412-A17E-287670561C8C}" emma:medium="tactile" emma:mode="ink">
              <msink:context xmlns:msink="http://schemas.microsoft.com/ink/2010/main" type="line" rotatedBoundingBox="15652,8738 18756,8539 18799,9209 15695,9408"/>
            </emma:interpretation>
          </emma:emma>
        </inkml:annotationXML>
        <inkml:traceGroup>
          <inkml:annotationXML>
            <emma:emma xmlns:emma="http://www.w3.org/2003/04/emma" version="1.0">
              <emma:interpretation id="{CBE2670A-9E85-47DA-8E7C-7D6E12F1174A}" emma:medium="tactile" emma:mode="ink">
                <msink:context xmlns:msink="http://schemas.microsoft.com/ink/2010/main" type="inkWord" rotatedBoundingBox="15667,8980 15880,8967 15892,9152 15679,9166"/>
              </emma:interpretation>
              <emma:one-of disjunction-type="recognition" id="oneOf0">
                <emma:interpretation id="interp0" emma:lang="en-US" emma:confidence="1">
                  <emma:literal>+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T</emma:literal>
                </emma:interpretation>
                <emma:interpretation id="interp3" emma:lang="en-US" emma:confidence="0">
                  <emma:literal>X</emma:literal>
                </emma:interpretation>
                <emma:interpretation id="interp4" emma:lang="en-US" emma:confidence="0">
                  <emma:literal>x</emma:literal>
                </emma:interpretation>
              </emma:one-of>
            </emma:emma>
          </inkml:annotationXML>
          <inkml:trace contextRef="#ctx0" brushRef="#br0">14629 338 4868,'-21'0'993,"21"0"288,0 0-224,0 0-384,21 0-193,-21-22-255,21 22-129,0 0-96,21-21 0,20 21-705,-20-20-2562</inkml:trace>
          <inkml:trace contextRef="#ctx0" brushRef="#br0" timeOffset="-156.0003">14692 254 4067,'0'0'481,"0"0"416,0 0-97,0 0-287,0 0-225,0 0 97,0 0 383,0 21-319,-21-1-129,21 1-32,0 1-64,0-1-127,0-1-33,0 2-32,0-1 32,0-1-160,0-20-609,0 0-704,0 0-1282,0 0-672</inkml:trace>
        </inkml:traceGroup>
        <inkml:traceGroup>
          <inkml:annotationXML>
            <emma:emma xmlns:emma="http://www.w3.org/2003/04/emma" version="1.0">
              <emma:interpretation id="{247F1C88-B63B-4703-9840-05B25D19998C}" emma:medium="tactile" emma:mode="ink">
                <msink:context xmlns:msink="http://schemas.microsoft.com/ink/2010/main" type="inkWord" rotatedBoundingBox="16708,8670 18756,8539 18799,9209 16751,9340"/>
              </emma:interpretation>
              <emma:one-of disjunction-type="recognition" id="oneOf1">
                <emma:interpretation id="interp5" emma:lang="en-US" emma:confidence="0">
                  <emma:literal>Exc[0]</emma:literal>
                </emma:interpretation>
                <emma:interpretation id="interp6" emma:lang="en-US" emma:confidence="0">
                  <emma:literal>Exc [P]</emma:literal>
                </emma:interpretation>
                <emma:interpretation id="interp7" emma:lang="en-US" emma:confidence="0">
                  <emma:literal>Exe [P]</emma:literal>
                </emma:interpretation>
                <emma:interpretation id="interp8" emma:lang="en-US" emma:confidence="0">
                  <emma:literal>Exc[P]</emma:literal>
                </emma:interpretation>
                <emma:interpretation id="interp9" emma:lang="en-US" emma:confidence="0">
                  <emma:literal>Ex. [P]</emma:literal>
                </emma:interpretation>
              </emma:one-of>
            </emma:emma>
          </inkml:annotationXML>
          <inkml:trace contextRef="#ctx0" brushRef="#br0" timeOffset="764.4012">16078-61 5028,'0'0'1121,"0"0"-608,0 0 384,0 0 160,0 0-160,0 0-417,0 0-64,-20 0-95,-2 0 95,2 21-128,-2-21-95,2 0-33,-2 0 64,2 0-128,-22 0 32,20 0 32,2 0-96,-2-21 32,22 21 0,0 0 33,0 0-65,-20 0-64,20 0 0,0 0-128,0 0 96,0 0 32,0 0 32,0 21 0,0-21 64,0 0 32,0 20 96,0 2-32,-22-1 0,22 21-64,-21-1 1,21 2 63,-21 20-128,0-21-32,0-1 32,21 2-64,-21-2 0,21 2 0,0-23 0,0 3 0,0-3 32,0-20-32,0 20 0,0-20 0,0 0 64,21 0-32,0 0 32,0 0-64,0 0 64,0 0-64,21 0 0,-20-20-64,-2 20-192,2 0-257,20 0-383,-42 0-578,20 0-960,-20 0-1922</inkml:trace>
          <inkml:trace contextRef="#ctx0" brushRef="#br0" timeOffset="1014.0017">15700 211 3747,'0'0'1377,"0"0"-992,21 0 159,-21 0 834,21 0-97,0 0-320,0 0-385,21 0-352,-20 20-160,20-20-31,0 0-546,-22 22-800,22-22-1506,-20 0-1697</inkml:trace>
          <inkml:trace contextRef="#ctx0" brushRef="#br0" timeOffset="1263.6021">16141 315 1921,'0'0'4549,"0"0"-4549,21 22 96,-21-22 769,21 21-193,-21-1-191,21 2-257,0-1-64,0-1 0,-21 3-128,21-3 0,0 0-64,-21-20-1089,0 22 993,21-22-1217,-21 0-1858</inkml:trace>
          <inkml:trace contextRef="#ctx0" brushRef="#br0" timeOffset="1482.0026">16309 315 7014,'0'0'1506,"-21"0"-930,21 22 321,-21-22-64,0 21-129,21-1-287,-21 2-225,0-1-96,0-1-32,21 3-64,-21-3-96,21 0-545,0-20-992,0 22-1826,0-44-2691</inkml:trace>
          <inkml:trace contextRef="#ctx0" brushRef="#br0" timeOffset="1762.8029">16561 337 5925,'0'0'1506,"0"0"-898,0 0 513,0-22 289,-21 22-578,21 0-319,-21 0-225,21 0 32,-21 22-127,0-22 31,0 21 128,-21-1-64,21 2-95,21-1-97,-21-1-96,21 3-32,21-3 0,0-20-97,0 20-896,21-20-1089,0 0-2562</inkml:trace>
          <inkml:trace contextRef="#ctx0" brushRef="#br0" timeOffset="2667.6045">17149-62 2594,'0'0'1537,"0"0"-576,0 0 513,0 0-129,0 0-192,0 0-384,0 0-129,0 0-287,-20 0-33,-2 21-32,22-21-160,-20 0-31,-2 0-1,2 0-64,-2 0 96,22 0-64,-20 0 0,20 0 0,0 0 0,-22 0 0,22 0 0,0 0 0,0 0-128,0 0 64,0 0-96,0 0 96,0 0 32,0 0 32,0 20 32,0-20-32,-20 0 0,20 22 0,0-22 33,0 21 127,0-1-32,0 2 32,-22 19 160,22 2-319,-20-1 95,20-1-32,-22 2-32,2-23-64,20 23 0,-22-22-32,22-1 64,0 2-96,0-1 32,0-21 32,0 0-32,0 0 0,0 0 0,0 0 32,0 0 32,0 0-64,0 0 32,0 0-32,0 0 32,0 20-32,0-20 32,0 0 0,0 0 0,22 0-32,-22 0 0,0 0 0,0 0 0,0 0 0,20 0 32,-20 0-32,22 0 96,-2 0-96,22 0 0,-20 0-96,-2 0 64,22 0-416,-20 23-641,-22-23-737,20 20-896,-20-20-2948</inkml:trace>
          <inkml:trace contextRef="#ctx0" brushRef="#br0" timeOffset="3307.2057">17255 441 4644,'0'0'1281,"0"0"513,0 0-449,0 0-256,0 0-192,0 0-192,0-20-161,0 20-63,0 0-33,-22-21 0,22 21-159,0-22 63,0 2-160,0-1-32,22-22-128,-22 2 32,20 19-64,-20-19 0,22-1 0,-2-1 0,2 23 65,-22-1 31,20 21-64,-20-22-32,22 22-32,-22 0-32,20 0-33,-20 0 1,22 0 0,-22 0 64,0 22 64,21-1 32,-21-1-32,0 2 32,0-1-32,0 21 97,-21-21-33,21-1 32,-22 2 0,2-22-32,-2 21 32,2-21-96,-2 20-32,2-20-288,-2 0-737,22-20-1121,0 20-3203</inkml:trace>
          <inkml:trace contextRef="#ctx0" brushRef="#br0" timeOffset="3915.6067">17465-105 4163,'0'0'1890,"0"0"-801,0 0-256,0 0 0,21 0 32,-21 0-129,0 0-191,21 0-193,0 0-31,-1 0-97,2 0-96,-2 0 0,2 0 32,-2 0 96,2 0-63,-22 0 95,20 0-96,-20 0-64,22 0 64,-22 0-96,0 0 33,0 0 63,0 21 96,0 1-32,0-1-64,0-1-96,-22 2 1,22 19-1,0 2 0,-20-1-64,20-1 32,-22-19-64,22 19 0,-20 2 0,20-23 0,0 23 32,-22-22-64,22-1 32,0 2 0,0-1 32,0-1-64,0-20 32,0 23 32,0-23-64,0 20 32,0-20 64,0 0-64,0 0 96,0 0 32,0 0 32,0 0 64,0 0-127,-20 0-33,20 0 64,-22 0-128,2 0-128,-1 0-417,0 20-1056,-21-20-2147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16:16.7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62 6662,'0'-21'737,"0"21"-129,0 0-416,0-21-160,0 21-96,0 0-384,0-20-929,0 20-2211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16:22.4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F72C52A-13C3-4741-8978-D745D3B3D168}" emma:medium="tactile" emma:mode="ink">
          <msink:context xmlns:msink="http://schemas.microsoft.com/ink/2010/main" type="writingRegion" rotatedBoundingBox="6893,10045 7187,10045 7187,10612 6893,10612"/>
        </emma:interpretation>
      </emma:emma>
    </inkml:annotationXML>
    <inkml:traceGroup>
      <inkml:annotationXML>
        <emma:emma xmlns:emma="http://www.w3.org/2003/04/emma" version="1.0">
          <emma:interpretation id="{F75F6EE2-0285-403A-9E40-2586C587474C}" emma:medium="tactile" emma:mode="ink">
            <msink:context xmlns:msink="http://schemas.microsoft.com/ink/2010/main" type="paragraph" rotatedBoundingBox="6893,10045 7187,10045 7187,10612 6893,106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FCA560-AA0C-4276-B1A3-EF1043BA1F7F}" emma:medium="tactile" emma:mode="ink">
              <msink:context xmlns:msink="http://schemas.microsoft.com/ink/2010/main" type="line" rotatedBoundingBox="6893,10045 7187,10045 7187,10612 6893,10612"/>
            </emma:interpretation>
          </emma:emma>
        </inkml:annotationXML>
        <inkml:traceGroup>
          <inkml:annotationXML>
            <emma:emma xmlns:emma="http://www.w3.org/2003/04/emma" version="1.0">
              <emma:interpretation id="{E14CE507-340A-4E41-92B5-B3D05AACFCEA}" emma:medium="tactile" emma:mode="ink">
                <msink:context xmlns:msink="http://schemas.microsoft.com/ink/2010/main" type="inkWord" rotatedBoundingBox="6893,10045 7187,10045 7187,10612 6893,10612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Y</emma:literal>
                </emma:interpretation>
                <emma:interpretation id="interp2" emma:lang="en-US" emma:confidence="0">
                  <emma:literal>r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126 567 1089,'0'0'1345,"0"0"-32,0 0 449,0 0-257,0 0-256,0 0-192,0 0-256,-21 0-192,21-21-193,0 1 0,0-2-31,0 1-161,0-21-32,0 1-128,0-2 32,0 1-96,0-21 32,21 22 32,-21-2-64,0 1 97,0 0 191,0 21-96,0 21-64,0-21 0,0 21 32,0 0-64,0 0 97,-21 0-225,21 0-32,0 0-33,-21 21 97,21 20-32,-21-19 64,0 20-32,21 1 0,-22-23 65,22 1-97,-20 1 64,20-22-64,0 0 64,0 0-32,20 0 96,-20-22-96,22 1 64,-22-21-96,21 21 64,0-21-32,0 0-32,-21 21 0,21-21 32,-21 42-32,21-21-32,-21 21-1,0 0-31,0 0-128,0 0 128,21 21 32,-21 0 32,21 0 96,0 0-64,0 21 0,0-21-1153,21 0-3171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16:31.2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7E90AE7-1758-4E7B-8973-6C8AA2AB6975}" emma:medium="tactile" emma:mode="ink">
          <msink:context xmlns:msink="http://schemas.microsoft.com/ink/2010/main" type="writingRegion" rotatedBoundingBox="10401,9878 10589,9878 10589,10738 10401,10738"/>
        </emma:interpretation>
      </emma:emma>
    </inkml:annotationXML>
    <inkml:traceGroup>
      <inkml:annotationXML>
        <emma:emma xmlns:emma="http://www.w3.org/2003/04/emma" version="1.0">
          <emma:interpretation id="{DA0C3B5B-1244-4BD7-A4E0-45752A13C7E6}" emma:medium="tactile" emma:mode="ink">
            <msink:context xmlns:msink="http://schemas.microsoft.com/ink/2010/main" type="paragraph" rotatedBoundingBox="10401,9878 10589,9878 10589,10738 10401,107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DDBFCE-1A3E-4FFD-BB04-02416BDFFA6F}" emma:medium="tactile" emma:mode="ink">
              <msink:context xmlns:msink="http://schemas.microsoft.com/ink/2010/main" type="line" rotatedBoundingBox="10401,9878 10589,9878 10589,10738 10401,10738"/>
            </emma:interpretation>
          </emma:emma>
        </inkml:annotationXML>
        <inkml:traceGroup>
          <inkml:annotationXML>
            <emma:emma xmlns:emma="http://www.w3.org/2003/04/emma" version="1.0">
              <emma:interpretation id="{30ECE0AA-471B-498C-AB44-209979736F7E}" emma:medium="tactile" emma:mode="ink">
                <msink:context xmlns:msink="http://schemas.microsoft.com/ink/2010/main" type="inkWord" rotatedBoundingBox="10401,9878 10589,9878 10589,10738 10401,10738"/>
              </emma:interpretation>
              <emma:one-of disjunction-type="recognition" id="oneOf0">
                <emma:interpretation id="interp0" emma:lang="en-US" emma:confidence="0">
                  <emma:literal>or</emma:literal>
                </emma:interpretation>
                <emma:interpretation id="interp1" emma:lang="en-US" emma:confidence="0">
                  <emma:literal>J</emma:literal>
                </emma:interpretation>
                <emma:interpretation id="interp2" emma:lang="en-US" emma:confidence="0">
                  <emma:literal>p</emma:literal>
                </emma:interpretation>
                <emma:interpretation id="interp3" emma:lang="en-US" emma:confidence="0">
                  <emma:literal>p.</emma:literal>
                </emma:interpretation>
                <emma:interpretation id="interp4" emma:lang="en-US" emma:confidence="0">
                  <emma:literal>P.</emma:literal>
                </emma:interpretation>
              </emma:one-of>
            </emma:emma>
          </inkml:annotationXML>
          <inkml:trace contextRef="#ctx0" brushRef="#br0">62 860 768,'0'0'1922,"0"0"-384,0 0-321,0 0-320,0-20-129,0-2 1,0 1-289,0 0 65,0 0 96,0-21-129,0 0-160,0-21-95,0 22 31,0-22-96,0 0 64,22 0-31,-22 20-97,0-21 96,20 23-96,-20 20-32,0 0 0,0 0-96,0 0 96,0 0-64,0 0 0,0 0 0,0 21 32,0 0 0,0 0 1,0 0-33,0 0-129,-20 0-31,20 0 32,-22 21 0,2 21 96,-2-21 0,22 0 0,-20 0 0,20-21 96,0 0-96,0 0 32,0 0 128,0 0 1,0 0-97,0-21-32,20 0-32,-20 0 0,22 0 0,-22-21 0,20 21 0,-20 0 96,22 0-128,-22 1 64,0 20-32,0 0 0,0 0-160,0 0-97,0 0 129,20 0 0,-20 20 96,0-20 64,22 21-32,-2 0-32,-20-21 64,22 21-32,-22 0-993,20-21-2370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16:59.3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6CB01DA-291D-4FD4-8968-C63B304DB631}" emma:medium="tactile" emma:mode="ink">
          <msink:context xmlns:msink="http://schemas.microsoft.com/ink/2010/main" type="writingRegion" rotatedBoundingBox="17195,9493 20266,9827 19912,13081 16841,12746"/>
        </emma:interpretation>
      </emma:emma>
    </inkml:annotationXML>
    <inkml:traceGroup>
      <inkml:annotationXML>
        <emma:emma xmlns:emma="http://www.w3.org/2003/04/emma" version="1.0">
          <emma:interpretation id="{1DAA1309-277F-487C-82E9-8CC309679C23}" emma:medium="tactile" emma:mode="ink">
            <msink:context xmlns:msink="http://schemas.microsoft.com/ink/2010/main" type="paragraph" rotatedBoundingBox="17400,9427 17845,10371 17511,10528 17066,95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B6743C-702C-4042-8143-19EFA61AB687}" emma:medium="tactile" emma:mode="ink">
              <msink:context xmlns:msink="http://schemas.microsoft.com/ink/2010/main" type="line" rotatedBoundingBox="17400,9427 17845,10371 17511,10528 17066,9584"/>
            </emma:interpretation>
          </emma:emma>
        </inkml:annotationXML>
        <inkml:traceGroup>
          <inkml:annotationXML>
            <emma:emma xmlns:emma="http://www.w3.org/2003/04/emma" version="1.0">
              <emma:interpretation id="{02625046-4D3C-4606-9320-ADD39D76138E}" emma:medium="tactile" emma:mode="ink">
                <msink:context xmlns:msink="http://schemas.microsoft.com/ink/2010/main" type="inkWord" rotatedBoundingBox="17400,9427 17845,10371 17511,10528 17066,9584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^</emma:literal>
                </emma:interpretation>
                <emma:interpretation id="interp2" emma:lang="en-US" emma:confidence="0">
                  <emma:literal>r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-25-1766 2081,'0'0'1730,"0"0"224,0 0-160,0 0-449,0 0-384,0-20-192,0 20-225,0 0-128,-21 0 1,21-22-193,0 22-32,-21-21-64,21 1 1,-21-2 95,21-19-96,-21-2-64,0-20-32,0-1 0,-21-19-64,21 20 32,0-21 0,-21 21 32,21 0 32,0 21 0,0 0 32,0 0 0,0 0 0,0 21-64,0-21 32,21 21 33,0 21-1,0-21 0,0 21-32,0-21-128,0 21-64,0 21-33,0-21 161,0 21 0,0 0 32,-21 21 1,21 0-33,-21-21 32,21 21-32,-21-21 32,21 21 0,0-42 0,0 21-32,0-21 64,-20 0 96,20 0 0,0 0-64,0-21-64,20 0-96,-20 0 32,0 0-32,21-21 32,-21 0 32,21 21 0,-21 0-32,21 21 0,-21-21 0,0 21-96,21 0 32,-21 0 0,21 0 64,-21 21-33,21-21 65,21 42-32,0-21 64,0 21-96,21 0-1345,0 0-3331</inkml:trace>
        </inkml:traceGroup>
      </inkml:traceGroup>
    </inkml:traceGroup>
    <inkml:traceGroup>
      <inkml:annotationXML>
        <emma:emma xmlns:emma="http://www.w3.org/2003/04/emma" version="1.0">
          <emma:interpretation id="{9DC2D86A-0285-4818-A0CE-DCBAD66A091C}" emma:medium="tactile" emma:mode="ink">
            <msink:context xmlns:msink="http://schemas.microsoft.com/ink/2010/main" type="paragraph" rotatedBoundingBox="17568,10598 19667,10826 19582,11606 17483,113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8349D5E-63F8-4D50-BC06-3254EB97B854}" emma:medium="tactile" emma:mode="ink">
              <msink:context xmlns:msink="http://schemas.microsoft.com/ink/2010/main" type="line" rotatedBoundingBox="17568,10598 19667,10826 19582,11606 17483,11377"/>
            </emma:interpretation>
          </emma:emma>
        </inkml:annotationXML>
        <inkml:traceGroup>
          <inkml:annotationXML>
            <emma:emma xmlns:emma="http://www.w3.org/2003/04/emma" version="1.0">
              <emma:interpretation id="{59842C2F-AD1C-48D1-9421-A1C6281EF3A3}" emma:medium="tactile" emma:mode="ink">
                <msink:context xmlns:msink="http://schemas.microsoft.com/ink/2010/main" type="inkWord" rotatedBoundingBox="17568,10598 19667,10826 19582,11606 17483,11377"/>
              </emma:interpretation>
              <emma:one-of disjunction-type="recognition" id="oneOf1">
                <emma:interpretation id="interp5" emma:lang="en-US" emma:confidence="1">
                  <emma:literal>exchange</emma:literal>
                </emma:interpretation>
                <emma:interpretation id="interp6" emma:lang="en-US" emma:confidence="1">
                  <emma:literal>ex change</emma:literal>
                </emma:interpretation>
                <emma:interpretation id="interp7" emma:lang="en-US" emma:confidence="0">
                  <emma:literal>Ex change</emma:literal>
                </emma:interpretation>
                <emma:interpretation id="interp8" emma:lang="en-US" emma:confidence="0">
                  <emma:literal>ax change</emma:literal>
                </emma:interpretation>
                <emma:interpretation id="interp9" emma:lang="en-US" emma:confidence="0">
                  <emma:literal>•x change</emma:literal>
                </emma:interpretation>
              </emma:one-of>
            </emma:emma>
          </inkml:annotationXML>
          <inkml:trace contextRef="#ctx0" brushRef="#br0" timeOffset="889.2015">-88-1198 128,'0'-22'1345,"0"22"-352,0 0 0,0 0-192,0 0-193,0 0 1,0 0 159,0 0 129,0 0 64,21 0-288,-21 0-257,21 0-31,0 0-97,0 0-32,-21-21-128,22 21 64,-2-20-128,-20 20 1,22-22 31,-22 1 32,0 21 32,-22-20-64,22 20-96,-20-22 0,-2 22 0,1 0 0,0 22 0,0-2 0,0 1 32,0 1 64,0-2-32,0 23 96,21-2-64,0-19 33,0-1 31,21-1-64,-21 2 32,21-22-96,0 21 32,21-21-224,-21 0-513,0 0-1024,21 0-2531</inkml:trace>
          <inkml:trace contextRef="#ctx0" brushRef="#br0" timeOffset="1138.8019">144-1220 5893,'20'-21'1762,"-20"21"-961,0 0-481,0 0 128,0 21 353,22-21-160,-22 42-161,20-21-320,2 1 32,-22-1-96,20-1-31,2 2-1,-22-1 0,20-1-224,-20-20-225,22 0-704,-22 0-1505,20 0-3140</inkml:trace>
          <inkml:trace contextRef="#ctx0" brushRef="#br0" timeOffset="1341.6023">312-1304 6982,'0'0'1409,"0"0"-1024,0 21-1,-22 1 417,22-2-289,-20 1-159,20 1-129,-22-2-64,2 23 0,20-22-128,-22-1 32,2 2-96,-2-1-160,22-1-416,0-20-898,0 0-1601,0-20-833</inkml:trace>
          <inkml:trace contextRef="#ctx0" brushRef="#br0" timeOffset="1996.8034">480-1178 3555,'0'0'2787,"0"0"-1955,-22 0 65,22 0 0,0 0-513,0 0 33,-20 0-257,20 21-64,-22-21-128,22 22 96,-20-22-64,20 21-96,0-1 96,0 2 32,0-22-64,0 21 96,20-21-32,2 20 96,-2-20-32,2 0 96,20 0-95,-22 0-1,2 0 128,20-20-32,-22 20-32,22-21-32,-20-1-64,-2-19-32,2 19 32,-2-19 0,2-22-31,-2 20-1,-20-20-64,22 21 32,-22 1 64,0 19 0,0 1 128,-22 1 0,22-2 64,-20 22-32,20 0-224,0 0-96,-22 22-64,22-2 192,-20 23 0,20-2-32,-22 1 32,22 1 0,-20 20 0,20-22-32,0 1 0,0-21 0,0 22 64,20-23-64,-20-20 32,0 0 65,22 22 31,-22-22 32,20-22-32,2 22-96,-22-20 0,20-1-96,2-1-64,-22 22 96,21-21 0,-21 21-224,0 0 63,0 21 65,0-21 128,0 22 0,0-1 32,0-1-32,21 2 32,-21-1-32,21-21-288,-21 20-897,21 2-1794,0-22-3747</inkml:trace>
          <inkml:trace contextRef="#ctx0" brushRef="#br0" timeOffset="2355.6041">1089-1094 2914,'0'-20'2627,"-22"20"-1538,22 0 160,0-21-256,-20 21-224,20 0-225,-22 0-159,22 0-257,-20 0 0,20 0 160,-22 21-32,22-21-96,0 20-128,0-20 97,0 0-33,0 22 0,0-22 32,22 0 0,-22 21-32,20-21-32,-20 0 64,22-21-96,-2 21 32,-20 0-64,22 0 0,-22 0 0,0 0-32,0 0-64,0 0 0,0 0 32,0 0 32,0 21-96,20-21-641,-20 0-960,0 20-1506,0-20-2435</inkml:trace>
          <inkml:trace contextRef="#ctx0" brushRef="#br0" timeOffset="2745.6047">1193-1114 4003,'22'0'2082,"-22"0"-1089,0 0-416,0 0-65,0 0 65,0 0-65,0 0-191,0 20-129,0-20-128,0 22 64,0-22-32,0 21-32,0-21 0,0 0 0,0 0 32,0 0-32,0 0 64,0 0 1,0 0 31,0 0 0,20-21-96,-20 21 0,22-22-64,-22 2 0,20 20-64,2-21 64,-22-1-32,20 22 64,-20 0 64,22 0-96,-22 0 96,0 0 64,0 22 65,0-22-1,0 21-96,0-1-64,0 2 0,0-22-32,20 21-609,-20-1-1472,22-20-2372</inkml:trace>
          <inkml:trace contextRef="#ctx0" brushRef="#br0" timeOffset="3525.6061">1613-1094 6598,'-20'-20'1057,"20"20"-96,0 0 192,-22-21-609,22 21-159,0 0-193,-20 0-160,20 21-32,-22-21 0,22 20 32,-20-20 0,20 22 0,0-22-32,0 21 0,0-21 32,0 0 64,20 0-32,2 0 32,-22 0-96,20 0 128,2 0-64,-22 0 0,20-21 1,-20-1-1,22 22 96,-22 0 32,0 0 128,0 0-64,0 0-127,0 0-65,0 0 128,0 0 128,0 22-32,0-1-192,0-1 33,0 23-65,-22-23 96,22 23-64,-20-1 96,-2-1-160,2 2 64,20-23-128,-22 23 96,2-22-32,20-1 64,-22 2-64,22-22 32,0 0 33,-20 0-1,20 0-160,0-22-129,0 22-191,0-41-128,20 20 63,2-21 33,-22-1 159,20 23 65,2-1 96,-2-21-64,-20 42 0,22-21 64,-2-1 64,2 22-32,-22 0 64,20-20 0,-20 20 0,22 0 32,-1 0 32,0-21-32,0 21 32,0 0 32,0-22 0,0 22 96,0-20-96,0 20 0,0-21 1,-21 21-1,21-22 32,-21 2-64,0 20 32,0-21-32,0 21 0,0-22 0,0 22 160,-21-21-64,21 21-128,-21 0 33,0 0-130,21 21 33,0 1-32,0-1 128,0-1-32,0 23-32,21-23 65,21 2-130,-21-22-927,21 21-2211</inkml:trace>
        </inkml:traceGroup>
      </inkml:traceGroup>
    </inkml:traceGroup>
    <inkml:traceGroup>
      <inkml:annotationXML>
        <emma:emma xmlns:emma="http://www.w3.org/2003/04/emma" version="1.0">
          <emma:interpretation id="{06E5E044-8C0B-468E-B856-73DBE24C230D}" emma:medium="tactile" emma:mode="ink">
            <msink:context xmlns:msink="http://schemas.microsoft.com/ink/2010/main" type="paragraph" rotatedBoundingBox="17573,11415 20055,11496 20040,11947 17559,1186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F61895D-DBE3-44A3-8111-96ED756B2DB6}" emma:medium="tactile" emma:mode="ink">
              <msink:context xmlns:msink="http://schemas.microsoft.com/ink/2010/main" type="line" rotatedBoundingBox="17573,11415 20055,11496 20040,11947 17559,11866"/>
            </emma:interpretation>
          </emma:emma>
        </inkml:annotationXML>
        <inkml:traceGroup>
          <inkml:annotationXML>
            <emma:emma xmlns:emma="http://www.w3.org/2003/04/emma" version="1.0">
              <emma:interpretation id="{7B78E7DE-56A6-444E-A67B-57CC88004722}" emma:medium="tactile" emma:mode="ink">
                <msink:context xmlns:msink="http://schemas.microsoft.com/ink/2010/main" type="inkWord" rotatedBoundingBox="17573,11415 20055,11496 20040,11947 17559,11866"/>
              </emma:interpretation>
              <emma:one-of disjunction-type="recognition" id="oneOf2">
                <emma:interpretation id="interp10" emma:lang="en-US" emma:confidence="1">
                  <emma:literal>correlation</emma:literal>
                </emma:interpretation>
                <emma:interpretation id="interp11" emma:lang="en-US" emma:confidence="0">
                  <emma:literal>Correlation</emma:literal>
                </emma:interpretation>
                <emma:interpretation id="interp12" emma:lang="en-US" emma:confidence="0">
                  <emma:literal>correlations</emma:literal>
                </emma:interpretation>
                <emma:interpretation id="interp13" emma:lang="en-US" emma:confidence="0">
                  <emma:literal>corrugation</emma:literal>
                </emma:interpretation>
                <emma:interpretation id="interp14" emma:lang="en-US" emma:confidence="0">
                  <emma:literal>Correlations</emma:literal>
                </emma:interpretation>
              </emma:one-of>
            </emma:emma>
          </inkml:annotationXML>
          <inkml:trace contextRef="#ctx0" brushRef="#br0" timeOffset="5803.2102">38-610 1665,'0'0'545,"0"0"31,0 0 257,0 0-160,0 0 127,0 0-95,0 0-160,0 0 159,-20 0 97,20-21-257,0 21 33,0 0 0,-22 0-321,22 0-32,-21 21-128,0-21-32,21 21 0,-21-21-64,0 21 0,21 0 0,0 0 0,0 0 0,-21 0 0,21 0 0,21 0 0,-21-21 0,21 21 64,0-21 96,0 0-96,0 0 1,1 0 63,20-21-32,-22 0-32,2 0 0,-2 0 0,2 0 0,-22 21 64,0-21 32,0 21 321,0 0 95,0 0-287,0 0-193,0 0-128,0 0-32,-22 21 64,22 0-65,-20 0 65,20 0 0,0 0-32,0-21 0,0 21 64,0 0-128,0-21 128,20 21 32,2-21-32,-2-21 33,2 21 31,-2-21 0,-20 21-96,22-21 96,-22 0-32,0 0 32,0 0 0,0 0-64,0 21 0,0-21 32,-22 0-64,22 21 96,0-21-96,0 21 0,-20 0-32,20 0 32,0 0-96,0 0-64,0 0 0,0 0 32,0 0 64,0 0 32,0 0 32,20 0 0,-20 0 32,22 0 32,-22 0 0,20 0 32,-20 0 0,22-21-64,-2 21 32,2-21-64,-2 21 32,-20-21-32,22 21-32,-2 0 64,2-21-128,-22 21 96,0 0-64,20 0 0,-20 0 0,0 0 64,22 21-32,-22-21 32,0 21 0,0-21 0,0 21-64,0 0 96,0 0-32,-22 0 0,22 0-32,0 0 32,0 0-64,0 0 32,0 0 32,0 0 0,22-21-32,-22 21 64,20-21-32,-20 0 96,22 0 0,-2-21-96,2 21 96,-2-21-64,-20 0 0,22 0 0,-2 0 0,-20 0 32,0 0-32,22 0 0,-22 21-32,0-21 32,0 0-32,0 21 0,20 0 0,-20 0-64,0-21-32,22 21 32,-22 0 0,20 0 32,-20 21-32,0-21 32,22 0-32,-22 21 64,0 0 32,0-21-32,0 21 32,0 0-64,0 0 64,0 0-32,0 0 0,0 0 0,0 0 32,0-21-32,20 21-64,-20-21 96,0 0-64,22 21 96,-22-21-64,20 0 64,2 0-32,-2-21-32,2 21 32,-1 0-32,0-21 32,-21 0 0,21 0-32,0 21 32,-21-21 0,21 0 0,-21 0-32,0 0 32,0 21 0,0-21 64,-21 21-64,21 0 0,0 0-32,-21 0-64,21 0-32,0 21 32,-21-21 32,21 21 0,0 0 0,0 0 32,0 0-96,0 0 96,0 0 0,21-21 0,0 21 32,0-21 0,-1 0 32,2 0 0,-2-21 0,-20 21 32,22-21-32,-2-21-64,2 21 32,-2 0-32,-20 0 32,22-21 0,-2 21-64,-20-21 32,22 21 0,-22-1 64,0 2-32,0-1 0,0 21 1,0 0-1,0 0-64,0 0-97,0 0 1,-22 21 32,22-1 96,0 2 0,-20 20 0,20 0 0,-22 21-32,22-21-576,0 0-930,0 0-928,22 0-1922</inkml:trace>
          <inkml:trace contextRef="#ctx0" brushRef="#br0" timeOffset="6427.2112">1257-463 576,'0'0'4356,"-22"0"-3107,2-21-576,20 21 128,-22 0-289,22 21-416,0-21 0,-20 21 129,20 0 95,0-21-64,0 21-160,0 0 64,0 0 1,0-21-65,0 0 96,20 0 64,2 0-96,-2-21-96,2 21 0,-22-21-64,20 0-160,2 21 64,-22-21 32,0 21 32,20 0 0,-20 0-128,0 0 64,0 0 64,0 0 32,0 21 32,0 0-32,0 0 0,0 0 0,0-21-32,22 21 32,-22-21 32,20 21-32,2-21-32,-2 0 32,2 0 64,-2-21-32,2 21 64,-2-21-32,2 0 0,-22 0 128,42-21 193,-22 21 31,2-21-160,-2 0 0,2 0-159,-2 0-1,2 0 0,-22 0 0,21 21 480,-21 21 1,0-21-65,0 21-287,0 0-97,-21 0-192,21 21-32,0-21 64,-22 41 32,22-19 0,-20 20 32,-2 0 0,22 21-32,-20-21 32,20 0-32,-22-21-96,22 21-225,0-21-544,0 0-512,0-21-897,0 0-1954</inkml:trace>
          <inkml:trace contextRef="#ctx0" brushRef="#br0" timeOffset="6614.4116">1487-526 4548,'0'0'2594,"0"0"-2273,0 0 31,22 0 897,-2 0-384,2 0-385,20 0-319,-22 0-97,22 0-128,-20 0-961,-1 0-1634,0 0-1633</inkml:trace>
          <inkml:trace contextRef="#ctx0" brushRef="#br0" timeOffset="6770.4119">1782-547 2049,'0'21'1282,"0"-21"-33,0 21-64,0 0-416,-21 0-65,21 0-159,-21 0-65,21 0-287,0 0-65,0 0-224,0-21-1026,0 0-2113</inkml:trace>
          <inkml:trace contextRef="#ctx0" brushRef="#br0" timeOffset="6910.8122">1782-589 7815,'21'-42'1922,"-21"21"-929,0 21-449,0-21-384,0 21-224,0 0-352,0 0-1378,21 0-2786</inkml:trace>
          <inkml:trace contextRef="#ctx0" brushRef="#br0" timeOffset="7519.2132">1929-463 3555,'-21'21'2274,"21"-21"-1089,-21 21 32,21-21-416,-21 21-224,21 0-129,0-21-192,0 21-96,0-21-31,21 21-1,-21-21-96,21 0 0,0 0 0,-21 0 32,21-21 0,-21 21-32,21-21 32,-21 21 32,0-21-64,0 0 32,0 21 64,0-21 32,0 0 161,-21 0-33,21 21 0,0 0-64,0 0-127,0 0-65,0 0-128,0 0-97,0 0 161,21 0 0,0 0-128,0 0 32,0 0 0,-21 0 64,21 0 0,-21 0-64,21 0 128,-21 21 128,0 0 128,0-21 128,-21 21-95,21 0-97,0 0-96,0 0 32,-21-21 32,21 0 0,0 0 33,21 0 95,-21 0-64,21-21-128,0 0-64,0 0 0,0 0-64,0 21 32,0-21 0,0 21-32,0 0-32,0 0 0,0 0 32,0 21 64,-1 0-64,2 0-449,-2 21-1152,2-21-2979</inkml:trace>
        </inkml:traceGroup>
      </inkml:traceGroup>
    </inkml:traceGroup>
    <inkml:traceGroup>
      <inkml:annotationXML>
        <emma:emma xmlns:emma="http://www.w3.org/2003/04/emma" version="1.0">
          <emma:interpretation id="{7C8EF0FD-F7CC-4D37-90A0-C44A1AC8C0C1}" emma:medium="tactile" emma:mode="ink">
            <msink:context xmlns:msink="http://schemas.microsoft.com/ink/2010/main" type="paragraph" rotatedBoundingBox="17699,12156 19370,12371 19287,13021 17615,128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4929FB6-369A-4792-B30C-7F449BEBD147}" emma:medium="tactile" emma:mode="ink">
              <msink:context xmlns:msink="http://schemas.microsoft.com/ink/2010/main" type="line" rotatedBoundingBox="17699,12156 19370,12371 19287,13021 17615,12806"/>
            </emma:interpretation>
          </emma:emma>
        </inkml:annotationXML>
        <inkml:traceGroup>
          <inkml:annotationXML>
            <emma:emma xmlns:emma="http://www.w3.org/2003/04/emma" version="1.0">
              <emma:interpretation id="{C86C5578-0442-4399-BE25-648DF733B5E4}" emma:medium="tactile" emma:mode="ink">
                <msink:context xmlns:msink="http://schemas.microsoft.com/ink/2010/main" type="inkWord" rotatedBoundingBox="17699,12156 19370,12371 19287,13021 17615,12806"/>
              </emma:interpretation>
              <emma:one-of disjunction-type="recognition" id="oneOf3">
                <emma:interpretation id="interp15" emma:lang="en-US" emma:confidence="1">
                  <emma:literal>energy</emma:literal>
                </emma:interpretation>
                <emma:interpretation id="interp16" emma:lang="en-US" emma:confidence="0">
                  <emma:literal>energ f</emma:literal>
                </emma:interpretation>
                <emma:interpretation id="interp17" emma:lang="en-US" emma:confidence="0">
                  <emma:literal>energ t</emma:literal>
                </emma:interpretation>
                <emma:interpretation id="interp18" emma:lang="en-US" emma:confidence="0">
                  <emma:literal>energ x</emma:literal>
                </emma:interpretation>
                <emma:interpretation id="interp19" emma:lang="en-US" emma:confidence="0">
                  <emma:literal>energ Y</emma:literal>
                </emma:interpretation>
              </emma:one-of>
            </emma:emma>
          </inkml:annotationXML>
          <inkml:trace contextRef="#ctx0" brushRef="#br0" timeOffset="8876.4155">-4 167 3331,'0'0'929,"0"0"-257,0 0 321,0 0-32,0 0-192,0 21-65,22-21-95,-22 0-32,20 0-65,-20 0 65,22 0-97,-2 0-160,2 0-95,-2-21-33,2 21-64,-2-21-32,2 0-64,-22 0 64,20 0-32,-20 0-64,0 0 32,-20 0-64,20 21 0,-22-20 0,2 20 32,-2 20-96,2-20 128,-2 21-64,2 0-32,-2 0 32,2 0-32,20 21 64,-22-21 0,22 0 32,22 21 0,-22-21 0,20-21 32,2 0 192,20 0-64,-22 0 1,22 0-1,0-21-128,-20 0-32,-2 0 32,22 0-32,-20 0-32,-2 21 32,-20-21-32,22 21 0,-22-21 0,0 21-32,0 0 0,0 0 64,0 21 96,0-21 0,0 21 0,0 0-128,0 0 64,0 0-32,-22 0 32,22 0-64,0 0 0,0-21 32,0 21-32,0-21-64,0 0 128,0-21-64,22 21-64,-2-21 32,-20 0 32,22 0-32,-2 0 0,2 0 0,-2 21 32,-20-21 0,22 21-128,-22 0 64,0 0-32,0 0 64,0 21 0,0-21 32,20 21 32,-20-21-32,0 21 0,22 0 0,-22-21 64,20 21-32,-20-21 32,22 0-32,-2 0 96,2 0-96,-2 0 32,2-21-32,-2 21 0,2-21-32,-2 0 65,-20 0-33,22 0 0,-22 0 32,0 21-32,0-21 32,0 0 32,0 21-64,0 0-96,-22 0-32,2 0 0,20 21 32,-22-21 32,22 42-1,-20-21 33,20 0-32,0 0 0,0 0 0,20 0 32,-20 0-160,42-21-224,-20 21-769,-2-21-1410,2 0-2433</inkml:trace>
          <inkml:trace contextRef="#ctx0" brushRef="#br0" timeOffset="9157.216">879 167 5733,'0'0'2082,"0"0"-1538,0 0-447,0 0 95,0 21 320,0-21 65,0 0-193,0 21-32,0-21 1,0 21 127,0-21 97,0 0-161,0 0 129,0 0 127,0 0-31,0 0-321,21 0-320,-21-21 64,21 0-64,-21 0 0,20 0 0,2 0 0,-2 0-32,2 0-128,-2 0-481,2 21-448,-22 0-704,20 0-866,2 0-1377</inkml:trace>
          <inkml:trace contextRef="#ctx0" brushRef="#br0" timeOffset="9734.417">1215 146 1121,'20'0'1665,"-20"0"385,0 0 448,0 0-960,0 0-577,0 0-96,-20-21-353,20 21-160,-22 0-63,22 0-129,-20 0-32,-2 0-160,2 0 128,20 21-32,-22-21 32,22 21-64,0 0-32,0 0 0,0-21 32,0 21 0,22-21 0,-2 0-96,2 21 0,-2-21 0,-20-21 32,22 21-32,-2 0 64,-20 0 0,22-21 32,-22 21 0,0 0 64,0 0-64,0-21 32,0 21 161,0 0-193,0 0-161,0 21 65,0-21 96,20 21 129,-20 21 159,0 0-128,0 0-64,0 0-96,-20 21 32,20 1-32,0-23 0,-22 1 0,22 1 0,0-2 0,-20-19-32,20-2 96,-22-20 1,22 0 63,0 0 0,-20 0-32,20 0-128,-22-20-64,2-2-64,20 1 32,0-21-32,-22 1 64,22-2 32,0 1-1,0-21 1,0 42 32,0-21 0,22 21 32,-22 0-128,0 21 0,20-21-96,2 21 0,-2 0-224,2 0-1154,-2 0-2402</inkml:trace>
          <inkml:trace contextRef="#ctx0" brushRef="#br0" timeOffset="9984.0175">1698 146 6181,'-21'0'257,"21"0"-129,-22 0 1025,22 0-160,0 21 32,-20-21-257,-2 21-223,2 21-65,-2-21 33,2 0-193,-2 21-192,2-21-64,-2 21 32,2-21-96,20-21-128,-22 21-768,22-21-1987,22 0-1569</inkml:trace>
          <inkml:trace contextRef="#ctx0" brushRef="#br0" timeOffset="10155.6178">1487 146 7559,'0'0'2754,"0"0"-2337,0 0-642,0 21 706,0-21 192,22 21-257,-2 0-288,2-21-128,-2 21-1666,2-21-8103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16:06.5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84D8FBA-5A9E-481D-B136-396D4A075DD1}" emma:medium="tactile" emma:mode="ink">
          <msink:context xmlns:msink="http://schemas.microsoft.com/ink/2010/main" type="writingRegion" rotatedBoundingBox="2839,10584 4333,10593 4322,12357 2828,12348"/>
        </emma:interpretation>
      </emma:emma>
    </inkml:annotationXML>
    <inkml:traceGroup>
      <inkml:annotationXML>
        <emma:emma xmlns:emma="http://www.w3.org/2003/04/emma" version="1.0">
          <emma:interpretation id="{4E175700-7854-4F5B-A33D-68702284193B}" emma:medium="tactile" emma:mode="ink">
            <msink:context xmlns:msink="http://schemas.microsoft.com/ink/2010/main" type="paragraph" rotatedBoundingBox="2839,10584 4333,10593 4322,12357 2828,123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2C9858-FFD8-4DD4-86CA-E70335D1C6FB}" emma:medium="tactile" emma:mode="ink">
              <msink:context xmlns:msink="http://schemas.microsoft.com/ink/2010/main" type="line" rotatedBoundingBox="2839,10584 4333,10593 4329,11204 2835,11194"/>
            </emma:interpretation>
          </emma:emma>
        </inkml:annotationXML>
        <inkml:traceGroup>
          <inkml:annotationXML>
            <emma:emma xmlns:emma="http://www.w3.org/2003/04/emma" version="1.0">
              <emma:interpretation id="{13CC4512-C844-4298-8982-66740D99A2E2}" emma:medium="tactile" emma:mode="ink">
                <msink:context xmlns:msink="http://schemas.microsoft.com/ink/2010/main" type="inkWord" rotatedBoundingBox="2839,10584 4333,10593 4329,11204 2835,11194"/>
              </emma:interpretation>
              <emma:one-of disjunction-type="recognition" id="oneOf0">
                <emma:interpretation id="interp0" emma:lang="en-US" emma:confidence="0">
                  <emma:literal>kinetic</emma:literal>
                </emma:interpretation>
                <emma:interpretation id="interp1" emma:lang="en-US" emma:confidence="0">
                  <emma:literal>Kinetic</emma:literal>
                </emma:interpretation>
                <emma:interpretation id="interp2" emma:lang="en-US" emma:confidence="0">
                  <emma:literal>Kinetin</emma:literal>
                </emma:interpretation>
                <emma:interpretation id="interp3" emma:lang="en-US" emma:confidence="0">
                  <emma:literal>kinetin</emma:literal>
                </emma:interpretation>
                <emma:interpretation id="interp4" emma:lang="en-US" emma:confidence="0">
                  <emma:literal>Kinetics</emma:literal>
                </emma:interpretation>
              </emma:one-of>
            </emma:emma>
          </inkml:annotationXML>
          <inkml:trace contextRef="#ctx0" brushRef="#br0">1774 1975 1153,'0'0'1729,"0"-21"-512,0 21-256,0 0-224,0 0-481,0 0-288,0 21 128,0-21 353,0 22 127,0-2-63,0 23-97,21-2 1,-21 1-33,0 21-192,0-20 0,-21 20-128,21-43 0,0 1 32,0 1-63,0-22-1,0 0 160,0 0 224,0 0-800,21-22-1634,-21 1-2018</inkml:trace>
          <inkml:trace contextRef="#ctx0" brushRef="#br0" timeOffset="9316.8161">2068 1975 32,'0'-21'608,"0"21"1,0 0 223,0 0 129,0 0 225,0 0 63,0 0-192,0 0-225,0 0-223,0 0 0,-21 21-289,21 1-64,-21-2-96,0 1-64,-21 1 33,21-2-97,0 1-32,0 0 32,0 0 32,0 0-64,0 1 0,0-22-32,21 20 0,0-20-32,0 0-129,0 21 97,0-21 0,0 0 160,21 22-32,-21-22 225,21 20 63,0 1 64,-21 21-64,21-21-223,0 1-1,0-1-64,0-1 96,0-20-96,-21 22-352,42-22-1538,-42 0-3139</inkml:trace>
          <inkml:trace contextRef="#ctx0" brushRef="#br0" timeOffset="10018.8173">2173 2249 3971,'0'0'1281,"0"0"-1216,0 0 287,0 20 449,0-20-161,0 21-319,0 1 31,0-2-256,0 1-64,0 1-32,0-22 32,0 21-544,0-21-1154,20 0-1345</inkml:trace>
          <inkml:trace contextRef="#ctx0" brushRef="#br0" timeOffset="11110.8194">2299 2227 992,'0'22'737,"0"-22"0,0 20 352,0 1-384,0 1-65,0-2 193,0 23-353,0-22-127,0-1-257,0-20 0,0 22 0,0-22 0,0 0 0,0 0 96,0 0 161,0 0 127,0 0-128,20-22-191,-20 2-129,0-1 0,22-1 0,-22 1-32,20 1 64,-20-2-128,0 1 64,0 21-64,22-20 64,-22 20-160,0 0 31,0 0 65,0 20 32,20-20 64,-20 21-32,0 1 96,0-2-96,22 1 32,-22 1-32,0-1-32,20-1 32,-20-20 0,22 22 32,-22-22-64,20 0 96,-20 0-31,22 0 95,-2-22-96,-20 22 32,22-20 0,-1-1 32,-21-1 0,21 1-64,-21 1 32,0-2 32,0 1 64,0 21 32,0-20 65,0 20-65,0 0-32,-21 0-128,21 0-96,0 0-128,-21 20 96,21 1 0,0 1 64,0-2 0,-22 1 0,22 22 32,22-23-225,-22 2-95,0-1 128,21-21 96,0 20 32,-21-20 96,21 0-32,0-20 64,0 20 128,0-21 32,0-1 64,0 2 1,0-23-1,-21 2 0,21-2 1,0 1-97,-21-21 32,21 21-128,-21-20 0,0 19 64,0 1-32,0 0 193,0 21 127,0 0-63,0 21-161,0-21-96,0 21 0,0 0-96,0 0-224,0 0-257,0 21 289,0 0 192,0 0 0,0 21 0,0 21 0,0-21 32,0 21-64,0 0 64,0-20-96,0-2 64,0 1-64,0 1 64,0-22-64,0-1 97,0-20-226,0 22-447,0-22-994,0 0-223,0-22-2820</inkml:trace>
          <inkml:trace contextRef="#ctx0" brushRef="#br0" timeOffset="11298.0197">2656 2186 4420,'0'0'2146,"0"0"-2242,0 0-129,21 0 1122,-21 0 224,21 0-448,0 0-353,21-22-192,-21 22 1,21 0-97,-21 0-545,21 0-1761,-21 0-2691</inkml:trace>
          <inkml:trace contextRef="#ctx0" brushRef="#br0" timeOffset="11485.22">2950 2206 4548,'0'21'897,"0"-21"-513,0 22 993,0-22-384,0 20-384,0 23-321,0-23-160,0 1-96,0-21-32,0 22-96,0-22-705,0 0-1216,21 0-2147</inkml:trace>
          <inkml:trace contextRef="#ctx0" brushRef="#br0" timeOffset="11656.8202">2992 2060 7334,'0'-22'865,"0"1"-256,0 21-257,0-20-256,0 20-64,21 0-384,-21 0-1442,21 0-2049</inkml:trace>
          <inkml:trace contextRef="#ctx0" brushRef="#br0" timeOffset="11922.0208">3181 2164 2914,'0'0'1954,"0"0"-769,-21 0 609,21 22-513,-21-22-128,21 0-192,-21 0-320,0 20-161,21 1-127,-21 1-129,0-2-96,21 1 0,0 1-32,0-2 0,0 23 96,21-43-64,0 21 1,0-21-1,21 0-224,0 0-577,-21-21-1249,21 21-9192</inkml:trace>
        </inkml:traceGroup>
      </inkml:traceGroup>
      <inkml:traceGroup>
        <inkml:annotationXML>
          <emma:emma xmlns:emma="http://www.w3.org/2003/04/emma" version="1.0">
            <emma:interpretation id="{F9F2786A-3B2D-4AA1-B1BE-803297CE8F80}" emma:medium="tactile" emma:mode="ink">
              <msink:context xmlns:msink="http://schemas.microsoft.com/ink/2010/main" type="line" rotatedBoundingBox="2978,11415 4328,11695 4184,12391 2834,12111"/>
            </emma:interpretation>
          </emma:emma>
        </inkml:annotationXML>
        <inkml:traceGroup>
          <inkml:annotationXML>
            <emma:emma xmlns:emma="http://www.w3.org/2003/04/emma" version="1.0">
              <emma:interpretation id="{69AB3A0B-0E77-4D7F-A4FB-2EBDEAEDAA49}" emma:medium="tactile" emma:mode="ink">
                <msink:context xmlns:msink="http://schemas.microsoft.com/ink/2010/main" type="inkWord" rotatedBoundingBox="2978,11415 4328,11695 4184,12391 2834,12111"/>
              </emma:interpretation>
              <emma:one-of disjunction-type="recognition" id="oneOf1">
                <emma:interpretation id="interp5" emma:lang="en-US" emma:confidence="1">
                  <emma:literal>energy</emma:literal>
                </emma:interpretation>
                <emma:interpretation id="interp6" emma:lang="en-US" emma:confidence="0">
                  <emma:literal>energi</emma:literal>
                </emma:interpretation>
                <emma:interpretation id="interp7" emma:lang="en-US" emma:confidence="0">
                  <emma:literal>emery',</emma:literal>
                </emma:interpretation>
                <emma:interpretation id="interp8" emma:lang="en-US" emma:confidence="0">
                  <emma:literal>emery'!</emma:literal>
                </emma:interpretation>
                <emma:interpretation id="interp9" emma:lang="en-US" emma:confidence="0">
                  <emma:literal>emery';</emma:literal>
                </emma:interpretation>
              </emma:one-of>
            </emma:emma>
          </inkml:annotationXML>
          <inkml:trace contextRef="#ctx0" brushRef="#br0" timeOffset="13029.6227">1879 2984 3267,'0'21'128,"0"-21"-192,0 0 96,21 0 128,-21 0 32,0 0 256,21 21 321,-21-21-32,21-21 32,0 21-65,-21 0 1,21-21-353,0 0-128,-21 0-63,0 0-1,0 0-32,0 21 96,0-21-64,0 21 257,-21 0 127,0 0-224,21 0-127,-21 0-129,0 21-64,0-21-32,0 21-64,21 0 64,-21 0-32,21 21 64,0-21-65,0 0 65,21 0 32,-21 0 1,21 0-33,0 0 32,0 0 64,0-21 32,21 0 32,-21-21-32,0 21 64,0-21-64,0-21-32,0 21-32,0 0-31,-1 0 31,2 0 0,-22 0 32,20 0-160,-20 21 64,0-21 64,0 21-128,0 0 0,0 0-32,0 0-1,0 21 226,0 0 63,0 0-128,0 0 0,0 0-32,0 21 0,0 0-32,0-21 32,0 0-32,0-21-32,0 21 32,0-21-32,0-21 128,0 21 96,22-21-64,-2 0-128,-20 0 0,22-21 0,-2 21 0,-20 0 0,22 0 0,-22 0 0,0 21-32,20-21-96,-20 21 32,0 0 64,0 0-64,0 21 160,0-21-96,22 21 96,-22 21-64,0-21 32,0 21-96,20 0-673,-20-21-1249,0 0-448,22 0-545</inkml:trace>
          <inkml:trace contextRef="#ctx0" brushRef="#br0" timeOffset="13404.0234">2403 3026 4131,'22'0'897,"-22"0"-865,0 0 1442,0 0-193,20 0-288,2 0-96,-22 0-257,20 0-95,2 0-193,-22-21-64,20 0-63,-20 21-33,0-21 0,22 21-32,-22 0 64,0-21-63,-22 21-33,22-21 0,0 21 32,-20 0-32,20 0-32,-22 0-128,22 21-64,0 0 64,-20 0-32,20 0 32,0 0 0,0 21 0,0-21 32,20 0-32,-20 0 0,0-21 0,22 21-385,-2-21-960,2 0-1666,-1 0-3299</inkml:trace>
          <inkml:trace contextRef="#ctx0" brushRef="#br0" timeOffset="13684.8238">2656 3005 5925,'0'0'1826,"0"0"-1186,0 0-575,0 21 351,0-21 192,0 21-127,0 0-225,21-21-64,-21 21-128,0 0-32,0 0 33,21-21-65,-21 0 64,0 0 320,0 0 257,0 0-33,0 0-416,0-21-128,0-21 0,0 21-32,0 0-64,21-21 64,-21 21-64,0-21-64,21 21-160,0 21-673,-21-21-897,21 21-1184,0 0-3459</inkml:trace>
          <inkml:trace contextRef="#ctx0" brushRef="#br0" timeOffset="14293.225">2950 3005 6053,'0'0'1378,"0"0"-193,-21-21 0,21 21-352,0 0-321,0-21-224,-21 21-95,21 0 159,-21 0-128,21 0 0,0 0-192,-21 0-32,21 21-32,0-21-32,-21 21-32,21-21 32,21 21 32,-21-21 0,0 21 0,21-21-32,0 0-96,0 0 0,-21 0 64,21-21 96,0 21 0,-21 0 32,0-21 32,0 21 0,21-21 32,-21 21 0,0 0 32,0 0 0,0 0-96,0 0 0,0 21 96,0 0 64,0 0 1,0 21-97,0 21 0,0-21-96,0 21 32,0 0 32,0 0-64,0 0 32,0-21 0,0 0-32,0 0 32,0-21 64,-21 0-32,21-21 128,0 21 1,0-21 95,-21 0-128,21-21-64,-21 0-160,0 0 32,21 0-32,-21-20 0,0-2-96,0 1 32,21 0 63,-21 0 65,21 21 0,0 0-128,0 0 32,21 21-64,0-21 0,0 21-353,0-21-576,0 0-1281,0 21-1473,21-21 608,-21 21 3074</inkml:trace>
          <inkml:trace contextRef="#ctx0" brushRef="#br0" timeOffset="14698.8256">3118 2984 7142,'0'0'1057,"0"0"-1185,0 0 128,0 21 961,21-21-320,-21 21-481,0 0-64,21 0-288,0 0-3203</inkml:trace>
          <inkml:trace contextRef="#ctx0" brushRef="#br0" timeOffset="14527.2254">3244 3026 3171,'0'0'4003,"0"0"-2593,0 0-610,0 0 161,0 0-128,0 0 224,0 0-448,0 21-353,0 0-64,-21 0 32,21 21-128,-21 0-32,0 0 33,0 0-33,21-21-96,-21 21-289,21-42-351,0 21-738,0-21-1825,0-21-2786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16:24.71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A0D80C0-F7C4-4C45-8FD0-39F3B4A96762}" emma:medium="tactile" emma:mode="ink">
          <msink:context xmlns:msink="http://schemas.microsoft.com/ink/2010/main" type="writingRegion" rotatedBoundingBox="6512,10742 8066,10735 8072,12039 6518,12046"/>
        </emma:interpretation>
      </emma:emma>
    </inkml:annotationXML>
    <inkml:traceGroup>
      <inkml:annotationXML>
        <emma:emma xmlns:emma="http://www.w3.org/2003/04/emma" version="1.0">
          <emma:interpretation id="{14ED7F1B-35D9-403F-93EF-A74BAD7B2848}" emma:medium="tactile" emma:mode="ink">
            <msink:context xmlns:msink="http://schemas.microsoft.com/ink/2010/main" type="paragraph" rotatedBoundingBox="6512,10742 8066,10735 8069,11305 6515,113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956EE0-1E6F-4610-B97E-9CD7F8EF1BDD}" emma:medium="tactile" emma:mode="ink">
              <msink:context xmlns:msink="http://schemas.microsoft.com/ink/2010/main" type="line" rotatedBoundingBox="6512,10742 8066,10735 8069,11305 6515,11312"/>
            </emma:interpretation>
          </emma:emma>
        </inkml:annotationXML>
        <inkml:traceGroup>
          <inkml:annotationXML>
            <emma:emma xmlns:emma="http://www.w3.org/2003/04/emma" version="1.0">
              <emma:interpretation id="{2916C71B-BB92-45C8-8581-D8C6E1273B21}" emma:medium="tactile" emma:mode="ink">
                <msink:context xmlns:msink="http://schemas.microsoft.com/ink/2010/main" type="inkWord" rotatedBoundingBox="6512,10742 8066,10735 8069,11305 6515,11312"/>
              </emma:interpretation>
              <emma:one-of disjunction-type="recognition" id="oneOf0">
                <emma:interpretation id="interp0" emma:lang="en-US" emma:confidence="0">
                  <emma:literal>electron</emma:literal>
                </emma:interpretation>
                <emma:interpretation id="interp1" emma:lang="en-US" emma:confidence="0">
                  <emma:literal>elect on</emma:literal>
                </emma:interpretation>
                <emma:interpretation id="interp2" emma:lang="en-US" emma:confidence="0">
                  <emma:literal>e lection</emma:literal>
                </emma:interpretation>
                <emma:interpretation id="interp3" emma:lang="en-US" emma:confidence="0">
                  <emma:literal>elect son</emma:literal>
                </emma:interpretation>
                <emma:interpretation id="interp4" emma:lang="en-US" emma:confidence="0">
                  <emma:literal>e Teton</emma:literal>
                </emma:interpretation>
              </emma:one-of>
            </emma:emma>
          </inkml:annotationXML>
          <inkml:trace contextRef="#ctx0" brushRef="#br0">5470 2459 3010,'0'0'801,"0"0"-64,0 0-353,0 0-288,0 0-96,0 0-64,0 0-32,0 0 96,0 0 64,0 0 64,0 0 225,22 0 95,-22 0 193,20 0-193,-20 0-192,22-21-63,-2 21-33,-20-22-64,22 22 0,-22-20 0,0 20-32,0-21 96,0 21-64,0 0 32,0-22 33,0 22 31,0 0 32,0 0-128,-22-21 64,22 21-32,0 0-64,-20 0-32,20 0-96,0 0-32,-22 0 64,22 21-64,-20 1 64,20-22-32,-22 21 32,22-1 64,-20 2-96,20-22 32,0 21 32,0-1-32,0-20-32,20 22 64,-20-22 0,22 21 32,-2-21-32,-20 0 64,22 20-32,-2-20 32,2 0 0,-2-20 32,2 20-64,-2 0 0,-20 0 32,0 0-128,22-21-256,-22 21-353,0 0-800,0 0-2307</inkml:trace>
          <inkml:trace contextRef="#ctx0" brushRef="#br0" timeOffset="405.6007">5764 2101 3042,'0'-21'1025,"0"21"289,0 0-129,0 0-545,0 0-287,0 0-321,0 21 128,0-21 512,0 21 65,0 21 32,0-20-96,0 19-193,0 22-128,0-21-95,-20 22-161,20-22 32,-22-1-96,22 2 32,0-23-32,0-20-32,0 22 0,0-22 32,0 0-160,0 0-577,22 0-704,-22 0-481,0-22-2210</inkml:trace>
          <inkml:trace contextRef="#ctx0" brushRef="#br0" timeOffset="748.8012">5828 2438 2818,'0'0'224,"0"21"-224,0-21 705,20 0 192,-20 0 160,22 0-96,-1 0-192,0-21-225,0 21-288,-21-22-31,21 2-1,-21 20-32,0-21 96,0 21 32,0-22 1,0 22-65,-21-21-64,0 21 96,21 0-95,-21 0-97,0 0-192,-1 21 96,2 1-96,20-1 96,-22 21-64,22-21 31,0-1 66,0 2-98,22-1 65,-2-1 65,2-20-98,-1 22-31,0-22-544,21 0-930,-21 0-1857</inkml:trace>
          <inkml:trace contextRef="#ctx0" brushRef="#br0" timeOffset="1248.0021">6122 2438 3619,'-21'0'1185,"21"0"-288,-21 0 160,21 0-577,-21 0-159,21 21-97,-21-21-128,21 20-96,0 2-32,0-22 64,21 21 0,-21-1 32,21 2 32,0-22 0,0 21 96,0-21-63,0 0 95,0 0-64,0 0 64,0-21 225,21-1 63,-21 2-32,-21-1-31,21-21 63,-1 21-63,2-21-161,-2-1-64,-20-20-160,22 22 0,-22-22-32,0 20 65,0 22-33,0-21 64,0 22-32,0-2 224,0 22-32,-22-21-63,22 21-97,0 0-128,0 0-128,0 0-225,0 21 193,0 1 128,0 19 0,0 22 32,0-21 32,0 42-32,0-21 32,0-20 0,-20 20-32,20-43-64,20 23-32,-20-23-160,0-20-385,0 22-832,0-22-865,0 0-1858</inkml:trace>
          <inkml:trace contextRef="#ctx0" brushRef="#br0" timeOffset="1450.8025">6248 2332 5765,'21'0'160,"-21"0"-64,21 0 673,-21-20 256,21 20-449,-1 20-383,2-20-129,-2 0-32,22 21-64,-20 1-1057,-2-22-1602,2 21-928</inkml:trace>
          <inkml:trace contextRef="#ctx0" brushRef="#br0" timeOffset="2184.0039">6499 2501 288,'0'21'1793,"0"-21"-447,0 20-161,0-20-160,0 0-96,0 0-129,0 22-223,0-22 64,0 0 448,0 0 320,0 0-704,0-22-417,0 22-96,-20-20 64,20-1-128,0-1-63,0 2-65,20-1 0,-20-1-32,22 2-1,-22-1-31,20 21 0,-20 0 32,22 0-32,-22 0-64,20 0 32,-20 0 32,0 0 64,0 21 0,0-1 32,0-20-32,0 22 32,0-1-32,0-1 0,0-20 0,0 22-32,0-1 0,22-21 64,-22 0-32,20 20 32,2-20-32,-2 0 32,-20 0 32,22-20 32,-22 20-32,21-21 32,-21 21-32,0-22 65,0 2-97,0-1 0,0-1-32,-21 2 0,21 20 0,-22-21 0,2 21 0,20 0-64,0 0 32,-22 0-33,22 0-31,0 0-96,22 0 96,-22 0 64,20 0 32,2 0 32,-1 0-96,0 0 64,0 0-32,0 0 0,-21 21 32,21-21-32,-21 20 0,21 2 96,-21-22-96,0 21 32,0-1 32,0-20-32,0 22 64,0-22-64,0 0 64,0 0 32,0 0 64,0 0 33,21-22-97,0 22 0,-21-20-96,21-1 32,0-1-32,0 2 0,0 20-128,-21 0 64,21 0-65,-21 0 33,21 20 32,-21 2 64,0-1 0,0 21 0,21-1-1313,-21 2-5317</inkml:trace>
        </inkml:traceGroup>
      </inkml:traceGroup>
    </inkml:traceGroup>
    <inkml:traceGroup>
      <inkml:annotationXML>
        <emma:emma xmlns:emma="http://www.w3.org/2003/04/emma" version="1.0">
          <emma:interpretation id="{44D45C43-CA5B-4537-92EF-42B970D84279}" emma:medium="tactile" emma:mode="ink">
            <msink:context xmlns:msink="http://schemas.microsoft.com/ink/2010/main" type="paragraph" rotatedBoundingBox="6549,11497 7814,11464 7829,12036 6564,120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DB0EBF-271D-455E-B194-9A31FE0CFA61}" emma:medium="tactile" emma:mode="ink">
              <msink:context xmlns:msink="http://schemas.microsoft.com/ink/2010/main" type="line" rotatedBoundingBox="6549,11497 7814,11464 7829,12036 6564,12069"/>
            </emma:interpretation>
          </emma:emma>
        </inkml:annotationXML>
        <inkml:traceGroup>
          <inkml:annotationXML>
            <emma:emma xmlns:emma="http://www.w3.org/2003/04/emma" version="1.0">
              <emma:interpretation id="{53A83B3A-4F38-4F5C-9DAC-35F9595096F2}" emma:medium="tactile" emma:mode="ink">
                <msink:context xmlns:msink="http://schemas.microsoft.com/ink/2010/main" type="inkWord" rotatedBoundingBox="6549,11497 7814,11464 7829,12036 6564,12069"/>
              </emma:interpretation>
              <emma:one-of disjunction-type="recognition" id="oneOf1">
                <emma:interpretation id="interp5" emma:lang="en-US" emma:confidence="1">
                  <emma:literal>nuclei</emma:literal>
                </emma:interpretation>
                <emma:interpretation id="interp6" emma:lang="en-US" emma:confidence="0">
                  <emma:literal>n v lei</emma:literal>
                </emma:interpretation>
                <emma:interpretation id="interp7" emma:lang="en-US" emma:confidence="0">
                  <emma:literal>n v dei</emma:literal>
                </emma:interpretation>
                <emma:interpretation id="interp8" emma:lang="en-US" emma:confidence="0">
                  <emma:literal>n v de;</emma:literal>
                </emma:interpretation>
                <emma:interpretation id="interp9" emma:lang="en-US" emma:confidence="0">
                  <emma:literal>n v de!</emma:literal>
                </emma:interpretation>
              </emma:one-of>
            </emma:emma>
          </inkml:annotationXML>
          <inkml:trace contextRef="#ctx0" brushRef="#br0" timeOffset="3385.2059">5492 3047 1761,'0'0'1249,"0"0"-1056,0 0-65,0 0-32,20 21 608,-20-21 514,0 21-354,0 0-223,0 0-64,0 0-193,22 0 32,-22 0-191,0 0-1,0-21-32,0 0-128,0 21 128,0-21-32,0 0 193,0 0 159,0-21 33,0 21-449,0-21 0,20-21-32,-20 21-64,22-21 0,-22 0 0,20 21 0,-20 0-32,22 0 0,-22 0-64,0 21 0,20 0 0,-20 0-1,0 21 1,22-21 257,-22 42-1,0-21 64,0 21-128,0 0 0,0-21-64,0 0-32,0 0 0,0-21 32,0 21-320,0-21-1057,20 0-1858,-20 0-1922</inkml:trace>
          <inkml:trace contextRef="#ctx0" brushRef="#br0" timeOffset="3681.6064">5764 3068 3747,'22'0'1762,"-22"0"-1602,0 0 192,0 21 577,0 0-224,0 21-129,0-21-159,0 0-161,0-21 0,20 21 129,-20-21 31,22 0 96,-22 0 65,20 0 224,-20-21-353,22 0-96,-1 0-95,-21 0-161,21 0 32,-21-21-32,21 21-96,-21 0 32,0 0-32,21 21-64,-21-21-192,0 21-769,0 0-1730,0 0-3138</inkml:trace>
          <inkml:trace contextRef="#ctx0" brushRef="#br0" timeOffset="4524.0079">6143 3068 5669,'0'0'929,"0"-21"96,0 21 32,0 0-417,0 0-127,-21 0-97,21 21-256,-21-21-96,21 21 0,-21 0 33,21 0-1,0 0 0,-21 0-96,21 21 64,0-21 0,21 0-64,0 0 0,-21-21 0,42 0 64,-21 0 64,0 0-32,0 0-32,21-21 128,-21 0-63,0 0 95,0 0-64,-1-21 32,2 21 96,-2-21-160,-20 0 1,22 0-65,-22-21 64,0 21-96,0 0 0,0 21-32,0-21 96,0 42 0,0-21 32,0 21 64,-22-21-32,22 21-128,0 0-64,-20 21-128,20 0 96,0-1-32,-22 2 96,22 41-32,-20-21 0,20 0 64,0 21-32,0-21 0,0 0 0,20 0-32,-20-21 32,22 0 0,-22 0 0,20 0-32,2-21 64,-2 0-32,2 0 64,-2 0-32,2 0-32,-2-21 64,2 0-128,-22 0 64,20 0 0,2 0-32,-22 0-32,0-21 64,0 21-32,0-21 32,0 21-32,-22 21 128,22-21-96,0 21-32,-20 0 0,20 0-32,0 21-32,-22-21 32,22 21 32,0 0-32,-20 0 96,20 0-64,0 0 32,0 0-32,0 21-64,0-21 192,0 0-96,20 0-64,-20 0 160,0-21-128,0 21 96,22-21-32,-22 21 32,20-21-32,-20 0-32,22 0 0,-22 0-320,0 21-737,20-21-865,-20 0-1153,0 0-2787</inkml:trace>
          <inkml:trace contextRef="#ctx0" brushRef="#br0" timeOffset="5054.4088">6731 2921 10025,'0'-42'961,"0"42"-256,0-21-385,0 21-160,0 0-192,0-21-192,0 21-1186,21 0-2657</inkml:trace>
          <inkml:trace contextRef="#ctx0" brushRef="#br0" timeOffset="4882.8086">6752 3047 7783,'-21'0'1089,"21"0"-545,0 0 33,0 0-97,0 21 97,0 0-225,0 21-192,0-21-31,0 21-65,0-21 32,0 0-96,0-21 32,0 21-64,0-21-32,0 0-577,0 0-928,0 0-2083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17:12.7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3AD69EB-3117-4ECC-BF8F-E33EDFBBA2CA}" emma:medium="tactile" emma:mode="ink">
          <msink:context xmlns:msink="http://schemas.microsoft.com/ink/2010/main" type="inkDrawing" rotatedBoundingBox="2722,11810 15234,12147 15214,12916 2701,12580" shapeName="Other"/>
        </emma:interpretation>
      </emma:emma>
    </inkml:annotationXML>
    <inkml:trace contextRef="#ctx0" brushRef="#br0">0 21 160,'0'0'320,"0"0"-160,0 0 64,0 0 65,20 21 31,-20-21-32,0 0-160,0 0 97,0 21-65,22-21 32,-22 22-64,0-22 96,20 20-32,-20-20 129,0 21-97,22 0 0,-22-21 32,21 21-63,0-21 31,0 21 96,0-21-96,0 21 193,0-21-33,0 21-128,0-21-128,0 21 33,0-21 31,21 21 320,0-21 97,0 21-289,0-21-96,-1 0-128,1 0 65,0 21-33,0-21 64,22 0-64,-22 0-64,20 0 64,-20 0-64,22 0 0,-22 0-32,21 21 0,0-21 0,0 0 0,0 0 0,0 0 64,0 0-63,0 0 31,0 0-32,-21 21 64,21-21-32,0 0-64,0 0 64,1 0 32,20 0-32,-22 0 0,22 0-32,-21 0 32,21-21-32,-21 21 64,21 0-32,-21 0 32,0-21 33,0 21-97,21 0 32,-20 0 0,20-21 0,0 21-32,0 0-32,0-21 96,-22 21-96,22 0 32,-20-21-32,-2 21 32,22 0 0,-21 0 0,21-21 32,0 21-32,0 0 32,-20-21-32,20 21 0,-22-21 0,22 21 32,-20 0-64,-2 0-64,22 0 64,-20 0 64,-1 0-32,0 0-32,0 0 32,0 0-32,21 0 0,-21 0 32,0 0-32,0 0 0,-1 0 32,2 0 0,-22 0-32,20 0 0,2 0 0,-1 0 0,-21 21 0,21-21 0,-21 21 0,21-21 0,-21 21 0,0-21 0,21 21 0,-21 0 0,0-21 0,0 21 0,0 0 0,0-21 32,0 21-32,0 0 0,0-21 0,0 21 32,1 0-64,-23-21 32,2 21 0,20-21 65,-22 21-65,2-21 0,-22 21 0,20-21 0,2 0 64,-22 0 0,0 0 64,0 0 32,0 0-32,20 0 64,-20 0-32,0 0-96,0-21-32,0 21 0,0-21 1,22 21-66,-22-21 1,0 21 32,20-21 0,-20 21-32,21 0 0,0-21 0,0 21 32,0 0 0,0-21 0,21 21 0,-21 0 0,21-21 0,0 21-32,0 0 32,21-21 0,-21 21-32,0 0 0,0 0 32,0 0 0,21 0 0,-20 0 0,-1 0 0,20 0 0,-20 0 0,22 0 0,-2 0 0,-20 0 0,22 21 0,-2-21 32,-20 0-32,22 0 0,-2 0 0,2 21 0,-22-21 0,20 21 0,1-21 0,1 21 0,-2-21 64,2 21-64,-2-21 0,2 0 0,-2 21 64,2-21-32,-2 21-32,2-21 32,20 21 33,-22-21 31,2 21-64,-1-21 64,21 21-128,-21-21 96,0 21-64,21-21 32,-21 21-32,21-21 64,-21 0-64,21 21 32,-22-21-32,22 0 64,1 22-32,-22-22 0,21 0 0,0 20 0,-21-20 32,21 21-32,0-21 32,-21 0-32,21 22 0,0-22 32,0 0-32,1 20 0,-1-20 32,0 0-64,-1 0 0,1 21 0,-21-21 0,21 0 33,0 0 63,0 0-64,-21 0 32,21 0 32,0-21-32,-20 21-64,20 0 32,-22 0 0,22 0 32,-20 0-32,-2 0 0,2 0-32,20-20 64,-22 20-32,2-22 0,-1 22 32,-1-21-64,2 1 32,-2 20 0,-20-22 96,22 1-128,-2 0 0,-20 0 64,0 0-32,22 0 1,-22-21 31,0 21-64,0-21 32,0 0 0,0 0 0,-22 0 64,22 0-64,-20 0 96,-22 0 0,21 21-32,-21-21 0,0 21-96,0 21-897,-21-21-1665,-1 0-5862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17:13.9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F03DC66-07AF-4DE6-8821-6687323F829B}" emma:medium="tactile" emma:mode="ink">
          <msink:context xmlns:msink="http://schemas.microsoft.com/ink/2010/main" type="writingRegion" rotatedBoundingBox="7076,13187 11445,13146 11463,15135 7095,15175"/>
        </emma:interpretation>
      </emma:emma>
    </inkml:annotationXML>
    <inkml:traceGroup>
      <inkml:annotationXML>
        <emma:emma xmlns:emma="http://www.w3.org/2003/04/emma" version="1.0">
          <emma:interpretation id="{7DDFC277-B3D8-4458-BAFA-3E2E458E979F}" emma:medium="tactile" emma:mode="ink">
            <msink:context xmlns:msink="http://schemas.microsoft.com/ink/2010/main" type="paragraph" rotatedBoundingBox="7076,13187 11445,13146 11463,15135 7095,151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DCE123-141C-4B61-B5E3-13C8EFA2B3D6}" emma:medium="tactile" emma:mode="ink">
              <msink:context xmlns:msink="http://schemas.microsoft.com/ink/2010/main" type="line" rotatedBoundingBox="7076,13187 11445,13146 11451,13816 7082,13856"/>
            </emma:interpretation>
          </emma:emma>
        </inkml:annotationXML>
        <inkml:traceGroup>
          <inkml:annotationXML>
            <emma:emma xmlns:emma="http://www.w3.org/2003/04/emma" version="1.0">
              <emma:interpretation id="{F2A07FA2-3FD4-424A-AB16-60659AA8B28F}" emma:medium="tactile" emma:mode="ink">
                <msink:context xmlns:msink="http://schemas.microsoft.com/ink/2010/main" type="inkWord" rotatedBoundingBox="7078,13388 7644,13383 7648,13758 7082,13764"/>
              </emma:interpretation>
              <emma:one-of disjunction-type="recognition" id="oneOf0">
                <emma:interpretation id="interp0" emma:lang="en-US" emma:confidence="1">
                  <emma:literal>we</emma:literal>
                </emma:interpretation>
                <emma:interpretation id="interp1" emma:lang="en-US" emma:confidence="0">
                  <emma:literal>We</emma:literal>
                </emma:interpretation>
                <emma:interpretation id="interp2" emma:lang="en-US" emma:confidence="0">
                  <emma:literal>wee</emma:literal>
                </emma:interpretation>
                <emma:interpretation id="interp3" emma:lang="en-US" emma:confidence="0">
                  <emma:literal>Wee</emma:literal>
                </emma:interpretation>
                <emma:interpretation id="interp4" emma:lang="en-US" emma:confidence="0">
                  <emma:literal>woe</emma:literal>
                </emma:interpretation>
              </emma:one-of>
            </emma:emma>
          </inkml:annotationXML>
          <inkml:trace contextRef="#ctx0" brushRef="#br0">6017 4791 4099,'0'0'545,"0"0"63,0 0-95,0-22 352,0 22 96,0 0-129,0 0-479,0 0-193,0 22 128,0-22 225,0 21 95,0 21 33,0-21-321,0 21-64,0 0-63,0-21-33,0 0-64,0 0-64,0 0 0,0-21 32,0 0 96,21 0 257,-21 0-97,21-21-128,0 0-96,0-21-32,-21 21 32,21-21 0,0 21-64,-21 0-32,0-1 64,0 22 1,21-20-1,-21 20-32,0 0-128,0 0-129,0 20 65,0 2 160,0-1 32,0 0-32,21 21 0,-21-21 0,21 0 64,-21-21-32,21 21 0,0-21 128,-21 0 129,21 0 127,-21 0 33,21-21-33,-21 0-96,0 0-128,0-21-31,0 21-161,0-22 64,0 23-96,0-23-97,0 2-319,0 19-161,0 2-480,0-1-1441,0 21-2819</inkml:trace>
          <inkml:trace contextRef="#ctx0" brushRef="#br0" timeOffset="327.6006">6395 4896 4067,'0'0'545,"0"0"-33,0 0 1346,20 0-449,-20-21-384,22 21-192,-2-21-128,-20 21-225,22-22 33,-22 2-97,0 20 33,20-21 31,-20 21-96,0 0 33,-20-22-161,20 22 64,-22 0-191,22 22-162,-20-1 33,-2-1-32,2 2 32,20 20 0,-22-21-64,22 21 64,22-21 0,-2 0 32,2 0-64,20-21-416,0 0-1346,20 0-4900</inkml:trace>
        </inkml:traceGroup>
        <inkml:traceGroup>
          <inkml:annotationXML>
            <emma:emma xmlns:emma="http://www.w3.org/2003/04/emma" version="1.0">
              <emma:interpretation id="{2591A81A-B37A-42E2-9BB9-F042B60A0648}" emma:medium="tactile" emma:mode="ink">
                <msink:context xmlns:msink="http://schemas.microsoft.com/ink/2010/main" type="inkWord" rotatedBoundingBox="8337,13323 9683,13310 9688,13793 8342,13806"/>
              </emma:interpretation>
              <emma:one-of disjunction-type="recognition" id="oneOf1">
                <emma:interpretation id="interp5" emma:lang="en-US" emma:confidence="1">
                  <emma:literal>know</emma:literal>
                </emma:interpretation>
                <emma:interpretation id="interp6" emma:lang="en-US" emma:confidence="0">
                  <emma:literal>Knorr</emma:literal>
                </emma:interpretation>
                <emma:interpretation id="interp7" emma:lang="en-US" emma:confidence="0">
                  <emma:literal>throw</emma:literal>
                </emma:interpretation>
                <emma:interpretation id="interp8" emma:lang="en-US" emma:confidence="0">
                  <emma:literal>Know</emma:literal>
                </emma:interpretation>
                <emma:interpretation id="interp9" emma:lang="en-US" emma:confidence="0">
                  <emma:literal>Kirov</emma:literal>
                </emma:interpretation>
              </emma:one-of>
            </emma:emma>
          </inkml:annotationXML>
          <inkml:trace contextRef="#ctx0" brushRef="#br0" timeOffset="780.0013">7319 4623 4964,'0'-21'385,"0"21"159,0 0 97,0 0-577,0 0-32,0 21 384,0-1 417,0 2 32,-21 19-32,21 22-161,0 0-223,0 1-129,-21-22-192,21 21-64,0-21-32,0-21 32,0-21 0,0 21-128,0-21-32,0 0-769,21 0-544,-21-21-1057,21 0-2275</inkml:trace>
          <inkml:trace contextRef="#ctx0" brushRef="#br0" timeOffset="2246.4039">7466 4643 6918,'0'-20'801,"0"20"-641,0 0-128,0 20 384,0 2 353,-21-22-256,21 41-289,-21-19-32,0-1-128,0-1 0,21 2 32,-21-1 0,0-1 32,21 2-64,-21-22 1,0 21 31,21-21-128,0 21 32,0-21-32,0 0 32,0 21 0,0-21 32,21 21 32,-21-21 32,21 21-96,0 0 64,0-21-32,0 21 0,0-21-32,-21 21 32,21-21 0,0 0 0,-21 0-32,0 0 64,22 0-32,-22 0 0,0 0 32,0 0 0,20-21-64,-20 0 64,0 0 0,22 0-64,-22 21 0,0-21 0,20 0 32,-20 21 0,0 0 32,0-21 1,0 21-65,0 0-33,0 0-31,0 21 64,0-21 97,0 21 63,0 0 0,0 0-128,0 0 32,0 0-64,0 0 0,0-21 0,0 0 0,0 0 64,0 0 96,22 0 0,-22-21-64,20 21-64,2-21 0,-2 0 0,2 0-32,-2 0 0,-20 0 0,22 21 0,-22-21-64,20 21-32,-20 0 32,0 21 32,0-21 32,0 21 32,0 0 0,0 0 0,0 0-32,0 0 0,0 0 0,21-21 64,-21 21-64,21-21 64,0 0 0,0 0 1,-21-21 31,21 0 0,0 21-64,0-21-32,-21 0 64,0 21 0,0 0-32,0-21 32,0 21-32,0 0 32,0 0-96,0 0-96,0 0-32,0 0 160,0 21-32,0 0-32,0-21 128,0 21-64,21 0 32,-21-21-32,0 21 0,21-21 64,-21 0-32,21 0 32,-21 0 64,0 0 32,21 0 64,-21-21-128,0 21-31,0-21 31,0 0 0,0 21 0,0-21-32,-21 0-32,21 0-64,-21 21 32,21-21 0,0 21-32,0 0-32,0-21-96,21 21 96,0 0 32,-21 0 0,21-21-1,0 21 1,0 0 64,0 0-96,0 0 32,-21 0-32,21 0 32,0 21 32,-21-21 0,0 21 0,0-21 64,21 21-32,-21-21 32,0 21-32,0-21-32,0 21 0,0-21 33,0 0-33,0 0 64,0 0 32,21 0-32,0-21 0,-21 21-32,21-21-32,0 21-32,0-21-32,0 21 64,-21 0 0,0 0-64,0 0-64,21 0 128,-21 0-65,0 21 65,0 0 65,0 0-65,0 0 0,0 0 0,0-21 0,21 21 64,0 0-32,-21-21 0,21 0 32,1 0 64,-22 0-32,20-21 0,-20 21 0,0-21 0,0 0-64,22 0 0,-22 0 64,-22 0-32,22 0-32,0 0 0,-20 0-32,-2-1 0,22 22 33,0-20-66,-21 20 33,21 0-96,0 0-128,21 0 64,-21 0 96,22 0 64,20 20 64,0-20-64,20 0-192,2-20-641,-2 20-2947</inkml:trace>
        </inkml:traceGroup>
        <inkml:traceGroup>
          <inkml:annotationXML>
            <emma:emma xmlns:emma="http://www.w3.org/2003/04/emma" version="1.0">
              <emma:interpretation id="{E6F1AB38-4213-41A9-AE99-A0EA812CB5E5}" emma:medium="tactile" emma:mode="ink">
                <msink:context xmlns:msink="http://schemas.microsoft.com/ink/2010/main" type="inkWord" rotatedBoundingBox="10229,13158 11445,13146 11451,13816 10235,13827"/>
              </emma:interpretation>
              <emma:one-of disjunction-type="recognition" id="oneOf2">
                <emma:interpretation id="interp10" emma:lang="en-US" emma:confidence="1">
                  <emma:literal>these</emma:literal>
                </emma:interpretation>
                <emma:interpretation id="interp11" emma:lang="en-US" emma:confidence="0">
                  <emma:literal>These</emma:literal>
                </emma:interpretation>
                <emma:interpretation id="interp12" emma:lang="en-US" emma:confidence="0">
                  <emma:literal>there</emma:literal>
                </emma:interpretation>
                <emma:interpretation id="interp13" emma:lang="en-US" emma:confidence="0">
                  <emma:literal>There</emma:literal>
                </emma:interpretation>
                <emma:interpretation id="interp14" emma:lang="en-US" emma:confidence="0">
                  <emma:literal>thebe</emma:literal>
                </emma:interpretation>
              </emma:one-of>
            </emma:emma>
          </inkml:annotationXML>
          <inkml:trace contextRef="#ctx0" brushRef="#br0" timeOffset="3915.6068">9168 4832 4131,'0'0'353,"0"-20"159,0 20-288,0 0 33,20 0 640,-20 0 160,22 0-225,-2 0-127,2 0-96,20 0 63,-22 0-191,22-21-129,0-1-128,0 2 0,-20-1-95,20-1 63,-22-19 0,2 19-64,-22-19 0,20 19 0,-20 2 0,0-1 1,0-21 31,0 20 192,-20 22 64,20-21-159,-22 21 63,22-20-160,-20 20-192,20 20-32,-22-20-32,22 21 32,-20 21 0,-2 1 0,22-1 64,-20 21 0,-2 0 64,22 0-32,-20 0-32,20-21 32,0 0-32,0-21 0,0 0 0,0-21-32,0 21 32,0-21 0,20 0 0,2-21 0,-2 21-96,2-21 0,-22 21 32,20-21 32,2 21-33,-22 0 1,0 0 0,20 0-32,-20 0 0,0 21 96,0-21 0,22 21 0,-22 0 0,20-21 0,-20 0 96,22 0-64,-2 0 64,2 0-64,-2 0 0,2-21 0,-2 0 33,2 0-65,-2 0 32,-20 0 32,22 0-64,-22 0 32,0-1 32,0 22 0,0-20 0,0 20-64,-22 0-64,22 0-64,0 20 64,-20-20-32,20 22 31,0-1 33,0 0 0,0-21 0,0 21 32,20-21 32,-20 21 0,22-21 0,-2 0 33,2 0-1,-2 0 0,2 0-32,-22-21 0,20 21 0,2-21-32,-2 21 0,2 0 0,-22 0-32,0 0 0,20 0 0,-20 0-64,0 0 64,0 0 32,0 21 32,0 0-32,0 0 0,-20 0 0,20 0 0,0 0 0,0-21 0,0 21 0,0-21 32,0 0 96,0 0 32,0 0-160,0 0 0,-22-21 0,22 21-64,0 0-32,-20-21 64,20 21 0,0 0-32,0 0-33,0 0-63,20 0 64,-20 0 32,22 0 32,-22 0 64,20 0 96,2 0-32,-2 0 0,23 0-63,-22 0 63,0 0-32,21-21-32,-21 21 0,21-21 32,-21 0-64,0 21 64,-21-21-32,21 0 32,-21 21 32,0-21-32,-21 21-64,21-21 0,-21 21 0,21 0-32,-21 0 32,0 21 0,21-21-32,-21 42 32,21-21-32,0 0 64,21 0-32,0 0 0,0 0 0,21 0-96,0-21-417,21 0-2177,-21-21-8264</inkml:trace>
          <inkml:trace contextRef="#ctx0" brushRef="#br0" timeOffset="2714.4047">9294 4602 672,'0'-22'993,"0"22"160,0 0 32,0-20-384,0 20-417,0 0-127,0 20 479,0-20 289,0 22 64,0-1-160,0 21-416,0 21-97,-22-22-96,2 22-159,20 1-97,-22-1 32,2-21 32,20 0-96,0-21-64,0 0-160,0-21-481,0 21-768,0-21-289,0-21-736</inkml:trace>
        </inkml:traceGroup>
      </inkml:traceGroup>
      <inkml:traceGroup>
        <inkml:annotationXML>
          <emma:emma xmlns:emma="http://www.w3.org/2003/04/emma" version="1.0">
            <emma:interpretation id="{3EA1FF2C-68F1-405C-8F39-BFAF614025AA}" emma:medium="tactile" emma:mode="ink">
              <msink:context xmlns:msink="http://schemas.microsoft.com/ink/2010/main" type="line" rotatedBoundingBox="7183,13878 10294,13973 10258,15162 7146,15067"/>
            </emma:interpretation>
          </emma:emma>
        </inkml:annotationXML>
        <inkml:traceGroup>
          <inkml:annotationXML>
            <emma:emma xmlns:emma="http://www.w3.org/2003/04/emma" version="1.0">
              <emma:interpretation id="{B3C3FBB1-003D-4530-B6A2-8BB892F4767A}" emma:medium="tactile" emma:mode="ink">
                <msink:context xmlns:msink="http://schemas.microsoft.com/ink/2010/main" type="inkWord" rotatedBoundingBox="7183,13878 10294,13973 10258,15162 7146,15067"/>
              </emma:interpretation>
              <emma:one-of disjunction-type="recognition" id="oneOf3">
                <emma:interpretation id="interp15" emma:lang="en-US" emma:confidence="1">
                  <emma:literal>analytically</emma:literal>
                </emma:interpretation>
                <emma:interpretation id="interp16" emma:lang="en-US" emma:confidence="0">
                  <emma:literal>•Analytically</emma:literal>
                </emma:interpretation>
                <emma:interpretation id="interp17" emma:lang="en-US" emma:confidence="0">
                  <emma:literal>analyticity</emma:literal>
                </emma:interpretation>
                <emma:interpretation id="interp18" emma:lang="en-US" emma:confidence="0">
                  <emma:literal>analytical</emma:literal>
                </emma:interpretation>
              </emma:one-of>
            </emma:emma>
          </inkml:annotationXML>
          <inkml:trace contextRef="#ctx0" brushRef="#br0" timeOffset="5038.8088">6290 5652 64,'0'0'1953,"0"0"-543,0 0-33,0 0 96,0 0 1,0 0-353,0 0-352,0 0-257,0 0-192,0 0-191,0-21-1,0 21-64,0 0 32,0-21-32,0 21-32,-21-21-64,21 21 128,0 0-32,0-21 32,0 21 64,-21 0-32,21 0-64,-21 0 1,21 0-98,-21 0-31,0 0 64,21 21-64,-21-21 32,0 21 0,21 21 32,-21-21 32,0 21 0,21-21-32,0 0 0,0 0 0,0 0 0,21-21 64,-21 0 65,21 0 63,0 0-96,0-21 0,0 0-64,0 0 32,-21 0-96,21 0 96,0 0-32,-21 0-32,0 21 64,0 0-32,0 0 64,0 0-128,0 0-192,0 0 32,0 21 128,0 0 96,0 0 0,0 0-32,0 21 32,21-21-32,-21 0-224,0 0-577,21-21-1025,-21 0-1249</inkml:trace>
          <inkml:trace contextRef="#ctx0" brushRef="#br0" timeOffset="5444.4095">6437 5610 5829,'0'0'545,"0"0"-449,-22 0 0,22 0 224,0 21 225,0-21 63,0 21 33,0 0-65,0 0-95,0 0-161,22 0-128,-22 0 0,0-21-96,0 21 65,0-21-33,0 0 64,0 0-32,0 0 32,0 0 0,0 0 33,20-21-65,-20 0-32,22 0-96,-2 0-64,-20-21 64,22 42 0,-2-21-64,-20 21-32,0-21-96,22 21 64,-22 21 192,0 0 128,0 0-128,0 0 0,0 21 0,20-21-32,-20 21-96,0-21-352,0 0-961,22-21-994,-22 21-1728</inkml:trace>
          <inkml:trace contextRef="#ctx0" brushRef="#br0" timeOffset="6146.4107">6815 5736 4163,'0'0'833,"0"-21"96,0 21 0,0 0-128,-21-21 32,21 21-33,0 0-287,-21 0-33,21 0-224,0-21-31,-21 21-33,0 21-160,21-21-64,-21 21 64,0-21-64,21 21 64,0 0 0,-22 0 0,22 0-96,0-21 64,0 0-32,22 0 128,-22 0-64,21 0 32,0 0 0,0-21-64,0 21 0,-21-21-32,21 21-64,0-21-32,-21 21-64,21-21 128,-21 21 0,0 0 0,0 0-33,0 0-159,0 0 160,21 0 32,-21 21 64,0 0 0,0-21 0,21 21 0,-21-21-32,21 21 32,-21-21 0,21 0 32,0 0 32,0 0 0,-21-21 96,21 0-32,0 21-64,0-21 33,0-21-1,-21 21-32,21-21-32,0 0 32,0 0-32,-21-21 0,0 21-64,21-21 64,-21 21-32,-21 21 96,21 0 0,0 0 128,-21 21 33,21 0-97,-21 0-96,21 21-32,-21 0 0,21 0 0,-21 21 0,0 0 32,21 21 64,0 0 96,0 0-192,0-21-32,0 0 0,0 0 0,21-21 32,0 0-32,0-21-320,0 21-737,0-21-1826,0-21-4516</inkml:trace>
          <inkml:trace contextRef="#ctx0" brushRef="#br0" timeOffset="6552.0115">7193 5673 960,'0'-21'3043,"0"21"-2274,0 0-673,0 21 705,21-21 64,-21 21-321,0 0-320,21 0-160,-21 0-128,21-21-1793,0 0-3236</inkml:trace>
          <inkml:trace contextRef="#ctx0" brushRef="#br0" timeOffset="6380.4112">7340 5673 6374,'0'0'1665,"0"0"-1024,0 0-65,0 0 1,0 21 63,0 0-63,-21 0-225,0 21-160,21 0-127,-21 0 31,0 0-64,0 0 32,0-21-321,0 0-415,21 0-481,0-21-961,0 0-1185</inkml:trace>
          <inkml:trace contextRef="#ctx0" brushRef="#br0" timeOffset="7004.4122">7403 5610 6534,'0'0'1281,"0"0"-1121,21-21-64,0 21 321,0 0-33,21-21-288,0 0-128,22 21-320,-22 0 159,20 0-799,1 0-6406</inkml:trace>
          <inkml:trace contextRef="#ctx0" brushRef="#br0" timeOffset="6817.212">7466 5379 6726,'22'-21'1345,"-22"21"-512,0 0-577,0 0 321,0 21 416,0-21-161,0 21-255,0 21-257,0-21-128,0 21-127,0 0 31,0 0 0,0-21-64,0 21 0,0-21-96,0 0-353,0 0-800,0-21-1185,0 21-2403</inkml:trace>
          <inkml:trace contextRef="#ctx0" brushRef="#br0" timeOffset="7316.4129">7739 5568 6085,'0'0'1346,"0"0"-802,0 0-480,0 21 64,0-21 481,0 21 31,0 0-127,0 21-289,0-21-96,0 0 0,0 0-96,0 0-160,0-21-833,21 0-1153,-21 0-1921</inkml:trace>
          <inkml:trace contextRef="#ctx0" brushRef="#br0" timeOffset="7472.4131">7781 5463 10473,'0'-42'449,"0"42"-225,0 0-224,0 0-96,0 0-384,21-21-738,-21 21-832,21 0-1889</inkml:trace>
          <inkml:trace contextRef="#ctx0" brushRef="#br0" timeOffset="7846.8137">7991 5589 4356,'0'0'2082,"0"0"-1570,0 0 769,0 0 321,-21 0-673,0 21-64,21-21-321,-21 21-128,0-21-159,21 42 63,-21-21-96,21 0 0,0 0-128,0 0-31,0 0 31,21-21 0,0 21-160,0-21-897,21 0-1025,-21 0-2114</inkml:trace>
          <inkml:trace contextRef="#ctx0" brushRef="#br0" timeOffset="9110.4159">8201 5715 5381,'0'-21'928,"0"0"194,0 0 960,0 21-929,-21-21-192,21 21 31,0 0-511,-21 0-289,21 0-160,-21 0 0,0 21 0,21-21 64,-21 21-64,21 0 64,-21-21-96,21 21 0,0-21 0,0 21 0,0-21 0,21 0 64,0 0-96,0 0-96,0 0-32,0 0 32,-21 0 64,21-21 64,-21 21 32,21-21-32,-21 21 32,0 0-32,0-21 32,0 21-64,0 0-64,0 0-64,21 21 96,-21-21 64,0 21 0,21-21-64,-21 21 32,21-21 32,-21 21 32,21-21-64,0 21 32,-21-21 32,22 0-64,-2 0 128,2 0-64,-22 0 32,20-21-32,2 0 0,-2 0 0,2-21 0,-2 21 32,2-21 32,-22 21-64,20-21 0,-20-21 0,0 21 32,22-21-32,-22 21 64,0 0 97,-22 21 415,22 0-127,0 21-129,0-22-192,-20 22-192,20 22-96,0-22 32,-22 21 32,22 0 32,-20 21 32,20 0-32,-22 0 64,22 21-32,0 0 32,0 0-64,0 0-64,0-21-65,22-21 65,-2 21-32,2-21 32,-2-21 64,-20 0 32,22 0-128,20 0 128,-22-21 64,2-21-32,-2 21-32,2-21 64,-2 0-32,2-21-64,-2 21 32,-20-21 32,22 0-64,-22 21 64,20 21 32,-20 0 96,0 0 33,-20 21-129,20 0-64,0 0-96,-22 0-1,2 21 65,-2 21-32,2 0 64,-2 21 0,2 0 0,-2 0 0,22 0 0,0-21-32,22 0-64,-22-21 64,20-21-32,2 21-32,-2-21-128,2 0-64,-2-21 31,2 21-31,-2-21 224,-20 0 32,22 0 32,-22 21 0,20-21 0,-20 21 0,0 0 32,0 0-192,0 0 32,0 21 128,-20-21-32,20 21-32,0 0 32,0 0 32,20-21 0,-20 21 0,0-21 0,22 0 96,-22 0-96,20 0 96,2 0-32,-22-21 32,20 21-64,-20-21 128,22 21 0,-22-21 32,0 21-31,0-21 127,0 21-64,0 0-96,0 0-96,0 0-96,0 21-32,0-21 128,0 21 0,0 21-32,0 0 32,-22 0 0,22 21 0,0-21-32,-20 21 32,20 0-32,-22-20-32,22 20-192,-20-22 192,20 22 32,-22-41 0,22 19 0,0-19 32,-20-2 32,20-20 32,-22 21 0,22-21 161,0-21-129,-20 1-96,20-43-32,0 20-32,0-20-64,-22 0-97,22 0-31,0 0 192,0 21 32,22 21 64,-22 0-160,0 21-64,20 0 64,22 0 64,0 21 0,0-21 32,42-21-128,0 0-1089,43 0-2307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17:26.1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860F947-E61A-433A-B18E-F6447C92AF3A}" emma:medium="tactile" emma:mode="ink">
          <msink:context xmlns:msink="http://schemas.microsoft.com/ink/2010/main" type="inkDrawing" rotatedBoundingBox="17068,12548 20190,12797 20139,13437 17017,13188" shapeName="Other"/>
        </emma:interpretation>
      </emma:emma>
    </inkml:annotationXML>
    <inkml:trace contextRef="#ctx0" brushRef="#br0">-3 0 480,'0'0'1153,"0"0"-288,0 0-96,0 0-161,0 0-127,0 0-129,0 0-96,0 0-96,0 0 161,0 21 63,0-21-64,0 0-31,0 21-1,0-21 32,0 21 65,0 1-65,22-2-32,-22 23-64,20-23-31,2 23-65,-2-23-64,2 1 0,-2 1 0,22-2 32,-21 1 0,21 1 0,0-22 0,0 20 32,0-20-64,0 0 64,0 0-31,0 0-1,-21-20 0,21 20-64,0-22 0,1 1 96,-1 1-128,0-2 64,0 1-96,-22 21 32,2-20 0,-2 20-32,2 0 64,-22 20-96,20-20 0,-20 0 128,0 21 96,22 1 96,-22-22-96,20 20-31,-20 1 127,22 1-32,-2-2-96,2 1 0,-2-21-64,-20 22 32,22-2-64,-2-20 0,-20 0 33,0 0 31,22 21 96,-22-21-32,0-21 256,0 21-159,0 0-65,0 0-64,20-20-32,-20 20 64,0-22 0,22 22-96,-2-21-32,-20 21 0,22 0-64,-2 0 64,2 0 0,-2 0 65,22 0-1,-20 21-64,20-21 32,20 22 32,-20-2 32,22 1 64,-1 1-64,-1-1 64,2-1-128,-2 1 33,-20 1 31,22-2-64,-2 2 0,-20-1 0,22-1 0,-2 2 128,2-1-32,-2-21 32,2 20 1,-1-20 95,0 0-96,0 22-128,0-22 128,-21 0 65,21 0 31,-21-22-32,0 22 160,-21-20-31,21-1-33,0-1-64,0-19 33,-21 19-257,21-20 32,0 1-32,-22-2 64,22 2-32,-20-2 96,-2 23 129,2-23-97,-2 23-128,-20-2 64,22 1 0,-22 1 97,0 20-257,0-22 64,0 1-161,0 21 130,0-20 159,0 20-352,0 0 128,0-22 32,0 22 0,0 0-33,0 0 66,0 0-578,0 0-640,0 0-1121,21 0-1506,-21 22-9160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48:29.457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41 511 25,'0'0'18,"19"16"0,-19-16-1,0 0-5,26 10-1,-26-10-1,28-4-1,-12-9-1,4 4-1,-2-10-2,2 3-1,-9-7-1,-1 4-1,-8-3 1,-2 4-1,-14-1 1,14 19-2,-31-26 1,14 21-2,-4 8 1,0 6-1,2 7 0,-2 6 0,4 6-1,-1 5 0,8 4 1,-2 1 0,3 4 0,7-4 0,2-3 1,9-4-1,8-3 1,4-10-3,10-1-4,-1-21-16,13-11-10,13-1-2,-9-10 1</inkml:trace>
  <inkml:trace contextRef="#ctx0" brushRef="#br0" timeOffset="392">622 527 4,'-3'-23'26,"3"23"0,0 0-8,-23-28-2,23 28-3,-29-17-4,11 10-2,-6 3-2,1 6-1,-1 1-3,3 10 1,-5-3-2,4 9 0,3-1-1,7-3 1,6 3-1,3-3 1,6 4 0,-3-19 1,37 13 0,-6-10 0,5-10 1,4-5-1,-2-4 1,1 1 0,-6-4 0,-2 3 0,-16 0 0,3 4 0,-18 12 0,0 0-1,0 0 0,-26 21-1,8 3 0,-6 16 0,-2 14 1,-2 16-2,4 8 2,-5 13-2,11 3 2,6 0-1,0-5 0,14-13 0,6-11 0,6-15 0,5-18 1,13-18 0,-6-16 1,10-16-1,-1-15 1,1-10-1,-8-13 1,0-3-1,-13-6 1,0 6-1,-10-2 1,-18 11 0,-2 3-1,-10 15 0,-3 3 0,-8 11 0,1 10-2,-3-1-2,9 12-6,-8-4-19,18-5-7,19 6 0,0 0 2</inkml:trace>
  <inkml:trace contextRef="#ctx0" brushRef="#br0" timeOffset="1031">814 584 15,'14'38'21,"-14"-38"-9,3 39-2,8-15 0,-6 0 1,14 6 1,-9-14-1,8 6-1,-18-22 1,38 16-2,-19-30-1,10-2 0,-10-15-3,6 0-2,-6-8-1,3 1 1,-6-2-2,-7 5-1,-6 4 1,-3 8-2,0 23-7,5-19-24,-5 19-1,0 0-1,4-17 1</inkml:trace>
  <inkml:trace contextRef="#ctx0" brushRef="#br0" timeOffset="1354">1475 594 23,'3'-17'28,"-3"17"-7,-7-19-1,-8 5-4,15 14-4,-37-2-3,18 13-3,-10 1-2,6 5-2,-3 2-1,5 1 0,0 2 0,8-3-1,9 2 1,4-5-1,0-16 1,23 19-1,-1-17 1,1-2 0,3-5-1,-4-8 1,-3-1-2,4-1 2,-4-4-1,-3 1 1,-11 3-1,-5 15 0,17-21 0,-17 21-1,0 0 1,18 8-1,-18-8 0,6 30 0,10-11 1,0 0 0,-1 2 1,6-5-1,0-6 1,5 1-1,0-10 1,0-6 0,-5-5-1,1-6 1,-3-8 0,2-4 0,-5-9 1,6-6 0,-8-11 0,9-4 0,-9-13 0,3 5 1,-5-4 1,-1 9-1,-6 0 0,-4 14 0,-4 5 0,-2 18-1,-2 5-1,7 19 0,0 0-2,-17 0 1,6 16-1,6 13 1,1 11-1,-2 16 0,-1 10 0,1 9 2,-4 14-1,0 0 0,13-2 0,-10-7 0,2-7-1,1-19-3,13 0-6,-14-23-24,5-31-1,0 0-1,0 0 1</inkml:trace>
  <inkml:trace contextRef="#ctx0" brushRef="#br0" timeOffset="2031">1633 523 34,'-20'5'32,"20"-5"0,0 0 0,0 0-17,30-15-12,-2 9-1,5 3-5,7 8-8,-1-3-14,0-2-7,13 10 0,-18-6 1</inkml:trace>
  <inkml:trace contextRef="#ctx0" brushRef="#br0" timeOffset="2195">2044 577 18,'0'0'23,"8"31"-4,-11-10-6,1 2-6,-1 5-1,3 1-2,-6-1-8,5-12-17,13 12-2,-12-28-1</inkml:trace>
  <inkml:trace contextRef="#ctx0" brushRef="#br0" timeOffset="2387">2113 359 57,'-17'-24'33,"17"24"-2,0 0-12,-21-10-22,21 10-24,0 0-5,26 8 0,-26-8 1</inkml:trace>
  <inkml:trace contextRef="#ctx0" brushRef="#br0" timeOffset="2551">2240 554 9,'-4'32'25,"-13"-18"0,15 15-7,0 4-4,1-1-7,7 1 0,3-11 1,9 3-1,-18-25 1,36 19-1,-19-28 0,3-3-1,-4-11-2,-2 1 1,-12-10-3,8 1 0,-12-2-1,2 3 0,-10 3-1,1 7 1,-6 1-1,15 19-1,-26-17 1,9 13-1,17 4 0,-16 6 0,16-6 0,0 0 0,16 10 1,6-10 0,4-3 1,5-1-1,5-1 0,4 1 1,-2 4-1,-1 4 0,-1 5 0,-6 8 0,-4 7 0,-11 8 0,1-1 2,-9 2-2,2-3 2,-4-6-1,-5-3 1,0-21-1,0 0 1,0 0 0,17-28-2,1 0 0,-6-8 0,10-3 1,2 1-2,1 0 0,-4 8 0,-2 11-1,3 10 2,-6 11-1,1 10 0,-1 9 1,-4 7-1,2 3 0,14 13-12,-6-8-20,2-11 1,18-4-3,-6-23 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17:27.1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03D77F5-8B6D-4634-B30A-884012829A92}" emma:medium="tactile" emma:mode="ink">
          <msink:context xmlns:msink="http://schemas.microsoft.com/ink/2010/main" type="writingRegion" rotatedBoundingBox="16800,13571 22768,13420 22826,15692 16858,15844"/>
        </emma:interpretation>
      </emma:emma>
    </inkml:annotationXML>
    <inkml:traceGroup>
      <inkml:annotationXML>
        <emma:emma xmlns:emma="http://www.w3.org/2003/04/emma" version="1.0">
          <emma:interpretation id="{C0516754-9801-4BBA-B3B6-B69C2F92EFCE}" emma:medium="tactile" emma:mode="ink">
            <msink:context xmlns:msink="http://schemas.microsoft.com/ink/2010/main" type="paragraph" rotatedBoundingBox="17590,13515 20030,13572 20018,14082 17578,140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8F8080-269F-4CFF-9E88-7447B9CCCD42}" emma:medium="tactile" emma:mode="ink">
              <msink:context xmlns:msink="http://schemas.microsoft.com/ink/2010/main" type="line" rotatedBoundingBox="17590,13515 20030,13572 20018,14082 17578,14025"/>
            </emma:interpretation>
          </emma:emma>
        </inkml:annotationXML>
        <inkml:traceGroup>
          <inkml:annotationXML>
            <emma:emma xmlns:emma="http://www.w3.org/2003/04/emma" version="1.0">
              <emma:interpretation id="{00AEB935-5142-4F5A-B821-66514F0AAD06}" emma:medium="tactile" emma:mode="ink">
                <msink:context xmlns:msink="http://schemas.microsoft.com/ink/2010/main" type="inkWord" rotatedBoundingBox="17590,13515 20030,13572 20018,14082 17578,14025"/>
              </emma:interpretation>
              <emma:one-of disjunction-type="recognition" id="oneOf0">
                <emma:interpretation id="interp0" emma:lang="en-US" emma:confidence="0">
                  <emma:literal>unknown,</emma:literal>
                </emma:interpretation>
                <emma:interpretation id="interp1" emma:lang="en-US" emma:confidence="0">
                  <emma:literal>Unknown,</emma:literal>
                </emma:interpretation>
                <emma:interpretation id="interp2" emma:lang="en-US" emma:confidence="0">
                  <emma:literal>unknown.</emma:literal>
                </emma:interpretation>
                <emma:interpretation id="interp3" emma:lang="en-US" emma:confidence="0">
                  <emma:literal>Unknown.</emma:literal>
                </emma:interpretation>
                <emma:interpretation id="interp4" emma:lang="en-US" emma:confidence="0">
                  <emma:literal>unknown</emma:literal>
                </emma:interpretation>
              </emma:one-of>
            </emma:emma>
          </inkml:annotationXML>
          <inkml:trace contextRef="#ctx0" brushRef="#br0">43 84 3235,'0'0'832,"0"0"65,0 0-32,0 0-417,0 0-159,0 0-161,0 0-96,0 0 96,0 21 224,0 0 225,0 0-97,-20 0 129,20 20-161,0-19-127,-22 19-161,22-19-32,22-1-32,-22-21 0,20 21 192,2-21 289,-2-21 160,22 0-257,-20-1-64,-2 2-191,22-23 31,-20 23-64,-22-22-96,20 0 32,2 21-32,-22 0-64,0 0 0,0 0 33,0 21-130,0-21-159,0 21-384,0 0-674,0 0-1696,0 0-1603</inkml:trace>
          <inkml:trace contextRef="#ctx0" brushRef="#br0" timeOffset="514.8008">338 126 1761,'0'0'1858,"0"0"-1121,0 0-257,0 0 65,0 0-193,0 0 160,0 21 289,0-21-96,0 21-193,0 0 1,0-1-97,0 2-128,0-1-95,-21-1-129,21-20-32,0 22 32,0-22-64,0 0 96,21 0 32,-21 0 160,0 0-31,21-22-129,0 2 32,0-1-64,0-1 32,0 2-64,-21-1 0,21 0 0,0 0 0,-21 21 0,0 0-96,0 0-64,0 0 96,0 21 128,0 0 32,0 0-31,0-1-1,0 23-32,0-1-32,0-21-32,0 0-32,0 0-192,0-21-481,21 0-960,-21 0-1346,0 0-2915</inkml:trace>
          <inkml:trace contextRef="#ctx0" brushRef="#br0" timeOffset="795.6014">758-147 5445,'0'0'608,"0"0"-95,0 0-449,-20 20 705,20 2 512,0 20-416,-22 0-353,22 21-128,-20-21-191,20 21-1,0-21-64,-22 0-32,22-1-32,0-19-32,0-1 0,0-21 0,0 0-320,0 0-577,0 0-1249,0-21-1826</inkml:trace>
          <inkml:trace contextRef="#ctx0" brushRef="#br0" timeOffset="1092.0018">843 21 2818,'21'0'1153,"-21"0"-704,0 0 95,0 0 641,0 0 32,-21 21-384,21-21-288,-21 21-225,0 0 32,0-21-31,-1 21-65,22 0-32,-20-21-96,-2 21 0,22 0-96,-20-21-64,20 21 32,0-21 0,0 20 0,20 2 64,-20-22-31,22 21 31,-2-21 32,2 20 0,-1-20 32,0 22-32,0-22-32,0 0-128,0 0-1121,0 0-1762,0 0-3523</inkml:trace>
          <inkml:trace contextRef="#ctx0" brushRef="#br0" timeOffset="1466.4025">1011 84 7238,'0'0'993,"0"0"-736,0 0-161,0 21 96,0-21 384,0 21-95,0 0-193,0 0-160,0 0-32,0-1 32,0 2-31,0-1-65,0-21 0,0 20 64,0-20-64,0 0 160,0 0 32,21-20 32,0 20-160,-21-21-32,21-1-31,0 2-1,0-1 0,-21 0-32,21 21-32,-21 0 0,0 0-65,21 0-63,-21 0 64,0 0 96,0 21 0,0 0 0,0-1 32,0-20-32,0 22-192,0-1-865,0-1-1409,21-20-1826</inkml:trace>
          <inkml:trace contextRef="#ctx0" brushRef="#br0" timeOffset="1809.603">1368 168 3875,'0'-21'3139,"0"21"-2242,0 0-449,0 0 161,-20 21-225,20-21 129,0 21-225,-22-1-96,22-20-32,0 22-63,0-1-65,0-1 0,0-20 32,22 22 32,-22-22 96,20 21-32,2-21 64,-22 0 1,20-21 63,-20 21-96,22-22-32,-22 22 64,0-20 1,0-1-33,0-1-64,0 2-64,0-1-64,-22 0 0,2 21 0,20-21-96,-22 21 32,2 0-353,20 0-383,-22 0-1154,22 21-3459</inkml:trace>
          <inkml:trace contextRef="#ctx0" brushRef="#br0" timeOffset="2418.0041">1747 105 3683,'-21'0'897,"21"0"-513,0 0-96,0 0 129,0 0 448,-21 21 192,21-21-192,0 21-385,-21 0-64,21 0-63,-21-1-33,0 23-128,21-43-96,0 20-64,0 2 32,0-22 0,0 0 33,21 0 63,0 0 64,-21 0-64,42 0-32,-21 0-64,0-22 32,0 2-32,1 20 0,-2-21-64,2 21-32,-22 0 0,0 0 0,0 0-96,0 0 64,0 0 32,0 0 96,0 21 32,0-1-160,20 2 160,-20-22-64,22 21 32,-22-21 32,20 21 161,-20-21 255,22-21 129,-22 21-129,20 0-159,-20-21-97,22-1-96,-22 2 0,0-1-160,20-21 32,-20 21-32,0 0-160,0 0-224,-20 0-641,20 0-897,0 21-2338</inkml:trace>
          <inkml:trace contextRef="#ctx0" brushRef="#br0" timeOffset="2808.0048">2063 147 4195,'21'0'1154,"-21"21"-1058,0-21 1089,0 0-96,0 21-128,0-1-289,0 2-191,0-1-129,0-21-192,0 20 0,0-20-31,0 22 63,0-22-32,0 0 96,0 0 385,0 0 127,21-22-351,-21 22-289,21-20 0,0-1 32,0-21-128,0 21 64,0 0-32,0 0-32,0 21 33,-21 0-65,22-21-65,-22 21-31,0 21 32,0-21 64,0 21 64,0 0 32,0 0-128,0-1 97,0 2-65,0-1-193,20-1-832,-20 2-1921,22-22-3717</inkml:trace>
          <inkml:trace contextRef="#ctx0" brushRef="#br0" timeOffset="2979.6051">2420 272 3267,'0'22'3875,"21"-22"-4003,-21 21 545,0-21 1056,0 21-512,-21 0-353,21-21-415,0 21-65,-21 0-1666</inkml:trace>
        </inkml:traceGroup>
      </inkml:traceGroup>
    </inkml:traceGroup>
    <inkml:traceGroup>
      <inkml:annotationXML>
        <emma:emma xmlns:emma="http://www.w3.org/2003/04/emma" version="1.0">
          <emma:interpretation id="{4E910845-6A71-4D59-A8F7-5746F5198D69}" emma:medium="tactile" emma:mode="ink">
            <msink:context xmlns:msink="http://schemas.microsoft.com/ink/2010/main" type="paragraph" rotatedBoundingBox="16832,14324 20428,14233 20441,14748 16845,148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33A249-4D13-4EA4-A9EF-CF16BFE17B92}" emma:medium="tactile" emma:mode="ink">
              <msink:context xmlns:msink="http://schemas.microsoft.com/ink/2010/main" type="line" rotatedBoundingBox="16832,14324 20428,14233 20441,14748 16845,14839"/>
            </emma:interpretation>
          </emma:emma>
        </inkml:annotationXML>
        <inkml:traceGroup>
          <inkml:annotationXML>
            <emma:emma xmlns:emma="http://www.w3.org/2003/04/emma" version="1.0">
              <emma:interpretation id="{DD6FCDAF-6358-4C80-A1D1-9306C9D549A9}" emma:medium="tactile" emma:mode="ink">
                <msink:context xmlns:msink="http://schemas.microsoft.com/ink/2010/main" type="inkWord" rotatedBoundingBox="16832,14324 17681,14303 17694,14817 16845,14839"/>
              </emma:interpretation>
              <emma:one-of disjunction-type="recognition" id="oneOf1">
                <emma:interpretation id="interp5" emma:lang="en-US" emma:confidence="1">
                  <emma:literal>but</emma:literal>
                </emma:interpretation>
                <emma:interpretation id="interp6" emma:lang="en-US" emma:confidence="0">
                  <emma:literal>Lout</emma:literal>
                </emma:interpretation>
                <emma:interpretation id="interp7" emma:lang="en-US" emma:confidence="0">
                  <emma:literal>tout</emma:literal>
                </emma:interpretation>
                <emma:interpretation id="interp8" emma:lang="en-US" emma:confidence="0">
                  <emma:literal>bot</emma:literal>
                </emma:interpretation>
                <emma:interpretation id="interp9" emma:lang="en-US" emma:confidence="0">
                  <emma:literal>But</emma:literal>
                </emma:interpretation>
              </emma:one-of>
            </emma:emma>
          </inkml:annotationXML>
          <inkml:trace contextRef="#ctx0" brushRef="#br0" timeOffset="5740.81">-671 735 2754,'0'0'417,"0"-21"543,0 21 226,0 0-258,0 0-127,0 0-192,0 0-97,0 0-384,0 0-64,0 0-64,0 0 225,0 0 287,0 21 161,0 0-193,0 0-95,-22 21 63,22 0-224,0 0-32,-20 0-128,20-21 1,0 21-33,0-21 32,0 0-64,0-21 64,0 21 0,0-21-32,0 0 160,0 0 32,20 0-64,-20-21-96,22 0-64,-2 0 0,-20 0 0,22 21-32,-22-21 32,20 21-64,-20 0-64,22 0 32,-22 0 96,0 21 192,20 0 32,-20 0 65,0 0-193,0 21 0,0-20 0,0-2 0,0-20-32,0 21 128,-20-21-32,20 0 33,-22 0-1,2 0-96,-2 0-64,2 0 0,-2-21-192,2 1-225,-2-2-255,22 22-577,0-21-1250,22 0-1184</inkml:trace>
          <inkml:trace contextRef="#ctx0" brushRef="#br0" timeOffset="6068.4106">-440 1029 4163,'21'0'2018,"-21"0"-1185,0 0-513,0 0-95,0 0 447,0 21 129,0-21-224,0 21-225,0 0-64,0-21-32,21 22-63,-21-22 95,0 0-32,20 0 0,2 0 33,-22 0-65,20-22-96,-20 22 32,22-21-32,-2 0-32,-20 0 0,0 0-31,0 0-33,0 0-161,0 0-319,0 21-641,0-21-673,0 0-1152,0 21-2371</inkml:trace>
          <inkml:trace contextRef="#ctx0" brushRef="#br0" timeOffset="6520.8114">-272 861 8359,'-22'0'801,"22"0"96,0 0-224,0-21-97,22 21-191,-2 0-1,2 0-192,20-21-64,21 21-128,0 0-672,22 0-1731,-1 0-2433</inkml:trace>
          <inkml:trace contextRef="#ctx0" brushRef="#br0" timeOffset="6333.6111">-188 672 6630,'21'-21'1441,"-21"0"321,0 21-321,0 0-608,0 0-513,0 0-320,0 0 0,0 21 96,0 0 161,0 0-65,21 21 64,-21 0-32,0 21-96,0-21-64,0 21 0,0-42-31,0 21-1,0-21-64,0 0-193,0-21-319,0 21-673,0-21-1154,0-21-1056</inkml:trace>
        </inkml:traceGroup>
        <inkml:traceGroup>
          <inkml:annotationXML>
            <emma:emma xmlns:emma="http://www.w3.org/2003/04/emma" version="1.0">
              <emma:interpretation id="{29D5D276-77AC-4869-AC54-5AA24DFA9D7E}" emma:medium="tactile" emma:mode="ink">
                <msink:context xmlns:msink="http://schemas.microsoft.com/ink/2010/main" type="inkWord" rotatedBoundingBox="18057,14508 18604,14494 18611,14758 18064,14772"/>
              </emma:interpretation>
              <emma:one-of disjunction-type="recognition" id="oneOf2">
                <emma:interpretation id="interp10" emma:lang="en-US" emma:confidence="1">
                  <emma:literal>we</emma:literal>
                </emma:interpretation>
                <emma:interpretation id="interp11" emma:lang="en-US" emma:confidence="0">
                  <emma:literal>wee</emma:literal>
                </emma:interpretation>
                <emma:interpretation id="interp12" emma:lang="en-US" emma:confidence="0">
                  <emma:literal>wet</emma:literal>
                </emma:interpretation>
                <emma:interpretation id="interp13" emma:lang="en-US" emma:confidence="0">
                  <emma:literal>wen</emma:literal>
                </emma:interpretation>
                <emma:interpretation id="interp14" emma:lang="en-US" emma:confidence="0">
                  <emma:literal>wed</emma:literal>
                </emma:interpretation>
              </emma:one-of>
            </emma:emma>
          </inkml:annotationXML>
          <inkml:trace contextRef="#ctx0" brushRef="#br0" timeOffset="7254.0127">506 924 2562,'0'0'993,"0"0"-96,0 0 416,0 0-352,0 0-224,0 0-385,0 0 32,0 0 481,0 21-96,0 0-193,0 21-319,0-21-97,0 0-32,-21-21-64,21 21 64,0-21-32,21 21 64,-21-21 65,0 0 63,22-21-64,-22 21-64,20-21 0,2 0-96,-2 0-32,-20 0 0,22 21 0,-22-21-32,0 21 0,0 0-64,0 0 0,0 0-128,0 0 128,0 21 128,0 0 0,20-21 0,-20 21-64,0 0 0,0-21 32,22 21 32,-22-21-32,20 0 129,-20 0 31,0 0 32,22 0 32,-22-21-96,0 0-64,20 0-64,-20 0 33,0 0-33,0 0-64,0 0-193,0 0-95,0 21 32,0-21-865,0 21-1506,22 0-1665</inkml:trace>
          <inkml:trace contextRef="#ctx0" brushRef="#br0" timeOffset="7628.4133">801 945 2049,'0'21'3780,"0"-21"-3780,21 0 320,-21 0 1282,0 0-321,21 0-352,0 0-320,0 0-257,0 0-128,0-21-64,-21 21 32,21-21-31,-21 21 127,21-21 64,-21 21 97,0-21-193,-21 21-64,21-21-96,-21 0-64,21 21 32,-21-21 32,0 21-32,0 0-32,21 21 0,-21-21 32,0 21-32,21 21 65,-21-21 31,21 21 32,21-21-96,0 0-32,0 0 64,21 0-32,0 0-480,0-21-673,0 0-2114</inkml:trace>
        </inkml:traceGroup>
        <inkml:traceGroup>
          <inkml:annotationXML>
            <emma:emma xmlns:emma="http://www.w3.org/2003/04/emma" version="1.0">
              <emma:interpretation id="{598C69DF-BD53-467E-A071-A79E6E9FF76D}" emma:medium="tactile" emma:mode="ink">
                <msink:context xmlns:msink="http://schemas.microsoft.com/ink/2010/main" type="inkWord" rotatedBoundingBox="19191,14374 20431,14342 20441,14709 19200,14740"/>
              </emma:interpretation>
              <emma:one-of disjunction-type="recognition" id="oneOf3">
                <emma:interpretation id="interp15" emma:lang="en-US" emma:confidence="1">
                  <emma:literal>have</emma:literal>
                </emma:interpretation>
                <emma:interpretation id="interp16" emma:lang="en-US" emma:confidence="0">
                  <emma:literal>hare</emma:literal>
                </emma:interpretation>
                <emma:interpretation id="interp17" emma:lang="en-US" emma:confidence="0">
                  <emma:literal>brave</emma:literal>
                </emma:interpretation>
                <emma:interpretation id="interp18" emma:lang="en-US" emma:confidence="0">
                  <emma:literal>[rave</emma:literal>
                </emma:interpretation>
                <emma:interpretation id="interp19" emma:lang="en-US" emma:confidence="0">
                  <emma:literal>hawe</emma:literal>
                </emma:interpretation>
              </emma:one-of>
            </emma:emma>
          </inkml:annotationXML>
          <inkml:trace contextRef="#ctx0" brushRef="#br0" timeOffset="8658.0151">1663 714 4131,'0'-21'641,"0"21"416,0 0 96,0 0-416,0 0-353,0 0-256,0 0-192,0 0 513,0 21 287,0 0-159,0 21-161,0 0-63,0 0-65,-21 0-128,21 0-64,0 0-96,0-21 32,-21-21 0,21 21 32,21-21-32,-21 0 128,0 0 65,21 0 31,-21-21-160,21 0-64,0 0 0,0 0 0,0 0 0,-21 0-32,21 21 0,-21-21-32,0 21-32,0 0-64,0 21 96,0-21 64,21 21 32,-21 0-64,0 0 64,0-21-32,22 21-32,-22 0-224,20 0-609,-20 0-1025,22-21-1761</inkml:trace>
          <inkml:trace contextRef="#ctx0" brushRef="#br0" timeOffset="9032.4157">2042 945 5349,'0'-21'928,"0"21"-95,0 0 288,-21-21 0,21 21-480,-22 0-161,2 0-255,20 0-161,-22 0 0,2 0-64,20 21 64,-22-21 32,22 21-32,0 0 32,0-21 0,0 0 32,0 21 32,22-21-31,-22 0 63,20 0-32,2 0-32,-2 0-96,-20 0 0,22 0 0,-1-21-32,-21 21 0,21 0 32,-21 0-32,0-21 0,0 21-64,0 0-64,0 21 32,0-21 128,0 21-32,0-21 0,0 21-32,21-21-513,-21 21-928,0-21-1346,21 0-2626</inkml:trace>
          <inkml:trace contextRef="#ctx0" brushRef="#br0" timeOffset="9609.6167">2210 882 5637,'0'0'2210,"0"0"-1473,0 0-545,0 0-160,0 21 224,0-21 257,0 0 31,0 21-63,0 0-129,21 0 0,-21-21-128,0 21-95,0 0-1,0-21 32,21 0 0,-21 0 96,22 0 32,-22 0-31,20-21-129,-20 21-32,22-21 0,-22 0-64,0 0 32,20 0-64,-20 0 32,0 0-32,22 0 0,-22 21-32,0-21 0,0 21-32,20 0-32,-20 0 0,0 0 64,21 0 0,0 21 32,-21-21 64,21 21-32,0-21 32,0 0 0,0 0 32,22 0 0,-23 0-32,2 0 32,-2 0-32,2-21 32,-2 21-96,-20-21 65,22 21 31,-22-21 128,0 0-160,0 21 32,0-21-64,0 0-32,0 21 0,-22 0-32,22 0-32,-20 0-32,-2 21 32,2 0 0,-2 0 64,22 21 0,0 0 64,0 0-32,22 0 0,20-21 32,20 0-32,22 0-288,1-21-2275</inkml:trace>
        </inkml:traceGroup>
      </inkml:traceGroup>
    </inkml:traceGroup>
    <inkml:traceGroup>
      <inkml:annotationXML>
        <emma:emma xmlns:emma="http://www.w3.org/2003/04/emma" version="1.0">
          <emma:interpretation id="{1839DEC5-784D-46CB-B253-537AAB093DAF}" emma:medium="tactile" emma:mode="ink">
            <msink:context xmlns:msink="http://schemas.microsoft.com/ink/2010/main" type="paragraph" rotatedBoundingBox="16829,14869 22793,14651 22830,15653 16865,158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4DC2ED-C82F-4F4F-9089-A8902D8A6FCA}" emma:medium="tactile" emma:mode="ink">
              <msink:context xmlns:msink="http://schemas.microsoft.com/ink/2010/main" type="line" rotatedBoundingBox="16829,14869 22793,14651 22830,15653 16865,15872"/>
            </emma:interpretation>
          </emma:emma>
        </inkml:annotationXML>
        <inkml:traceGroup>
          <inkml:annotationXML>
            <emma:emma xmlns:emma="http://www.w3.org/2003/04/emma" version="1.0">
              <emma:interpretation id="{32109474-D7B8-49FE-8A32-661EC962937E}" emma:medium="tactile" emma:mode="ink">
                <msink:context xmlns:msink="http://schemas.microsoft.com/ink/2010/main" type="inkWord" rotatedBoundingBox="16841,15217 18063,15172 18078,15584 16856,15629"/>
              </emma:interpretation>
              <emma:one-of disjunction-type="recognition" id="oneOf4">
                <emma:interpretation id="interp20" emma:lang="en-US" emma:confidence="1">
                  <emma:literal>many</emma:literal>
                </emma:interpretation>
                <emma:interpretation id="interp21" emma:lang="en-US" emma:confidence="0">
                  <emma:literal>manly</emma:literal>
                </emma:interpretation>
                <emma:interpretation id="interp22" emma:lang="en-US" emma:confidence="0">
                  <emma:literal>marry</emma:literal>
                </emma:interpretation>
                <emma:interpretation id="interp23" emma:lang="en-US" emma:confidence="0">
                  <emma:literal>Many</emma:literal>
                </emma:interpretation>
                <emma:interpretation id="interp24" emma:lang="en-US" emma:confidence="0">
                  <emma:literal>mangy</emma:literal>
                </emma:interpretation>
              </emma:one-of>
            </emma:emma>
          </inkml:annotationXML>
          <inkml:trace contextRef="#ctx0" brushRef="#br0" timeOffset="10576.8184">-735 1596 2850,'0'0'673,"0"0"-481,0 0-96,0 0 96,0 0 641,22 22 160,-22-22 128,0 21 0,0-1-256,20 2-192,-20-1-225,0-1-192,0-20-96,0 22-96,22-22-31,-22 21 63,0-21 32,0 0 128,0 0 0,0-21 0,0 21-191,0-22-33,0 2 32,0-23-64,20 23 0,-20-1 0,22-21 0,-2 21-32,-20 21 32,0-22 0,22 22-64,-22 0 31,0 0 66,0 0 63,20 22 96,-20-1 32,0-1-96,0 2 32,0-1-128,0-21 0,22 20 0,-22 2 0,0-22 32,0 0 33,0 0 127,20 0-96,-20-22 0,22 22-32,-22-20-96,20 20 32,2-21 0,-1-1-32,-21 22 0,21-20-32,-21 20-32,0 0 0,0 0 0,0 20 128,21-20 64,-21 22 64,0 19-96,0-19-64,20-1 0,-20 21 33,0-21-290,0-1-575,22-20-1250,-2 22-2274</inkml:trace>
          <inkml:trace contextRef="#ctx0" brushRef="#br0" timeOffset="10982.4192">-183 1659 6342,'0'0'736,"-21"-20"33,21 20 352,0 0-320,-21-21-353,21 21-95,0 0-97,-22 0-128,22 0-96,0 0 32,-20 21-32,20-21 32,-22 20 64,22-20 0,0 22-64,-20-1 0,20-21-64,0 0 0,20 20 97,-20-20 63,22 0 0,-2-20-96,2 20-128,-22 0-160,21-21 160,0 21 32,-21-22 32,0 22 0,0 0 0,0 0 64,0 0-32,0 0-64,0 0 64,0 22-32,21-1 64,-21-21-64,0 20 64,0 2-64,0-1-224,21-21-449,-21 20-1217,21-20-1473</inkml:trace>
          <inkml:trace contextRef="#ctx0" brushRef="#br0" timeOffset="11356.8198">-36 1639 5220,'0'0'1378,"0"0"-802,0 0-319,0 0 351,0 0 289,0 0 96,21 20-417,-21 2-287,0-1 95,0-21-128,0 20-128,21 2-31,-21-22-1,0 0 0,0 0 0,0 0 64,22 0 160,-22 0-192,20-22-64,-20 2 1,22-1-65,-2-1 32,-20 2-64,22-1-1,-22 21 1,0-22-32,20 22-96,-20 0-32,0 0 128,0 22 64,0-1 64,0-1-64,22 2 0,-22-1 32,20-1 0,-20-20-96,22 22-416,20-22-1378,-22 0-2082</inkml:trace>
          <inkml:trace contextRef="#ctx0" brushRef="#br0" timeOffset="11746.8205">301 1618 5445,'0'-22'1729,"0"2"1,0 20-801,0 0-801,0 0 128,0 20 449,21 2-33,-21-1-383,21-1-129,0 2-320,0-1-2178,21-21-6054</inkml:trace>
          <inkml:trace contextRef="#ctx0" brushRef="#br0" timeOffset="11575.2203">490 1639 7431,'0'0'1857,"0"0"-1600,0 0 159,0 0 353,0 20-1,-21 2-223,0-1-161,0-1-31,0 23-33,0-23-64,0 23-160,0-23-32,21 2-32,-21-1-288,21-1-481,0-20-800,0 0-1442,0 0-3043</inkml:trace>
        </inkml:traceGroup>
        <inkml:traceGroup>
          <inkml:annotationXML>
            <emma:emma xmlns:emma="http://www.w3.org/2003/04/emma" version="1.0">
              <emma:interpretation id="{0EA73031-1F79-4F6A-91CD-125B9BE0E7CB}" emma:medium="tactile" emma:mode="ink">
                <msink:context xmlns:msink="http://schemas.microsoft.com/ink/2010/main" type="inkWord" rotatedBoundingBox="20255,14743 22793,14651 22821,15419 20283,15512"/>
              </emma:interpretation>
              <emma:one-of disjunction-type="recognition" id="oneOf5">
                <emma:interpretation id="interp25" emma:lang="en-US" emma:confidence="1">
                  <emma:literal>approximations</emma:literal>
                </emma:interpretation>
                <emma:interpretation id="interp26" emma:lang="en-US" emma:confidence="1">
                  <emma:literal>approximation S</emma:literal>
                </emma:interpretation>
                <emma:interpretation id="interp27" emma:lang="en-US" emma:confidence="0">
                  <emma:literal>approximations S</emma:literal>
                </emma:interpretation>
                <emma:interpretation id="interp28" emma:lang="en-US" emma:confidence="0">
                  <emma:literal>Approximation S</emma:literal>
                </emma:interpretation>
                <emma:interpretation id="interp29" emma:lang="en-US" emma:confidence="0">
                  <emma:literal>approximating S</emma:literal>
                </emma:interpretation>
              </emma:one-of>
            </emma:emma>
          </inkml:annotationXML>
          <inkml:trace contextRef="#ctx0" brushRef="#br0" timeOffset="18002.4315">2694 1533 6085,'21'-20'641,"-21"20"-609,0 20 769,0-20 224,21 22-129,-21-1-319,21-1-161,0 2-255,-21 19-33,21-19-64,0-1 64,0-1-96,0-20-128,-21 22-385,21-22-992,-21 0-1250,21 0-2273</inkml:trace>
          <inkml:trace contextRef="#ctx0" brushRef="#br0" timeOffset="18189.6318">2841 1576 4420,'0'-21'1825,"0"21"-1024,0 21 32,0-21 192,-21 20-192,0 2-225,0-1-319,0 21-97,0-21 0,21-1-128,-21 2-32,21-22-192,0 21-865,0-21-993,21 0-1826</inkml:trace>
          <inkml:trace contextRef="#ctx0" brushRef="#br0" timeOffset="18408.0322">3009 1555 5829,'0'0'1537,"0"0"-1120,0 0-353,0 21 320,0-21 257,-21 20-161,21 2-352,0-1-31,0-1-97,0 2 0,0-22 0,0 0-321,0 21-672,0-21-1217,21 0-1345</inkml:trace>
          <inkml:trace contextRef="#ctx0" brushRef="#br0" timeOffset="18564.0325">3030 1449 7559,'0'-63'736,"21"43"674,-21 20-578,0-22-639,0 22-161,21-21-96,-21 21-481,21 0-1537,0 0-5093</inkml:trace>
          <inkml:trace contextRef="#ctx0" brushRef="#br0" timeOffset="19390.8339">3219 1576 3971,'0'0'737,"0"20"-737,0 2 416,0-1 353,0-1-417,0-20-31,-21 22 31,21-1 96,0-21-159,0 0 31,0 0-32,21 0 289,-21 0-129,0 0-191,21-21-129,-21-1-64,21 2-32,0-23-64,0 23 64,0-23 0,0 23 32,0-1 256,-21 21-160,0 0-96,0 0-64,0 0 0,0 0 96,0 21 65,0-21 127,0 20-96,0 2-96,0-1-32,0-1 0,0 2-128,0-22 128,21 0 0,-21 0 32,0 0 97,21 0 31,1 0-160,-2-22-32,2 2-32,-2 20 32,2-21-64,-2 21 32,2 0-32,-22 0-32,0 0 32,0 0 64,0 21 32,0-21 0,0 20 0,0 2-96,0-1 32,0-1-448,0 2-994,0-22-1921,20 21-2531</inkml:trace>
          <inkml:trace contextRef="#ctx0" brushRef="#br0" timeOffset="20046.0351">3724 1659 4356,'20'-20'2274,"-40"20"-1570,20-21 289,0 21-96,0 0-352,-22-22-321,22 22-64,-20 0 0,20 0 0,-22 0-96,22 0-96,-20 22 64,20-22-32,0 21-32,0-21 0,0 20-96,0-20 128,0 22 0,20-22 64,-20 0 0,22 0-32,-22-22 33,20 22-98,2 0 98,-22-20-65,20 20 0,-20 0 0,0 0-32,22 0-1,-22 0 33,0 0 0,20 0-32,-20 0 32,0 20 32,0-20-32,21 22 33,-21-22-33,21 21-33,-21-21 33,21 0 0,0 0 65,-21 0-33,21 0 128,0 0 128,0-21 160,0-1 97,0 2-65,0-1-63,21-21-97,-21-1-128,0 2-64,0-22-96,0 0 32,0 0-64,0 0-32,0-22 64,0 44 33,-21-2-1,0 22 160,0 0 96,0 21 64,0-21-127,0 21-225,0 21-192,0-21 31,0 21 129,-21 21 33,0 21-1,0 0 0,0 0 32,0 22-96,21-22 96,-21 0-96,0 0 64,21-22-32,0 2 0,0-23 0,0 2-160,0-1-321,0-21-608,0 0-545,0 0-127,0 0-3204</inkml:trace>
          <inkml:trace contextRef="#ctx0" brushRef="#br0" timeOffset="21933.6384">3744 1177 6630,'0'0'929,"0"0"-1154,22 0 257,-2 0 1442,1 0 416,42 0-417,0 0-608,21 0-257,21 0-95,22-22-289,19 22-160,22 22-160,0-22-1537,22 20-5414</inkml:trace>
          <inkml:trace contextRef="#ctx0" brushRef="#br0" timeOffset="20389.2358">4291 1513 7302,'0'20'161,"0"-20"-193,0 22 192,0-1 160,-22-1 32,22 2 97,0-1-225,0-1-96,-20 2-96,20-1-64,0-21-833,0 20-1729,20-20-2531</inkml:trace>
          <inkml:trace contextRef="#ctx0" brushRef="#br0" timeOffset="20560.8361">4333 1449 6630,'20'-42'2883,"-20"21"-2275,0 1-288,0-2-224,0 22-63,22 0-130,-22-21-415,0 21-673,20 0-737,2 21-1794</inkml:trace>
          <inkml:trace contextRef="#ctx0" brushRef="#br0" timeOffset="21184.8371">4479 1576 1729,'0'20'993,"0"2"288,0-22 225,0 21-481,-20-1-321,20-20-191,0 22-289,0-22-32,0 0 257,20 21 95,-20-21 1,0 0-33,22 0-31,-22 0 63,20-21-95,-20 21-33,0 0 0,22-22-159,-22 22-129,0-20-32,0 20-32,0-21-32,0 21 0,0-22 0,-22 2 0,22 20-32,0 0 0,0-21 0,-20 21 0,20 0 0,0 0-64,0 0-64,20 0 32,-20 0 96,22 0 0,-2 0 32,2 0-64,-2 0 32,2 0 32,-2 0-32,-20 21 0,22-21-32,-22 0-32,0 20 128,20-20-64,-20 22 64,0-22-32,0 21 32,0-1-64,0-20 0,-20 22 0,20-22 32,20 0 0,-20 0 128,0 0-64,22-22 32,-22 22-96,20-20 32,2-1-64,-2-1 0,2 22 0,-22-20-64,20 20 96,-20 0-64,22 0 96,-22 20 32,20-20-31,-20 22 31,0-1-64,22-1 32,-22 2 0,20-1 0,-20-21-288,22 20-481,-22-20-1025,20 0-2241</inkml:trace>
          <inkml:trace contextRef="#ctx0" brushRef="#br0" timeOffset="21637.238">5236 1576 8103,'0'0'1281,"0"-21"-1185,0 21 257,0 0 351,0 0-223,-22 0-193,22 0-64,-20 0-31,-1 0-65,0 0 96,0 0 0,0 0 96,0 0-127,21 21-97,0-21-160,0 0 32,0 0 32,0 20 96,0-20-64,21 22-32,-21-22 32,21 21 0,0-21-32,-21 20 0,21 2 0,-21-22 32,0 21 96,0-21 64,0 20 96,-21-20-63,0 22-65,0-22-224,0 0-193,-43 0-960,22 0-3299</inkml:trace>
          <inkml:trace contextRef="#ctx0" brushRef="#br0" timeOffset="12417.6218">1268 1659 3747,'0'-20'513,"0"20"191,0 0 161,0-21-320,0 21 95,-21-22-191,21 22 255,-21 0 97,21 0 64,-21 0-449,0 0-256,21 0-96,-21 22 33,0-1-130,0-1 130,0 2-33,21-1-32,-21-1-32,21 2 0,0-1-32,21-21 64,-21 0 64,21 0 128,0 0-96,21-21-64,-21-1 0,0 2 0,-21-1-32,21-1 0,0 22 0,-21-20 32,0 20 0,0 0 33,0 0-129,0 0-193,0 0 161,0 20 64,0 2-64,0-1 128,0-1-32,21 2-32,-21-1-288,22-21-1153,-2 20-1506,2-20-3778</inkml:trace>
          <inkml:trace contextRef="#ctx0" brushRef="#br0" timeOffset="12932.4227">1521 1639 5092,'0'20'1954,"0"-20"-1217,0 0-737,0 0 192,0 22 545,0-1-65,0-1-191,21 2 95,-21 19-223,0 2-65,-21-1 0,21-21-192,0 20-32,0 2 33,-22-1-65,22-21 32,0-1-32,0-20 64,-20 22 0,20-22 160,0 0 128,0-22-255,0 2-65,0-1-64,0-1 0,0-19 0,0-2-32,0 2-32,20-1-129,-20-21-63,22 20 96,-22 2-64,21-1 64,0 21 96,0-21 31,-21 21 1,21-1 0,0 22 32,-21 0 0,21 0-64,-21 0 160,21 22 65,-21-1 63,0 21-64,0-21-64,0-1-32,0 23 32,0-23-32,-21-20 96,0 22 1,0-22-1,0 21-64,0-21-32,0 0-128,0 0-289,-1-21-736,2-1-1857,20 2-2628</inkml:trace>
          <inkml:trace contextRef="#ctx0" brushRef="#br0" timeOffset="13447.2236">1836 1639 3651,'0'20'641,"0"2"416,0-22 288,-20 21-256,20-1-192,0 23-321,0-23 1,0 23-353,-22-1-32,22-1-128,0 2 32,0-2-32,-20 2 0,20-23-31,0 2-33,0-1-33,0-21 226,0 0 223,0-21-256,0-1-224,0 2-32,20-23 0,-20 2 0,0-22-224,0 20-65,22-20 1,-22 22 288,0-1 32,20-21 96,-20 20-64,22 23 96,-22-1 32,20-1 256,-20 22-128,22-20-192,-22 20-32,20 20 97,-20-20 63,22 22 128,-22-1 64,0 21-160,0-21-31,0-1 63,0 23-128,-22-23 0,22-20 192,-20 0 33,20 22-1,-22-22-192,22 0-32,-20-22-128,20 22-384,-22-20-866,22-1-1632,0-1-3588</inkml:trace>
          <inkml:trace contextRef="#ctx0" brushRef="#br0" timeOffset="15553.2273">2064 1618 2914</inkml:trace>
          <inkml:trace contextRef="#ctx0" brushRef="#br0" timeOffset="17347.2304">2127 1618 1665,'0'0'1538,"0"0"-161,0 0-32,0 0-544,0 0-193,0 0-31,0 0-193,0 0 129,0 21 159,0-21-63,0 20-96,0 2-193,0-22-128,0 21-64,0-1-64,21-20 64,-21 22-64,0-22 0,0 0 1,0 0 31,0 0 224,0 0 64,0 0 97,0-22-289,0 2-96,0-1-64,0-1 32,0 2-64,0-23 0,0 23 64,21-1-32,-21-1-32,0 22 96,0-20-64,0 20 32,21 0-32,-21 0-32,0-21 0,21 21 0,0 0 0,-21 0 0,42 21 0,-21-21 0,0 0 0,0 20-672,21-20-1346,-22 0-1730</inkml:trace>
          <inkml:trace contextRef="#ctx0" brushRef="#br0" timeOffset="17768.4311">2483 1576 832,'0'0'1634,"0"0"-33,0 0 161,0-21-609,0 21-352,-20 0-225,20 21 1,-22-21 32,22 0-161,-20 20 32,-2 2-287,22-1 63,0-1-128,-20 2 32,20-1-128,20-21 32,-20 20 64,22-20 32,-2 0 1,-20 0 31,22 0-96,-2 0 0,2-20 32,-2 20 32,-20-21-64,22-1 65,-22 22-33,0-20 32,0-1-64,-22-1-64,22 22-32,0-20 32,-20 20-64,20-21-64,-22 21-353,22 0-576,0 0-1569,0 0-2114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15:27.6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EC655C8-59FA-47DE-B6BD-DD70AFCB416F}" emma:medium="tactile" emma:mode="ink">
          <msink:context xmlns:msink="http://schemas.microsoft.com/ink/2010/main" type="writingRegion" rotatedBoundingBox="1073,8662 14642,8644 14645,10345 1075,10363"/>
        </emma:interpretation>
      </emma:emma>
    </inkml:annotationXML>
    <inkml:traceGroup>
      <inkml:annotationXML>
        <emma:emma xmlns:emma="http://www.w3.org/2003/04/emma" version="1.0">
          <emma:interpretation id="{A68C3A1A-4696-4930-BDEA-DC01D924B278}" emma:medium="tactile" emma:mode="ink">
            <msink:context xmlns:msink="http://schemas.microsoft.com/ink/2010/main" type="paragraph" rotatedBoundingBox="1073,8662 14642,8644 14645,10345 1075,103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70FF43-1AF6-4F03-ABE8-D9DF85742954}" emma:medium="tactile" emma:mode="ink">
              <msink:context xmlns:msink="http://schemas.microsoft.com/ink/2010/main" type="line" rotatedBoundingBox="1073,8662 14642,8644 14645,10345 1075,10363"/>
            </emma:interpretation>
          </emma:emma>
        </inkml:annotationXML>
        <inkml:traceGroup>
          <inkml:annotationXML>
            <emma:emma xmlns:emma="http://www.w3.org/2003/04/emma" version="1.0">
              <emma:interpretation id="{36BE66A2-5DBA-4DD2-97F7-D81F3B98F65A}" emma:medium="tactile" emma:mode="ink">
                <msink:context xmlns:msink="http://schemas.microsoft.com/ink/2010/main" type="inkWord" rotatedBoundingBox="1353,8713 1369,9303 1074,9311 1057,8722"/>
              </emma:interpretation>
              <emma:one-of disjunction-type="recognition" id="oneOf0">
                <emma:interpretation id="interp0" emma:lang="en-US" emma:confidence="1">
                  <emma:literal>E</emma:literal>
                </emma:interpretation>
                <emma:interpretation id="interp1" emma:lang="en-US" emma:confidence="0">
                  <emma:literal>£</emma:literal>
                </emma:interpretation>
                <emma:interpretation id="interp2" emma:lang="en-US" emma:confidence="0">
                  <emma:literal>t</emma:literal>
                </emma:interpretation>
                <emma:interpretation id="interp3" emma:lang="en-US" emma:confidence="0">
                  <emma:literal>[</emma:literal>
                </emma:interpretation>
                <emma:interpretation id="interp4" emma:lang="en-US" emma:confidence="0">
                  <emma:literal>F</emma:literal>
                </emma:interpretation>
              </emma:one-of>
            </emma:emma>
          </inkml:annotationXML>
          <inkml:trace contextRef="#ctx0" brushRef="#br0">241 21 2338,'0'0'2114,"0"0"-833,0 0-64,0 0 64,0 0-448,0 0-320,0 0 63,0-21-127,-22 21-225,22 0 64,-20 0-128,-2 0 160,2 0-191,20 0-65,-22 0 96,2 0-96,-2 0-32,2 0-32,20 0 0,-22 0 0,22 0 0,-21 0 0,21 0 0,0 0 32,0 0 32,0 21 0,0-21-32,0 0-64,0 0 32,0 0-32,0 0 32,0 0 32,0 0 64,0 21 32,0 0 32,0 0 97,0 0 127,-21 42 0,21-20-191,0 20-33,0 0-96,0-21-32,0 21 64,0-20-64,0-1-32,0 0 0,0-42 0,0 21 0,0-21 0,21 0 0,-21 0 96,0 0 0,0 0-96,21 0 64,-21 0-64,22 0 0,-22-21 32,20 21-32,2 0-32,-2 0 64,2 0-32,-2 0 0,22 0 0,-20-21-160,-2 21-224,2 0-513,-22-21-1089,20 21-1730,-20 0-3458</inkml:trace>
          <inkml:trace contextRef="#ctx0" brushRef="#br0" timeOffset="280.8004">51 316 4708,'0'0'1185,"-21"0"-192,21 0 96,0 0-384,0 0-225,21 0 33,-21-21-97,22 21-192,-22 0-96,20 0-128,22 0 32,0-21-544,-20 21-1442,20 0-4484</inkml:trace>
        </inkml:traceGroup>
        <inkml:traceGroup>
          <inkml:annotationXML>
            <emma:emma xmlns:emma="http://www.w3.org/2003/04/emma" version="1.0">
              <emma:interpretation id="{1C0E0EDB-2A6C-49A4-801B-E2419490CED5}" emma:medium="tactile" emma:mode="ink">
                <msink:context xmlns:msink="http://schemas.microsoft.com/ink/2010/main" type="inkWord" rotatedBoundingBox="1567,9444 1599,8675 2213,8700 2181,9469"/>
              </emma:interpretation>
              <emma:one-of disjunction-type="recognition" id="oneOf1">
                <emma:interpretation id="interp5" emma:lang="en-US" emma:confidence="1">
                  <emma:literal>[p]</emma:literal>
                </emma:interpretation>
                <emma:interpretation id="interp6" emma:lang="en-US" emma:confidence="0">
                  <emma:literal>[e]</emma:literal>
                </emma:interpretation>
                <emma:interpretation id="interp7" emma:lang="en-US" emma:confidence="0">
                  <emma:literal>[ps</emma:literal>
                </emma:interpretation>
                <emma:interpretation id="interp8" emma:lang="en-US" emma:confidence="0">
                  <emma:literal>[s]</emma:literal>
                </emma:interpretation>
                <emma:interpretation id="interp9" emma:lang="en-US" emma:confidence="0">
                  <emma:literal>[p</emma:literal>
                </emma:interpretation>
              </emma:one-of>
            </emma:emma>
          </inkml:annotationXML>
          <inkml:trace contextRef="#ctx0" brushRef="#br0" timeOffset="1029.6017">703 21 2081,'0'0'2018,"0"0"-929,0 0 513,0 0-321,0 0-576,0 0-289,-22 0-31,22 0-161,0 0 128,-20 0 65,-2 0-65,22 0-128,-20 0 0,-2 0-128,2 0 65,20 0-1,-22 0 32,22 0-32,-20 0 0,20 0 64,0 0-31,0 0-97,0 0-96,0 0-64,0 0 0,0 0-1,0 0 65,0 21 65,0-21 63,0 21 0,0 0 32,0 0 0,0 21 96,0 1-64,0-2-127,0 2 31,0 20 128,0-21-128,0 0-32,-22 1 0,22-2-32,0-19-32,0-1 32,22-21-64,-22 21 0,0-21 0,20 0 96,-20 0-32,22-21 32,-2 21-64,-20 0 0,22-21 0,-2 21-32,2 0-256,-2 0-353,-20 0-224,22 0-1409,-2 0-3427</inkml:trace>
          <inkml:trace contextRef="#ctx0" brushRef="#br0" timeOffset="1575.6027">828 717 2338,'0'0'1409,"0"21"-160,0-21 289,0 0-1,0 0-512,0 0-320,-21-21-33,21 21-255,0-22-129,0 1 64,-21-21-159,21 21-33,0-21-96,0 0 32,0 0 0,0-22-32,21 22 32,-21 0 32,0 21-96,21-21 96,0 21-64,-21 21-64,21-22-32,-21 22 32,22 0-32,-22 0-32,0 0 96,20 22 97,-20-1-65,0 0 0,0 0 64,0 0-96,0 0 96,0 0-32,-20 0 32,20-21-64,-22 21 64,1 0-128,21-21 0,-21 0-320,0 0-417,21 0-1249,-21-21-3235</inkml:trace>
          <inkml:trace contextRef="#ctx0" brushRef="#br0" timeOffset="2152.8038">912 21 4932,'0'0'1730,"0"0"-1730,0 0 480,22 0 321,-22 0-128,20 0-257,-20-21-64,22 21 1,-2 0-97,2-22-32,-2 22-96,2 0 64,-22 0-127,20 0 31,-20 0-32,0 0 128,22 0-32,-22 0 32,0 22 161,0-1-65,20 0-96,-20 0-128,0 21 160,0 0-224,0 22 96,0-22-96,0 0 0,-20 0 0,20 0 32,0-21 32,0 21-96,0 1 64,20-23-64,-20 2 64,0-1-32,0 0 0,0 0 0,0 0 0,0-21 0,0 0 129,0 0 255,0 0 257,0 0-193,-20 0-288,-2 0-96,22-21 32,-20 21 96,-2-21-63,2 21-65,-2 0-128,2 0 0,20 0-193,-22 0-576,22 0-1024,0 0-6247</inkml:trace>
        </inkml:traceGroup>
        <inkml:traceGroup>
          <inkml:annotationXML>
            <emma:emma xmlns:emma="http://www.w3.org/2003/04/emma" version="1.0">
              <emma:interpretation id="{01AC1777-2574-4742-B7DC-E697EAADEDA3}" emma:medium="tactile" emma:mode="ink">
                <msink:context xmlns:msink="http://schemas.microsoft.com/ink/2010/main" type="inkWord" rotatedBoundingBox="2503,8931 2670,8930 2671,9050 2503,9051"/>
              </emma:interpretation>
              <emma:one-of disjunction-type="recognition" id="oneOf2">
                <emma:interpretation id="interp10" emma:lang="en-US" emma:confidence="1">
                  <emma:literal>=</emma:literal>
                </emma:interpretation>
                <emma:interpretation id="interp11" emma:lang="en-US" emma:confidence="0">
                  <emma:literal>I</emma:literal>
                </emma:interpretation>
                <emma:interpretation id="interp12" emma:lang="en-US" emma:confidence="0">
                  <emma:literal>F</emma:literal>
                </emma:interpretation>
                <emma:interpretation id="interp13" emma:lang="en-US" emma:confidence="0">
                  <emma:literal>-A</emma:literal>
                </emma:interpretation>
                <emma:interpretation id="interp14" emma:lang="en-US" emma:confidence="0">
                  <emma:literal>-I</emma:literal>
                </emma:interpretation>
              </emma:one-of>
            </emma:emma>
          </inkml:annotationXML>
          <inkml:trace contextRef="#ctx0" brushRef="#br0" timeOffset="2558.4045">1438 211 5445,'0'0'2434,"0"0"-2114,0 0-63,0 0 383,20 0 353,-20 0-128,0 0-225,22 0-383,-22 0-33,20 0-160,2 0-32,-22 0-32,20 0-64,2 0-641,-22 0-1088,20 0-2371</inkml:trace>
          <inkml:trace contextRef="#ctx0" brushRef="#br0" timeOffset="2745.6047">1480 316 6566,'0'0'1729,"0"0"-1921,0 0-32,20 0 544,-20 0 65,22 0-289,-2 0-96,22 0-737,-20 0-3363</inkml:trace>
        </inkml:traceGroup>
        <inkml:traceGroup>
          <inkml:annotationXML>
            <emma:emma xmlns:emma="http://www.w3.org/2003/04/emma" version="1.0">
              <emma:interpretation id="{7E6D043C-B7D0-49B7-96DB-AAB5F9C0C4B8}" emma:medium="tactile" emma:mode="ink">
                <msink:context xmlns:msink="http://schemas.microsoft.com/ink/2010/main" type="inkWord" rotatedBoundingBox="3071,8784 5399,8074 5880,9650 3552,10360"/>
              </emma:interpretation>
              <emma:one-of disjunction-type="recognition" id="oneOf3">
                <emma:interpretation id="interp15" emma:lang="en-US" emma:confidence="0">
                  <emma:literal>Tilsit</emma:literal>
                </emma:interpretation>
                <emma:interpretation id="interp16" emma:lang="en-US" emma:confidence="0">
                  <emma:literal>Ties*</emma:literal>
                </emma:interpretation>
                <emma:interpretation id="interp17" emma:lang="en-US" emma:confidence="0">
                  <emma:literal>Tippet</emma:literal>
                </emma:interpretation>
                <emma:interpretation id="interp18" emma:lang="en-US" emma:confidence="0">
                  <emma:literal>Tips*</emma:literal>
                </emma:interpretation>
                <emma:interpretation id="interp19" emma:lang="en-US" emma:confidence="0">
                  <emma:literal>Tiles*</emma:literal>
                </emma:interpretation>
              </emma:one-of>
            </emma:emma>
          </inkml:annotationXML>
          <inkml:trace contextRef="#ctx0" brushRef="#br0" timeOffset="4711.2082">2235 0 1569,'0'0'1569,"-20"0"-255,20 0 576,0 0-449,0 0-768,0 0-385,0 0-160,20 0-64,-20 0 256,22 0 193,-22 0-33,20 0-31,2 0-161,20-22-96,-22 22 96,22 0-127,-20 0-65,20 0 32,-22 0-64,22 22-32,-20-22 0,-1 0 0,0 0-128,0 0-289,0 0-319,-21 0-417,0 0-641,0 0-1057</inkml:trace>
          <inkml:trace contextRef="#ctx0" brushRef="#br0" timeOffset="4992.0087">2487 21 2146,'-20'21'2017,"20"-21"-928,0 0 257,0 0-289,0 0-641,0 0-288,0 21 353,0 0 191,0 0-159,0 21-161,0-21 1,0 22-129,0 20 64,0-21-128,-22 0-96,22 0 0,0 0-64,0-20 0,0-1 32,0-21-32,0 20-192,0-20-1153,22 0-993,-22 0-1410</inkml:trace>
          <inkml:trace contextRef="#ctx0" brushRef="#br0" timeOffset="5397.6095">2698 295 3299,'-21'0'1761,"0"21"-1216,21-21 63,-21 0 321,0 21-256,21-21-225,-21 0-63,21 21-161,-21-21 32,21 0-96,0 0-160,0 21-96,0-21 32,0 0 32,21 0 64,-21 0 0,21 21 0,0-21 0,0 0 0,0 21-32,0 0 0,0-21 96,-21 22 32,21-1 1,-21-21-33,0 20 160,0 2 288,0-1 97,0-21-193,-21 21-191,0-21-65,0 0-96,0 0-128,0 0-641,21-21-1537,-21 0-3043</inkml:trace>
          <inkml:trace contextRef="#ctx0" brushRef="#br0" timeOffset="35802.0628">2614 1031 1,'0'-21'767,"0"21"130,0-21 384,0 21-256,0 0-640,0 0-289,0 21 320,0-21 609,0 21-160,0 0-64,0 0-97,-21 21 97,21 1-96,-21-2-289,21 22-192,-21 22-128,-1-22-31,2 21-1,20-42-193,-22 21-223,22-42 160,0 0-96,0-21-929,0 0-2883</inkml:trace>
          <inkml:trace contextRef="#ctx0" brushRef="#br0" timeOffset="36285.6637">2593 989 704,'0'0'1730,"0"0"-833,0 0-481,0 0 0,0 0 225,0 0 32,0 21-193,0-21-95,-21 0-1,21 21 64,0-21-63,-21 21-193,21-21-96,-22 21 0,2-21 0,20 0 32,-22 22 128,22-22 1,0 0-65,0 0-128,0 0-64,0 0 0,22 0 32,-22-22 96,20 22-64,-20-21-32,22 21-64,-1-21 32,0 21 0,-21 0 32,21 0 0,-21 0 0,21 21 32,0 0 0,0 1 32,0-2-31,0 1-674,0 1-2978</inkml:trace>
          <inkml:trace contextRef="#ctx0" brushRef="#br0" timeOffset="6302.4111">3244-42 3203,'0'0'1985,"0"20"-1088,0-20 417,0 0-129,21 0-417,-21 0-31,0 0-32,0 0 31,-21 0-319,21 0-289,0 0-96,-21 0 64,0 0 0,21 0 0,-21 0 0,0 0 0,0 0 1,21 0-33,-21 0 0,21 0-32,0 0 64,0 0-96,-21 0 64,21 0-64,0 0 160,0 0-128,0 0 32,0 0 0,0 0 0,0 0-64,0 22 64,0-22-32,0 0 0,0 21-32,-21 0 64,21 0-32,0 0 64,0 22 65,0-2 63,-21 2-128,21 20-64,0-21 32,-21 0-64,21 21 64,0-42-96,0 22 96,0-23-64,0 2 64,0-1-32,21 0-64,-21-21 128,0 21-96,0-21 128,0 0 65,0 0-1,0 0 64,0 0-64,0 0-64,0 0 0,0 0-31,0 0-33,0 0-96,0 0 32,0 0-65,0 0 1,21 0 64,-21 0 0,21 0-32,-21 0 32,21 0-64,0 0-256,0 0-769,0 0-993,0 0-1505,0-21-4996</inkml:trace>
          <inkml:trace contextRef="#ctx0" brushRef="#br0" timeOffset="6817.212">3307 611 1473,'0'0'1569,"0"21"1,0-21-385,0 0-96,0 0-128,0 0-352,0 0-1,0 0-31,0 0 95,0 0 225,0 0-256,-21-21-353,21 21-64,0-21-128,0-21-32,0-1-64,0 23 64,0-44-32,0 22-32,21 0 0,-21 21 0,0 0 129,21 0-97,-21 0 0,22-1-32,-22 22 0,0-20 0,20 20-64,-20 0 0,22 0-1,-22 20 65,20-20 0,-20 22 97,0-22-33,22 21 64,-22 0 96,-22-21 96,22 21 1,0 0-1,-20 0-160,-2-21-32,2 21-64,-2 0-128,22-21-224,-21 0-833,0 0-1698,21 0-6085</inkml:trace>
          <inkml:trace contextRef="#ctx0" brushRef="#br0" timeOffset="7456.8131">3434-22 2274,'0'0'3587,"0"0"-2690,0 0-417,0 0-159,0 0 351,0 0 33,20 0-289,2-20-127,-22 20-97,20 0-64,2 0-32,-2-21 0,1 21-64,-21 0 32,21 0-64,-21 0 0,21 0 32,-21 0-64,21 0 32,-21 0 0,0 0-32,0 0 64,21 21 64,-21-1 129,0 2-65,0 20-96,0-21 64,0 21-96,0 0 0,0 1 0,0-2-32,0-19 32,0 20 32,0-21 64,0 0-96,0 21 64,0-21-64,0 21 0,0-20-96,0-1 128,21 21-64,-21-21 32,0 0-32,0 0 0,0 0 32,0 0 0,0-21 0,0 21 129,0-21 223,0 0 321,0 0-225,0 0-160,-21 0-224,21 0-31,-21-21-33,0 21 0,0 0 96,0 0-64,0 0 0,21 0-64,-20 0 0,-2 0-385,22 0-1536,0-21-3973</inkml:trace>
          <inkml:trace contextRef="#ctx0" brushRef="#br0" timeOffset="9344.4164">4483 190 2786,'0'0'2563,"0"0"-1442,0 0-257,0 0-351,0 0-385,0 0 353,-20 21-1,20-1 64,0 2-95,0-1-161,0 0-32,0 0-192,0 0 1,0 0-33,0 0 32,0-21-321,0 0-1120,20 0-1185,-20 0-1442</inkml:trace>
          <inkml:trace contextRef="#ctx0" brushRef="#br0" timeOffset="9531.6167">4379 295 4228,'-22'-21'2017,"22"21"-607,0 0-289,22 0-545,-22 0 1,20-21-65,2 21-223,-2 0-129,22 0-96,22 0-673,-2 0-4067</inkml:trace>
        </inkml:traceGroup>
        <inkml:traceGroup>
          <inkml:annotationXML>
            <emma:emma xmlns:emma="http://www.w3.org/2003/04/emma" version="1.0">
              <emma:interpretation id="{BD024F12-1306-4ED7-958E-BDCA5563DEDF}" emma:medium="tactile" emma:mode="ink">
                <msink:context xmlns:msink="http://schemas.microsoft.com/ink/2010/main" type="inkWord" rotatedBoundingBox="6517,8687 8918,8528 8978,9433 6576,9591"/>
              </emma:interpretation>
              <emma:one-of disjunction-type="recognition" id="oneOf4">
                <emma:interpretation id="interp20" emma:lang="en-US" emma:confidence="0">
                  <emma:literal>Earnest</emma:literal>
                </emma:interpretation>
                <emma:interpretation id="interp21" emma:lang="en-US" emma:confidence="0">
                  <emma:literal>Erupt</emma:literal>
                </emma:interpretation>
                <emma:interpretation id="interp22" emma:lang="en-US" emma:confidence="0">
                  <emma:literal>Easiest</emma:literal>
                </emma:interpretation>
                <emma:interpretation id="interp23" emma:lang="en-US" emma:confidence="0">
                  <emma:literal>Facet</emma:literal>
                </emma:interpretation>
                <emma:interpretation id="interp24" emma:lang="en-US" emma:confidence="0">
                  <emma:literal>Eat]:</emma:literal>
                </emma:interpretation>
              </emma:one-of>
            </emma:emma>
          </inkml:annotationXML>
          <inkml:trace contextRef="#ctx0" brushRef="#br0" timeOffset="10296.018">5828-42 1729,'0'0'1538,"0"0"-674,0 0 610,0 0-1,0 0 193,0 0-129,0 0-416,0 0-576,0 0-225,-22 0 0,22 0-191,-20 0 95,-2 0-64,22 0 32,-20 0-32,-2 0 0,-20 0 1,22 0-65,-2 0 64,2 0-96,20 0 32,-22 0-64,22 0 0,0 0 0,-20 0-128,20 0 64,0 0-32,0 20 64,0-20 0,0 22 0,0-22 64,0 21-32,0 0 0,0 21-32,0 1 96,0-2-32,-22 2-32,22-1 0,-20 21 0,20-21 0,-22 0 0,22 0-32,0 1 0,-20-23 32,20 2-64,0-1 32,0 0 0,0-21 0,0 0 0,20 21 0,-20-21 128,0 0-32,22 0 1,-2 0-33,-20 0-32,22 0-32,-2 0 0,2 0 0,-2 0-64,2 0-161,-2 0-543,-20 0-482,22 0-1152,-22-21-2210</inkml:trace>
          <inkml:trace contextRef="#ctx0" brushRef="#br0" timeOffset="10545.6185">5554 316 6726,'22'0'1249,"-22"0"-1025,0 0 705,0 0 128,0 0-32,20 0-288,2 0-385,-22-21-160,42 21-128,-22 0-256,22 0-1345,-20 0-3012</inkml:trace>
          <inkml:trace contextRef="#ctx0" brushRef="#br0" timeOffset="11169.6195">5996 485 1153,'0'0'3683,"0"0"-2562,0 0 160,0 0-63,0 0-161,0 0-161,0 0-351,0 0-257,0 0-160,-21 0-32,21 0 0,-21 0-31,21-21 95,-21 21 128,0 0-64,21 0 64,-21 0-127,21 0-65,-21 0 0,21 0 0,0 0-32,-22 0-64,22 0 0,0 0 0,0 21 0,0-21 0,0 20-32,0-20 64,-20 22 32,20-1-64,0 0 32,-22 21 0,22-21 32,0 21-64,0-21 32,-20 22-32,20-23 32,0 2-96,0-22 64,0 21 0,20-21 0,-20 0 32,22 0 128,-22 0-32,20 0-32,2 0-128,-22 0 97,21 0-65,0-21-65,-21 21-223,21 0-384,-21 0-417,21 0-1186,-21 0-2978</inkml:trace>
          <inkml:trace contextRef="#ctx0" brushRef="#br0" timeOffset="11590.8204">5828 632 5765,'105'-21'2819,"-84"21"-6054</inkml:trace>
          <inkml:trace contextRef="#ctx0" brushRef="#br0" timeOffset="11606.4204">6080 569 4452,'0'0'2178,"0"0"-1858,0 0 449,0 21 448,-21 0-96,21 0-192,0 0-192,0 21-161,0-20-288,0-1-191,-21-1-33,21 2-225,0-1-735,21-21-1827,-21 0-5605</inkml:trace>
          <inkml:trace contextRef="#ctx0" brushRef="#br0" timeOffset="13665.624">6541 0 160,'0'0'2402,"0"0"-1345,0 0 96,0 0 288,0 0-223,0 0-226,0 0-351,0 0-321,-20 0-95,20 0-97,0 0 64,-22 0-160,22 0 32,-20 0-32,20 0 64,-22 0-32,22 0-32,-20 0 32,20 0 32,0 0 0,0 0-31,0 0-33,-22 0-32,22 0-32,0 0 32,0 0-33,0 21 66,0-21 127,0 21 160,0 0 64,0 0 33,0 0-1,0 1 1,-20 19-161,20 2 32,0-1-64,0 0-96,-22 0-96,22 0 32,0 21-32,-20-20 33,20-23-33,0 23 32,0-22-64,-22 21 64,22-21-32,0-21-32,0 0 0,0 0 0,0 0 64,0 0 0,0 0 64,22 0 0,-22 0-64,20 0-64,-20 0 0,22 0-32,-2 0-256,-20 0-449,22 0-352,-2 0-1409,2 0-2787</inkml:trace>
          <inkml:trace contextRef="#ctx0" brushRef="#br0" timeOffset="14289.625">6583 801 544,'0'0'1570,"0"0"351,0 0-159,0 0-449,-20 0-224,20 0-384,0-21-96,0 21-65,0-22 33,0 2-161,0-1 64,0-22-127,0 1-97,0 0-192,0-21 192,0 21-96,0-1 33,0 1-1,20 0 0,-20 21 0,22 0 0,-22 0-128,20 0-32,-20 0-32,22 21-32,-22 0 0,20 0 0,-20 0-32,22 21 96,-22-21 0,21 21 32,-21 0 0,0 0-64,0 0 65,0 0 31,0 0 64,-21 0 0,21 0-32,-22-21 0,2 22-64,-2-22 0,22 0 32,-20 0-96,-2 0-384,2 0-961,20-22-1858,-22 22-4709</inkml:trace>
          <inkml:trace contextRef="#ctx0" brushRef="#br0" timeOffset="14882.4261">6731 42 2530,'0'0'1217,"0"0"-1089,0 0 769,21 0 480,-21 0-95,21-21-290,0 21-351,0 0-192,0 0-129,0 0 0,0 0-128,0 0 33,0 0-65,0 0 0,-21 0 32,0 0 0,21 0 32,-21 0 1,0 0 95,0 21 64,0 0-160,0-21-63,0 21-65,0 22 64,0-23-96,0 1 0,-21 22 32,21-1-64,0 0 32,0 0-64,-21 0 64,21 0 0,0 1-32,0-2-64,0-19 64,0-1 0,0 21 0,0-21-32,0 0 0,0 0-32,0 0 64,0 0 0,0-21 32,0 22 1,0-22 63,-21 0 96,21 0-64,0 0 0,0 0-32,-21 0 0,21 0-64,-21 0 1,21-22-33,-21 22 0,0 0-64,21 0 0,-21-21-289,0 21-992,21 0-1826,-21 0-5509</inkml:trace>
          <inkml:trace contextRef="#ctx0" brushRef="#br0" timeOffset="16239.6285">7676 190 64,'0'0'1185,"0"0"-609,0 0 225,0 0-32,0 0-33,0 0-223,0 0 31,0 0-95,0 0 512,0 0 32,0 21-193,-20-1-159,20 2-193,0-1-223,0 21-193,0-21 96,0 0-128,0-21 64,0 21-64,0-21-96,0 21-385,0-21-992,-22 0-1890</inkml:trace>
          <inkml:trace contextRef="#ctx0" brushRef="#br0" timeOffset="16473.6289">7530 316 2626,'20'0'1153,"-20"-21"0,0 21 0,0 0-256,22-21-224,-2 21-129,2 0-95,-2 0-225,2-21-32,-2 21-96,22 0-96,0 21 32,0-21-448,0 0-1922,0 21-3972</inkml:trace>
        </inkml:traceGroup>
        <inkml:traceGroup>
          <inkml:annotationXML>
            <emma:emma xmlns:emma="http://www.w3.org/2003/04/emma" version="1.0">
              <emma:interpretation id="{7B7610C8-15F1-464D-8797-9B94D8CDB301}" emma:medium="tactile" emma:mode="ink">
                <msink:context xmlns:msink="http://schemas.microsoft.com/ink/2010/main" type="inkWord" rotatedBoundingBox="9957,8643 11290,8694 11260,9471 9928,9420"/>
              </emma:interpretation>
              <emma:one-of disjunction-type="recognition" id="oneOf5">
                <emma:interpretation id="interp25" emma:lang="en-US" emma:confidence="0">
                  <emma:literal>EHP</emma:literal>
                </emma:interpretation>
                <emma:interpretation id="interp26" emma:lang="en-US" emma:confidence="0">
                  <emma:literal>Exes</emma:literal>
                </emma:interpretation>
                <emma:interpretation id="interp27" emma:lang="en-US" emma:confidence="0">
                  <emma:literal>EHP]</emma:literal>
                </emma:interpretation>
                <emma:interpretation id="interp28" emma:lang="en-US" emma:confidence="0">
                  <emma:literal>Exe]</emma:literal>
                </emma:interpretation>
                <emma:interpretation id="interp29" emma:lang="en-US" emma:confidence="0">
                  <emma:literal>Effie]</emma:literal>
                </emma:interpretation>
              </emma:one-of>
            </emma:emma>
          </inkml:annotationXML>
          <inkml:trace contextRef="#ctx0" brushRef="#br0" timeOffset="18080.4318">9272-63 448,'0'0'1249,"0"0"-672,0 0 576,0 0 192,0 0 32,0 0 33,0 0-193,0 0-32,0 0-128,-20 0-513,20 0-191,-22 21-161,2-21-64,-2 0 32,2 0-128,-2 0 64,1 0 32,1 0 33,-2 0 127,22 0-128,-20 0-64,20 0-96,-22 0 32,22 0-32,0 0-32,0 0 0,0 0-32,0 0 64,0 0-32,-20 0 64,20 0 0,0 20 32,0-20 32,0 0-32,0 22 32,-22-1-96,22 0 32,0 0 32,-20 21-31,20 0 63,-22 1-64,22-2 64,-20 2-32,-2-1 0,22 0-64,-20 0 0,20-21 32,-22 0 0,22 1-32,0-22 0,0 21 32,0-21-64,0 20 64,0-20-32,0 0 0,0 0 0,0 0 0,0 0 64,22 0 0,-22 0-32,20 22 0,-20-22 0,22 0 0,-2 0-32,2 0 0,-2 0 32,22 0 0,-20 0 0,-2 0-32,2 0-160,-2 0-288,-20 0-513,21 0-737,-21 0-1377,0 0-3171</inkml:trace>
          <inkml:trace contextRef="#ctx0" brushRef="#br0" timeOffset="18376.8322">8915 255 5252,'0'0'1698,"0"0"-449,0 0-384,0 0-577,0 0 225,22 0 320,-2 0-161,2 0-480,-2 0-127,22 0-1,0 0-64,0 0-129,1 0-639,-1 0-1154,-22 0-1762</inkml:trace>
          <inkml:trace contextRef="#ctx0" brushRef="#br0" timeOffset="18704.4328">9336 423 3587,'0'0'2594,"0"0"-1921,0 0-385,0 21 449,0-21 160,0 22-385,-22-1-31,22 21-129,0-21-128,-20 0 33,20 21-97,0-21-32,-22 0-64,22 0-32,0-21 0,0 21-32,0-21-128,0 0-801,0 0-1185,22-21-2498</inkml:trace>
          <inkml:trace contextRef="#ctx0" brushRef="#br0" timeOffset="19110.0335">9336 548 3811,'0'0'2114,"0"0"-1601,0 0-481,0 0 448,0 0 353,20 0-257,2-20-319,-2 20-129,22 0-384,-20 0-2179</inkml:trace>
          <inkml:trace contextRef="#ctx0" brushRef="#br0" timeOffset="18938.4333">9462 422 3587,'20'0'3972,"-20"0"-2275,0 0-608,0 0-352,0 0-417,0 0-160,0 0-31,0 0 95,-20 21-96,20 1-32,0-2 64,0 1-160,0 21 128,-22-21-96,22 1 32,-20 19-64,20-19 0,0-1-224,0-1-545,0 2-800,0-22-769,0 0-2018</inkml:trace>
          <inkml:trace contextRef="#ctx0" brushRef="#br0" timeOffset="19765.2347">9902 107 6438,'0'0'1537,"0"0"-576,0 0 320,0 0-480,0 0-257,-20 0-127,20 0-193,0 0-64,-22 0-64,22 0 0,-20 0 0,20 0 1,-22-21 95,2 21-64,-2 0 0,22 0-32,-20 0 64,20 0-32,0 0-96,-22 0-32,22 21 0,0-21 0,0 0-32,0 0 64,0 0 32,0 21-64,0-21 97,0 21-1,0 0 64,-20 0 64,20 0-64,0 0-32,0 0 64,-22 21-63,22-21-97,-20 21 32,20-21-32,0 0 0,-22 21 0,22-42-32,0 22 32,0-2 0,0 1 0,-20-21-32,20 22 0,0-22 0,0 20 0,0-20-32,0 21 64,0-21-32,20 0 0,-20 22 32,0-22 0,22 0 64,-22 0-64,20 0 32,2 20-96,-2-20-32,-20 0-288,22 0-481,-2 0-1025,-20 0-1825,22 0-4069</inkml:trace>
          <inkml:trace contextRef="#ctx0" brushRef="#br0" timeOffset="20233.2355">9840 717 2178,'0'21'1153,"0"-21"-32,0 0 224,0 0-192,0 0 96,0 0-32,0 0 1,0 0-482,0 0-255,0 0-225,0-21-64,0-1 64,0-19-127,0-2-65,0 1 0,0 1 32,20-2 0,-20 23-32,22-23-32,-22 22 64,20 0-32,-20 0-32,22 0 0,-22 21-32,20 0 0,-20 0-32,22-21 32,-22 21-64,20 21 32,-20-21 64,0 21 64,22 0 32,-22 0-32,0 0 32,-22-21-31,22 21 95,-20 1 128,20-22-64,-22 20-128,2-20-32,-2 21-63,22-21-194,-20 0-703,-2 0-1218,22-21-3364</inkml:trace>
          <inkml:trace contextRef="#ctx0" brushRef="#br0" timeOffset="20826.0365">9986 107 4484,'0'-21'1217,"0"21"-769,22 0 737,-22 0-96,0 0-32,21 0-384,0 0-128,-21-21-193,21 21-32,0 0-63,21-22-1,-21 22-32,-21 0 64,21 0 1,0-20-33,-21 20-32,21 0-64,-21 0-32,0 0-64,0 0 96,0 20 97,0 2 95,0-1-96,0 0-64,0 0-95,0 21-65,-21 0 64,21-21-96,0 21 32,0 0-32,0-21 64,-21 21-64,21 0 0,0-21 32,0 1-32,0-2 0,0 1 32,0 1-32,21-2 0,-21 1 32,0 1-64,0-22 64,0 20 32,0-20-32,0 0 128,-21 0-32,21 21 0,-21-21 0,21 0 1,-21 0-97,21 0 64,-21 0-160,21 0 128,-21 0-64,0 0-192,21 0-801,0 0-1602,-21-21-5444</inkml:trace>
        </inkml:traceGroup>
        <inkml:traceGroup>
          <inkml:annotationXML>
            <emma:emma xmlns:emma="http://www.w3.org/2003/04/emma" version="1.0">
              <emma:interpretation id="{CF2BEC2E-150B-4F6D-B957-DA47A0242102}" emma:medium="tactile" emma:mode="ink">
                <msink:context xmlns:msink="http://schemas.microsoft.com/ink/2010/main" type="inkWord" rotatedBoundingBox="11954,8975 12122,8974 12123,9205 11955,9206"/>
              </emma:interpretation>
              <emma:one-of disjunction-type="recognition" id="oneOf6">
                <emma:interpretation id="interp30" emma:lang="en-US" emma:confidence="0">
                  <emma:literal>+</emma:literal>
                </emma:interpretation>
                <emma:interpretation id="interp31" emma:lang="en-US" emma:confidence="0">
                  <emma:literal>t</emma:literal>
                </emma:interpretation>
                <emma:interpretation id="interp32" emma:lang="en-US" emma:confidence="0">
                  <emma:literal>"</emma:literal>
                </emma:interpretation>
                <emma:interpretation id="interp33" emma:lang="en-US" emma:confidence="0">
                  <emma:literal>#</emma:literal>
                </emma:interpretation>
                <emma:interpretation id="interp3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22885.2402">10890 382 1505,'0'0'1922,"0"-21"-481,0 21-480,21 0-448,-21 0-97,21 0 64,0 0-287,0-21-161,21 21 32,0 0-1890</inkml:trace>
          <inkml:trace contextRef="#ctx0" brushRef="#br0" timeOffset="22729.2398">10995 256 1345,'0'0'1601,"0"0"321,0 0-481,0 0-640,0 0-480,0 0-97,0 0 384,0 21 193,0 0-96,0 0-161,0 21-255,0-21-129,0 0-32,-21 21-64,21-42-32,0 22-64,0-2-449,0-20-640,0 0-800,0 0-898,0 0-1441</inkml:trace>
        </inkml:traceGroup>
        <inkml:traceGroup>
          <inkml:annotationXML>
            <emma:emma xmlns:emma="http://www.w3.org/2003/04/emma" version="1.0">
              <emma:interpretation id="{265E7F3F-E6DC-456F-9BC9-B8A717A750CB}" emma:medium="tactile" emma:mode="ink">
                <msink:context xmlns:msink="http://schemas.microsoft.com/ink/2010/main" type="inkWord" rotatedBoundingBox="12942,8702 14642,8700 14644,9583 12943,9585"/>
              </emma:interpretation>
              <emma:one-of disjunction-type="recognition" id="oneOf7">
                <emma:interpretation id="interp35" emma:lang="en-US" emma:confidence="0">
                  <emma:literal>Eiilp]</emma:literal>
                </emma:interpretation>
                <emma:interpretation id="interp36" emma:lang="en-US" emma:confidence="0">
                  <emma:literal>Exile]</emma:literal>
                </emma:interpretation>
                <emma:interpretation id="interp37" emma:lang="en-US" emma:confidence="0">
                  <emma:literal>Emile]</emma:literal>
                </emma:interpretation>
                <emma:interpretation id="interp38" emma:lang="en-US" emma:confidence="0">
                  <emma:literal>tip]</emma:literal>
                </emma:interpretation>
                <emma:interpretation id="interp39" emma:lang="en-US" emma:confidence="0">
                  <emma:literal>[Tip]</emma:literal>
                </emma:interpretation>
              </emma:one-of>
            </emma:emma>
          </inkml:annotationXML>
          <inkml:trace contextRef="#ctx0" brushRef="#br0" timeOffset="23571.6414">12255 4 3363,'0'0'1761,"0"0"-832,0 0 256,0 0 417,0 0-353,0 0-608,0 0-225,-21 0-192,21 0-128,-21 0 65,21 0 63,-21 0-64,0 0-32,0 0 128,0 0-64,0 0-31,0 0-65,0 0-32,21 0 0,-21 0-32,21 0-32,0 0 0,-21 0 0,21 0-32,0 0-32,0 0 64,0 0 32,0 21-32,0-1 64,-21 2 32,21-1 64,-21 21-32,21 0 32,-21-21-96,21 21 0,-21 0 1,0 0-33,21 0 32,-21 0-32,21-21-32,-20 22 32,20-23 0,0 1-32,0 1 0,20-22 32,-20 0-32,0 20 64,21-20 64,-21 0-64,21 0-64,-21 0 64,21 0-64,0 0-64,-21 0 32,21 21-256,0-21-161,-21 0-544,21 0-512,-21 0-1378,21-21-3363</inkml:trace>
          <inkml:trace contextRef="#ctx0" brushRef="#br0" timeOffset="23852.4419">11919 298 4163,'0'0'1698,"0"0"-929,0 0-513,0 0-160,0 0 481,21 0 223,-21 0-95,21 0-160,21 0-225,-21 0-128,21 0-64,-21 0-128,21 0-32,-21 0-608,21 0-1282,-21 21-2082</inkml:trace>
          <inkml:trace contextRef="#ctx0" brushRef="#br0" timeOffset="24102.0424">12297 445 4772,'0'22'961,"0"-22"32,-21 20 448,21 1-640,0 1 32,-21-2-289,21 1-352,0 21-95,0-21-65,0 1 32,0-22-192,0 21-513,0-21-929,0 0-2465</inkml:trace>
          <inkml:trace contextRef="#ctx0" brushRef="#br0" timeOffset="24289.2427">12339 361 8968,'0'-21'769,"0"21"-513,0 0-160,0 0-128,0 0-224,21-21-609,-21 21-1025,0 0-3203</inkml:trace>
          <inkml:trace contextRef="#ctx0" brushRef="#br0" timeOffset="24538.8431">12507 403 7078,'0'0'1249,"0"21"-928,0-21 191,-20 21 33,20-21-97,0 22-128,0 19-127,0-19-33,-22-2-64,22 1-32,0 1 0,0-2 0,0 1-64,0-21 32,0 22 0,0-22-512,0 0-962,0 0-2369</inkml:trace>
          <inkml:trace contextRef="#ctx0" brushRef="#br0" timeOffset="24726.0434">12549 298 8488,'0'0'1089,"0"-21"-641,0 21-352,0 0-96,0-21-64,22 21-641,-22 0-1537,20-21-4356</inkml:trace>
          <inkml:trace contextRef="#ctx0" brushRef="#br0" timeOffset="25443.6447">13053 25 4836,'22'0'1025,"-22"0"-32,0 0 416,0 0-95,0 0-129,0 0-224,0 0-513,-22 0-160,22 0-128,0-21-63,-20 21-1,-2 0 0,22 0 96,-20 0-96,-2 0 64,22 0-64,-20 0-32,20 0-64,-22-22 64,22 22-32,0 0-32,0 0-32,0 0-32,0 0-64,0 22 64,0-22 96,0 0 0,0 21 96,-20-1 0,20 2-31,0-1 127,0 0-32,-22 21-64,22 0 32,0 0-64,-20 0 0,-2 0 0,22 0-64,-20 0-32,20 0 33,-22-20 31,22 19-64,0-19 0,0-2 32,0-20 0,0 21 0,0 1-32,0-22 0,0 0 0,0 20 0,0-20 32,0 0-32,0 0-32,0 0 96,0 21-32,22-21 64,-22 0 0,20 0-96,2 0 96,-2 0-96,2 0-128,20 0-224,-22 0-898,2 0-1536,-2 22-2723</inkml:trace>
          <inkml:trace contextRef="#ctx0" brushRef="#br0" timeOffset="25927.2456">13053 845 4420,'0'0'1441,"0"21"97,0-21-65,0 0-256,0 0-32,0 0-64,-20 0-224,20 0-288,0-21-225,0 21-128,0-21 33,0-21-65,0 20-32,0-41-96,0 22-32,20-22-64,-20 0 64,22 0-96,-22 20 96,20 1-64,-20 21 0,22 0-32,-22 0 32,20 0-32,-20 21 32,22 0-64,-22 0 0,20 0 0,2 0-64,-22 21 96,20-21 32,-20 21 0,22 0 32,-22 0-32,0 0 32,0 0 0,0 0 32,-22 1 32,22-2 32,-20-20-32,-2 21-32,2-21-32,-2 0-160,-20 0-512,22 0-449,-2-21-993,2 1-3299</inkml:trace>
          <inkml:trace contextRef="#ctx0" brushRef="#br0" timeOffset="26551.2467">13285 45 1985,'21'0'2723,"-21"0"-2114,0 0 319,20-20 642,2 20-513,-22 0-224,20 0-225,2 0-287,-2 0 31,2 0-64,-2 0-32,2 0-31,-2 0 31,2 0-32,-2 0 64,-20 0 193,22 0-33,-22 0-224,0 0 65,20 0-65,-20 0-32,0 0 96,0 20 97,0 2-97,-20-1-96,20 0-64,0 21-64,0 0-64,-22-21 0,22 21 0,0 0 32,0-21 32,0 21 33,-20 0-129,20 0 32,0 0 0,0-21 32,0 21-32,0-21 64,0 1-128,-22-2 128,22 23-64,0-22 96,0-1-96,0 2-32,0-1 64,0-21 0,0 0 0,-20 20 64,20-20 64,0 0 0,0 0-64,-22 0 0,2 0 32,20 0-63,-22-20-33,2 20 0,-22-21 128,20 21-384,2-22-65,-1 22-544,-1-20-1537,22 20-4004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16:39.3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A68B847-4C2A-4B61-831A-FBF870C33F25}" emma:medium="tactile" emma:mode="ink">
          <msink:context xmlns:msink="http://schemas.microsoft.com/ink/2010/main" type="writingRegion" rotatedBoundingBox="13137,9765 14405,9716 14489,11928 13221,11976"/>
        </emma:interpretation>
      </emma:emma>
    </inkml:annotationXML>
    <inkml:traceGroup>
      <inkml:annotationXML>
        <emma:emma xmlns:emma="http://www.w3.org/2003/04/emma" version="1.0">
          <emma:interpretation id="{F9AAD21D-58F6-44C1-85F7-34EB2E6E82A5}" emma:medium="tactile" emma:mode="ink">
            <msink:context xmlns:msink="http://schemas.microsoft.com/ink/2010/main" type="paragraph" rotatedBoundingBox="13099,9776 14357,9697 14497,11922 13240,120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541A7C-D921-4C3F-986D-88AA78824D1E}" emma:medium="tactile" emma:mode="ink">
              <msink:context xmlns:msink="http://schemas.microsoft.com/ink/2010/main" type="inkBullet" rotatedBoundingBox="13651,9737 13727,10554 13478,10577 13402,9760"/>
            </emma:interpretation>
            <emma:one-of disjunction-type="recognition" id="oneOf0">
              <emma:interpretation id="interp0" emma:lang="en-US" emma:confidence="1">
                <emma:literal>•</emma:literal>
              </emma:interpretation>
              <emma:interpretation id="interp1" emma:lang="en-US" emma:confidence="0">
                <emma:literal>Y</emma:literal>
              </emma:interpretation>
              <emma:interpretation id="interp2" emma:lang="en-US" emma:confidence="0">
                <emma:literal>:</emma:literal>
              </emma:interpretation>
              <emma:interpretation id="interp3" emma:lang="en-US" emma:confidence="0">
                <emma:literal>M</emma:literal>
              </emma:interpretation>
              <emma:interpretation id="interp4" emma:lang="en-US" emma:confidence="0">
                <emma:literal>y</emma:literal>
              </emma:interpretation>
            </emma:one-of>
          </emma:emma>
        </inkml:annotationXML>
        <inkml:trace contextRef="#ctx0" brushRef="#br0">12487 1828 288,'0'0'1377,"0"22"-160,0-22-64,0 0 0,0 0 225,0 0 95,0 0 1,0 0-161,0-22-512,0 22-417,0-21-128,0 1 32,0-2 1,0-19-65,0-2-96,0 1-32,0 1-64,0-22 32,0-1-64,0 1 0,0 0 64,-22 21-64,22 0 64,0 0-32,0 21 0,-21-20 0,21 19-32,0 22 32,0-21 0,-21 21-32,21-21 32,0 21-96,0 0-192,0 21 0,0-21 128,-21 21 160,21 1-64,0-2 32,-21 1 0,21 0 0,-21 0 0,21 0 0,0 0 32,0-21-32,0 0 64,0 0 64,0 0 96,0 0-64,0-21-160,0 0 0,21 0 0,-21 0 32,21-20-32,-21 19-32,21-20 32,0 21 0,-21 0 0,0 0 0,0 21 0,0 0-96,0 0-256,0 0 160,21 21 160,-21 0 32,0 21-32,0-21 64,22 21-32,-2 0 0,22 0-224,-20-21-2211,20 0-5316</inkml:trace>
      </inkml:traceGroup>
      <inkml:traceGroup>
        <inkml:annotationXML>
          <emma:emma xmlns:emma="http://www.w3.org/2003/04/emma" version="1.0">
            <emma:interpretation id="{F5A0FA9E-75D0-4D50-B728-975E170839A3}" emma:medium="tactile" emma:mode="ink">
              <msink:context xmlns:msink="http://schemas.microsoft.com/ink/2010/main" type="line" rotatedBoundingBox="13178,10832 14368,10787 14386,11277 13197,11322"/>
            </emma:interpretation>
          </emma:emma>
        </inkml:annotationXML>
        <inkml:traceGroup>
          <inkml:annotationXML>
            <emma:emma xmlns:emma="http://www.w3.org/2003/04/emma" version="1.0">
              <emma:interpretation id="{FCE2113E-F419-411D-92DC-0A64B3494035}" emma:medium="tactile" emma:mode="ink">
                <msink:context xmlns:msink="http://schemas.microsoft.com/ink/2010/main" type="inkWord" rotatedBoundingBox="13178,10832 14368,10787 14386,11277 13197,11322"/>
              </emma:interpretation>
              <emma:one-of disjunction-type="recognition" id="oneOf1">
                <emma:interpretation id="interp5" emma:lang="en-US" emma:confidence="1">
                  <emma:literal>nuclei</emma:literal>
                </emma:interpretation>
                <emma:interpretation id="interp6" emma:lang="en-US" emma:confidence="0">
                  <emma:literal>nude;</emma:literal>
                </emma:interpretation>
                <emma:interpretation id="interp7" emma:lang="en-US" emma:confidence="0">
                  <emma:literal>nu de;</emma:literal>
                </emma:interpretation>
                <emma:interpretation id="interp8" emma:lang="en-US" emma:confidence="0">
                  <emma:literal>nude:</emma:literal>
                </emma:interpretation>
                <emma:interpretation id="interp9" emma:lang="en-US" emma:confidence="0">
                  <emma:literal>nude!</emma:literal>
                </emma:interpretation>
              </emma:one-of>
            </emma:emma>
          </inkml:annotationXML>
          <inkml:trace contextRef="#ctx0" brushRef="#br0" timeOffset="12833.2221">12150 2375 2049,'0'0'1122,"0"0"-226,0 0 257,0 0-416,0 0-160,0 0-193,0 0-256,0 0 0,0 21 449,0-21 256,0 20-161,0-20-95,0 22-161,-21-1-160,21-1-159,0 2-1,0-1-64,0-21 0,0 0 32,0 0 96,0 0 96,0 0 32,0 0-31,0-21-161,21-1-32,-21 2-64,21-1 0,0-21 64,0 21-96,0-1 32,-21 1-32,21 21 32,-21 0-64,0-20 32,0 20-128,0 0 31,21 20 97,-21-20 129,0 21 127,0 1-128,0-1 0,0 21-32,0-21-64,0-1 32,0-20-64,0 22-128,0-22-257,0 0-576,0 0-896,0 0-1667,0 0-1408</inkml:trace>
          <inkml:trace contextRef="#ctx0" brushRef="#br0" timeOffset="13129.6226">12381 2353 3971,'21'0'961,"-21"0"-801,0 22-128,-21-22 321,21 0 383,0 21-191,0-1-1,21 2-31,-21-22 31,0 21 65,21-21-193,-21 0-95,21 20-65,-21-20 256,21-20 33,1 20-97,-2-21-63,-20 21-129,22-22-64,-22 2 0,0-1-64,20-1-96,-20 1-32,0 1-64,0-2-352,0 1-385,0 21-928,0 0-1603</inkml:trace>
          <inkml:trace contextRef="#ctx0" brushRef="#br0" timeOffset="13660.0235">12739 2375 3843,'0'0'1986,"0"0"-737,0-22-128,0 22-64,-22 0-448,22 0-1,-20 0-351,20 22-97,-22-22-96,22 21-64,0-21-32,0 20 32,0 2 0,0-1 32,0-21-32,0 20 32,22 2 0,-22-22 0,20 21 32,2-21 0,-2 0 64,2 0 0,-2-21-32,2-1 33,-2 2-1,2-1 32,-2-21 32,2 21 32,-2-22-32,2 1-63,-22 1-1,0-2-96,20 1 64,-20 21 32,0 0 0,0 0 64,0 0 32,0 21-160,-20 0 33,20 0-97,0 0-65,0 0-63,-22 21 0,2 0 32,20 21 32,-22 0 64,2 1 32,20 20 0,0-22-64,0 2 0,0-23 32,0 23 0,0-23 0,0 2 0,20-1 0,-20-21-160,0 20-577,22-20-960,-22 22-1474,20-22-3299</inkml:trace>
          <inkml:trace contextRef="#ctx0" brushRef="#br0" timeOffset="14549.225">13011 2438 1345,'0'0'1665,"0"0"-31,0 0 192,0 0-385,0 0-384,0 0-256,0 0-257,0 0-255,0 0-129,0 0-32,0 0-64,0 0-32,0 0 0,0 0 0,0 0-32,0 0 0,0 21 0,22-21 32,-22 0 32,0 20-64,20-20 96,-20 0 32,0 0 32,0 0 161,22 0-65,-22-20-64,20 20-32,-20-21-64,22-1 0,-22 22-31,0-20 31,0-1-64,0 21 64,0-22-96,-22 22 0,22 0 0,-20 0-128,-2 0 64,22 0-33,-20 22 65,-2-22-32,2 21 96,20-1 0,0 2-32,0-1 0,0-1 65,0 2 31,0-1-64,20-1 96,-20-20-96,22 0 0,-2 22 64,2-22-288,-2 0-513,-20 0-1025,22 0-1889,-2-22-3234</inkml:trace>
          <inkml:trace contextRef="#ctx0" brushRef="#br0" timeOffset="14783.2255">13243 2416 6470,'0'0'1409,"0"0"-544,0 0-481,0 0 1,0 22 255,-22-1-223,22-21-321,0 20-32,0 2 0,0-22-32,0 21-32,0-21-96,22 0-801,-22 0-993,0 0-2786</inkml:trace>
          <inkml:trace contextRef="#ctx0" brushRef="#br0" timeOffset="14954.8257">13306 2186 9192,'0'-22'481,"0"22"63,-21-21-63,21 21-353,0 0-128,0 0-545,21 0-2658</inkml:trace>
        </inkml:traceGroup>
      </inkml:traceGroup>
      <inkml:traceGroup>
        <inkml:annotationXML>
          <emma:emma xmlns:emma="http://www.w3.org/2003/04/emma" version="1.0">
            <emma:interpretation id="{E7DE393A-0277-48D9-B339-7C5E1F92D100}" emma:medium="tactile" emma:mode="ink">
              <msink:context xmlns:msink="http://schemas.microsoft.com/ink/2010/main" type="line" rotatedBoundingBox="13210,11528 14468,11449 14497,11922 13240,12001"/>
            </emma:interpretation>
          </emma:emma>
        </inkml:annotationXML>
        <inkml:traceGroup>
          <inkml:annotationXML>
            <emma:emma xmlns:emma="http://www.w3.org/2003/04/emma" version="1.0">
              <emma:interpretation id="{E99EB20C-7010-475E-BD56-59A3F408E1AA}" emma:medium="tactile" emma:mode="ink">
                <msink:context xmlns:msink="http://schemas.microsoft.com/ink/2010/main" type="inkWord" rotatedBoundingBox="13210,11528 14468,11449 14497,11922 13240,12001"/>
              </emma:interpretation>
              <emma:one-of disjunction-type="recognition" id="oneOf2">
                <emma:interpretation id="interp10" emma:lang="en-US" emma:confidence="1">
                  <emma:literal>nuclei</emma:literal>
                </emma:interpretation>
                <emma:interpretation id="interp11" emma:lang="en-US" emma:confidence="0">
                  <emma:literal>nude!</emma:literal>
                </emma:interpretation>
                <emma:interpretation id="interp12" emma:lang="en-US" emma:confidence="0">
                  <emma:literal>nuclei'</emma:literal>
                </emma:interpretation>
                <emma:interpretation id="interp13" emma:lang="en-US" emma:confidence="0">
                  <emma:literal>nude:</emma:literal>
                </emma:interpretation>
                <emma:interpretation id="interp14" emma:lang="en-US" emma:confidence="0">
                  <emma:literal>nude;</emma:literal>
                </emma:interpretation>
              </emma:one-of>
            </emma:emma>
          </inkml:annotationXML>
          <inkml:trace contextRef="#ctx0" brushRef="#br0" timeOffset="15750.4272">12171 3005 4131,'0'0'737,"21"21"-769,-21-21 64,0 0 833,0 21 544,0 21-480,0-21-352,-21 21-353,21-21-32,0 0-128,0 0 32,0-21-32,0 0 0,21 21 64,-21-21 225,0-21 351,0 21-351,21-21-193,-21 0-64,21 0-32,0-21-96,-21 0 96,21 0-96,0 21 32,-21 0 0,0 21-96,21 0 32,-21 0-32,0 0-32,0 0 128,21 0 224,-21 21-32,0 0 0,0 0-64,0 21-63,0-21 31,0 0-96,0 0 0,21 0 32,-21-21-160,0 0-513,0 0-704,21 0-1634,-21-21-2755</inkml:trace>
          <inkml:trace contextRef="#ctx0" brushRef="#br0" timeOffset="16046.8276">12465 3005 4292,'0'21'1473,"0"-21"-1313,0 21 705,0-21 224,0 21-352,0 0-257,0-21-96,0 21-127,22 0 95,-22-21 257,20 0-1,-20 0-63,22 0-129,-2 0-32,-20-21-95,22 0-65,-2 0-64,-20 0-96,22-21 64,-22 21-64,0 0-32,20 0-32,-20 0-64,0 0-192,0 21-192,0 0-417,0 0-1794,0 0-2177</inkml:trace>
          <inkml:trace contextRef="#ctx0" brushRef="#br0" timeOffset="16624.0287">12801 3026 2722,'0'0'2402,"0"0"-1056,0 0-193,0 0 128,0 0-544,-20 0-257,20 0-128,0 21-31,-22-21-97,22 21 0,0 0-96,0 0-96,0 0 0,0 0-32,0 0 0,0 0 64,22-21-32,-22 0 65,20 0 63,2 0-32,-2 0-32,2 0 32,-2-21 0,2 0 32,-2 0-64,2 0 65,-2-21-129,-20 0 160,22 0-128,-2 21-32,-20-21 0,0 0 32,22 0-64,-22 20 96,0 2 0,0-1 64,0 21 0,0-21-64,-22 21-31,22 0-1,0 0-128,0 0-33,-20 21 65,20 0-32,-22-1 32,2 23 32,20-1 32,0 0 0,-22 0-64,22 0 64,0 21-32,0-42-32,0 21 32,0-21 0,22 0-64,-22-21-384,20 0-673,-20 0-1281,22 0-2691</inkml:trace>
          <inkml:trace contextRef="#ctx0" brushRef="#br0" timeOffset="16998.4294">13053 3110 6438,'0'0'672,"0"21"-704,22-21 993,-22 0 96,20 0-320,2 0-97,-2 0-287,2-21-65,-22 21-160,20-21 32,2 0-32,-22 21 1,20-21 63,-20 0-96,0 21 96,0-21 64,-20 21 65,20-21-65,0 21-160,-22 0-64,22 21 32,-20-21-32,-2 21 0,22 0-64,-20 0 64,20 21-32,0-21 32,0 0-32,0 0-32,0 0 64,20-21 0,-20 21-96,22-21-224,-2 0-865,2 0-1698,-2 0-3587</inkml:trace>
          <inkml:trace contextRef="#ctx0" brushRef="#br0" timeOffset="17201.2296">13348 3047 5541,'20'0'1793,"-20"0"-928,0 0-352,0 0 384,0 0 224,0 0-321,-20 21-319,20 0-289,0 21-96,0-21 0,0 0-64,0-21-224,0 21-481,0-21-832,0 0-1153,0 0-2820</inkml:trace>
          <inkml:trace contextRef="#ctx0" brushRef="#br0" timeOffset="17357.2299">13390 2921 8840,'20'-42'1697,"-20"42"-511,0-21-610,0 21-256,0 0-320,0-21-96,0 21-1281,0 0-5381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16:33.05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C002183-D097-4FBA-9492-C9706DB960B7}" emma:medium="tactile" emma:mode="ink">
          <msink:context xmlns:msink="http://schemas.microsoft.com/ink/2010/main" type="writingRegion" rotatedBoundingBox="9977,10841 11523,10808 11561,12554 10015,12587"/>
        </emma:interpretation>
      </emma:emma>
    </inkml:annotationXML>
    <inkml:traceGroup>
      <inkml:annotationXML>
        <emma:emma xmlns:emma="http://www.w3.org/2003/04/emma" version="1.0">
          <emma:interpretation id="{E01967CE-B3C0-4D80-872F-E26CB02CBB36}" emma:medium="tactile" emma:mode="ink">
            <msink:context xmlns:msink="http://schemas.microsoft.com/ink/2010/main" type="paragraph" rotatedBoundingBox="10074,10839 11523,10808 11535,11360 10086,113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4EE2E0-1D06-4542-8BAC-3DC06AD91AD9}" emma:medium="tactile" emma:mode="ink">
              <msink:context xmlns:msink="http://schemas.microsoft.com/ink/2010/main" type="line" rotatedBoundingBox="10074,10839 11523,10808 11535,11360 10086,11391"/>
            </emma:interpretation>
          </emma:emma>
        </inkml:annotationXML>
        <inkml:traceGroup>
          <inkml:annotationXML>
            <emma:emma xmlns:emma="http://www.w3.org/2003/04/emma" version="1.0">
              <emma:interpretation id="{1DA1F511-D797-4E67-9374-52384562DA5B}" emma:medium="tactile" emma:mode="ink">
                <msink:context xmlns:msink="http://schemas.microsoft.com/ink/2010/main" type="inkWord" rotatedBoundingBox="10074,10839 11523,10808 11535,11360 10086,11391"/>
              </emma:interpretation>
              <emma:one-of disjunction-type="recognition" id="oneOf0">
                <emma:interpretation id="interp0" emma:lang="en-US" emma:confidence="0">
                  <emma:literal>Hartree</emma:literal>
                </emma:interpretation>
                <emma:interpretation id="interp1" emma:lang="en-US" emma:confidence="0.5">
                  <emma:literal>Hart nee</emma:literal>
                </emma:interpretation>
                <emma:interpretation id="interp2" emma:lang="en-US" emma:confidence="0">
                  <emma:literal>Ha free</emma:literal>
                </emma:interpretation>
                <emma:interpretation id="interp3" emma:lang="en-US" emma:confidence="0">
                  <emma:literal>Ha three</emma:literal>
                </emma:interpretation>
                <emma:interpretation id="interp4" emma:lang="en-US" emma:confidence="0">
                  <emma:literal>Hartne</emma:literal>
                </emma:interpretation>
              </emma:one-of>
            </emma:emma>
          </inkml:annotationXML>
          <inkml:trace contextRef="#ctx0" brushRef="#br0">9041 2375 768,'0'-22'1313,"0"22"-31,0 0-417,0 0-65,0 0-351,0 0-193,0 22 32,0-22 65,0 21-33,0-1 32,0 2 225,0-1-33,0 21-223,0-1-161,-20-19-96,20-1 0,0 21 0,0-21-32,0-21-32,0 20 0,0-20-192,0 0-417,0 0-672,0 0-2082</inkml:trace>
          <inkml:trace contextRef="#ctx0" brushRef="#br0" timeOffset="483.6008">9041 2522 1761,'0'20'1602,"0"-20"-962,0 0-448,0 0 930,0 0 95,22 0-192,-22-20-417,20 20-448,2 0-128,-2 0 0,23-21-96,-23 21-1345,22 0-2691</inkml:trace>
          <inkml:trace contextRef="#ctx0" brushRef="#br0" timeOffset="312.0004">9168 2249 704,'0'-22'2018,"0"22"-1121,0 0 256,0 0-673,0 0-608,0 0 128,0 0 321,0 22 159,0-2 129,0 1 191,0 21-63,0 1-224,0-22-33,-22 21-192,22-1-63,0 2-97,0-1-96,0-21 32,0 21 0,-21-21 32,21-21-96,0 20 0,0-20-224,0 0-417,0 0-32,0 0-2658</inkml:trace>
          <inkml:trace contextRef="#ctx0" brushRef="#br0" timeOffset="904.8015">9378 2501 3042,'0'0'513,"-22"0"95,22 0 161,0-22 32,-20 22-160,20 0-161,-22-20 65,22 20-65,0 0-160,-20 0-256,20 0-64,-22 20 0,22-20 0,-20 22 32,20-1 32,-22-1 0,22 2 1,0-1-33,0-1 32,0-20-64,22 22 96,-2-22 0,2 0 32,-22 0 64,20 0-32,2-22 0,-2 22-63,2-20-33,-22-1 32,20 21-64,-20-22 0,0 22-32,0 0 96,0 0-160,0 0-128,-20 0 95,20 22-31,0-22 96,0 21 0,0-1 0,0-20-64,20 22-897,-20-22-1217,22 0-1601</inkml:trace>
          <inkml:trace contextRef="#ctx0" brushRef="#br0" timeOffset="1263.6021">9524 2501 2017,'0'0'1794,"0"0"-1025,0 0-705,0 0-64,0 0 256,0 0 289,0 21-33,22-21-192,-22 20-95,0-20-97,0 22 96,0-22-96,0 21 32,0-21-64,0 0 97,0 0 415,0 0 417,0 0-512,0 0-417,0-21 0,0-1-128,0 2 64,0-1-64,0-1 64,0 2-128,0-1 96,0-1 0,0 22-96,20-20 32,-20 20-65,0 0 1,22 0 32,-22 0 96,20 20-96,-20-20-96,22 0-1057,-2 0-2018</inkml:trace>
          <inkml:trace contextRef="#ctx0" brushRef="#br0" timeOffset="1747.2029">9672 2416 4484,'0'0'961,"0"0"-865,20 0 256,-20 0 513,22-20-224,-2 20-161,2 0-320,-2 0-128,2 0 64,20 20-192,-22-20-1057,2 22-2050</inkml:trace>
          <inkml:trace contextRef="#ctx0" brushRef="#br0" timeOffset="1575.6026">9818 2122 2306,'0'-21'1345,"0"21"-64,0 0-672,0 0-641,0 0 384,0 21 513,0 0-225,0 0-127,0 21-129,0-21-63,0 21 31,0 1 128,0 20-159,0-22-129,0 2-64,0-23-32,0 23 0,0-23-32,0 23 32,0-23-64,0-20-128,-20 22-128,20-22-545,0 0-800,0 0-2051</inkml:trace>
          <inkml:trace contextRef="#ctx0" brushRef="#br0" timeOffset="2542.8043">9902 2479 3555,'0'0'929,"0"22"-769,0-22 577,0 0 512,0 0-128,22 21-288,-22-1-385,0-20-192,0 22-64,0-1-31,0-21-33,0 20-96,0-20 96,0 0 0,0 0 224,0 0 193,0 0 128,0-20-513,0 20-64,0-21-96,0-21 32,0 21 0,20-1-32,-20 2 0,22-1-32,-22-1 0,0 22 0,0 0-64,20 0-32,-20 0-1,0 0 1,0 0 128,22 0-128,-22 22 128,21-22-32,-21 21 32,21-21 0,-21 20 0,21-20 32,-21 22-32,21-22 0,-21 0 128,21 0-64,0 0 32,-21-22-32,21 22 1,0-20-1,0 20 64,-21-21-64,0-1 0,0 2 32,0 20-32,0-21 0,0 21-32,0 0 32,0-22 0,-21 22-128,21 0 0,-21 22-64,21-22 64,-21 21 0,21-1 0,-21 2 0,21-1 0,0-1 32,0 2 32,21-1-32,0-1 64,-21 2 64,21-22-32,0 0 0,0 21 0,0-21 32,0-21 32,0 21 0,0-22-32,0 2-64,-21 20 64,21-21-31,-21-1-1,21 2 0,-21-1-32,0-1 32,0 22-32,-21-20-32,21 20 0,-21 0 0,21 0-192,-21 0 63,21 20 33,-21 2 64,0-1-32,21 21 64,0-21-32,0 21 0,0-21-32,21-1 128,0-20 0,21 22-32,0-22-64,0 0-833,0 0-3523</inkml:trace>
        </inkml:traceGroup>
      </inkml:traceGroup>
    </inkml:traceGroup>
    <inkml:traceGroup>
      <inkml:annotationXML>
        <emma:emma xmlns:emma="http://www.w3.org/2003/04/emma" version="1.0">
          <emma:interpretation id="{054BF8AC-EAAF-422D-B617-79047C8CCB54}" emma:medium="tactile" emma:mode="ink">
            <msink:context xmlns:msink="http://schemas.microsoft.com/ink/2010/main" type="paragraph" rotatedBoundingBox="10062,11607 11452,11848 11319,12619 9928,123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9D4AE2-6897-4D94-B4C7-B2A0E0A6DA0A}" emma:medium="tactile" emma:mode="ink">
              <msink:context xmlns:msink="http://schemas.microsoft.com/ink/2010/main" type="line" rotatedBoundingBox="10062,11607 11452,11848 11319,12619 9928,12379"/>
            </emma:interpretation>
          </emma:emma>
        </inkml:annotationXML>
        <inkml:traceGroup>
          <inkml:annotationXML>
            <emma:emma xmlns:emma="http://www.w3.org/2003/04/emma" version="1.0">
              <emma:interpretation id="{965126B3-3656-41FA-B688-EECBB6C3EBAE}" emma:medium="tactile" emma:mode="ink">
                <msink:context xmlns:msink="http://schemas.microsoft.com/ink/2010/main" type="inkWord" rotatedBoundingBox="10062,11607 11452,11848 11319,12619 9928,12379"/>
              </emma:interpretation>
              <emma:one-of disjunction-type="recognition" id="oneOf1">
                <emma:interpretation id="interp5" emma:lang="en-US" emma:confidence="1">
                  <emma:literal>energy</emma:literal>
                </emma:interpretation>
                <emma:interpretation id="interp6" emma:lang="en-US" emma:confidence="0">
                  <emma:literal>every,</emma:literal>
                </emma:interpretation>
                <emma:interpretation id="interp7" emma:lang="en-US" emma:confidence="0">
                  <emma:literal>everyt</emma:literal>
                </emma:interpretation>
                <emma:interpretation id="interp8" emma:lang="en-US" emma:confidence="0">
                  <emma:literal>every!</emma:literal>
                </emma:interpretation>
                <emma:interpretation id="interp9" emma:lang="en-US" emma:confidence="0">
                  <emma:literal>every*</emma:literal>
                </emma:interpretation>
              </emma:one-of>
            </emma:emma>
          </inkml:annotationXML>
          <inkml:trace contextRef="#ctx0" brushRef="#br0" timeOffset="3868.8067">8937 3236 1761,'0'0'1089,"0"0"-1025,20 0 128,-20 0 577,0 0-96,22 0 96,-22 21-129,20-21-63,2 0-129,-22 0 33,20-21 31,2 21-224,-2-21-95,2 21-1,-2-21-96,-20 0 0,21 0-32,-21 0 0,0 0 96,0 0-64,0 21-64,-21-21 64,1 21-96,20-21 0,-22 21 0,2 21 32,-2-21-32,22 21-64,-20 0 64,-2 0-64,22 0 64,0 21 0,0-21-32,0 21 64,0-21-64,0 0 32,22 0 32,-2 0 96,2-21 129,20 0-65,-22-21 96,23 0-160,-23 0 32,22 0-96,-20 0 0,-2 0-64,2 0 65,-2-21-65,2 42 32,-22-21-32,0 21 0,0-21 0,0 21-64,0 0 31,0 0-95,0 21 64,0-21 160,0 21 0,0 0-63,0 0 31,0 0-32,0-21 32,0 21-32,0 0-32,0-21 0,0 21 0,0-21 64,0 0 128,20 0 32,-20-21-96,22 0-64,-2 0-32,2 0 0,-2 21-32,2-21 0,-2 0-32,-20 21 0,0-21 0,22 21-64,-22 0 32,0 0-32,0 21 64,0-21 32,0 21-32,0 0 64,20 0-32,-20-21 0,22 21 32,-22 0-32,20-21 32,-20 0 64,22 0 32,-2 0 97,-20 0-1,22-21-32,-2 21-96,-20-21 32,22 0 0,-22 0-96,0 0 32,20 0 64,-20 21-96,0-21 65,0 21 63,0 0 64,-20-21-64,20 21-160,0 0-64,0 21 0,-22-21-64,22 21 96,0 0 32,0 0 0,0 21 0,0-42 0,0 21 0,22 0 0,-22-21 0,20 0-64,2 0-705,-22 0-1089,20 0-2690</inkml:trace>
          <inkml:trace contextRef="#ctx0" brushRef="#br0" timeOffset="4149.6072">9798 3173 544,'0'0'4452,"0"0"-3395,0 0-448,0 0-129,0 0 161,0 0 64,0 21-97,0 0-63,0-21-97,0 21 65,0 0-1,0 0-256,0-21-128,0 21-64,0-21 1,0 0 31,0 0 128,0 0 128,20 0 65,-20-21-193,0 21-160,0-21 32,22 0-32,-22-21-64,0 21 32,20 0-160,-20 0-321,22 0-511,-22 0-834,20 0-769,2 0-1408</inkml:trace>
          <inkml:trace contextRef="#ctx0" brushRef="#br0" timeOffset="4773.6084">10050 3152 1505,'21'0'2114,"-21"0"320,0 0-576,0 0-801,-21 0-448,21 0-225,0-21-96,0 21 0,-21 0-191,21 0-33,0 0 64,-21 0-64,21 0-128,-22 0 128,22 21-64,-20 0 32,20-21-32,0 21-32,0 0-32,0-21 64,20 21 0,-20-21 0,22 21 0,-22-21 0,21 0 0,0 0 64,-21-21 0,21 21 32,-21 0-64,21-21 64,-21 21-32,0-21 64,0 21-96,21 0 0,-21 0 64,0 0 33,0 0-33,0 0-128,-21 0 32,21 21 128,0 0-32,0 0 0,0 21 64,0 0 64,-21 0-64,21 21-31,-21 1-65,21-23-32,0 22 0,-21-21 64,21 0-128,-21 0 96,21-21-32,-22 21 32,22-21-32,-20-21 32,20 21 96,-22-21 96,22 0-63,0-21-193,-20 0 0,20 0-97,-22-21-63,22 0-32,0-21 32,0 21-64,0 0 96,0 1 32,0 19 64,22-20-65,-22 42-63,0-21-64,20 0 0,2 21-128,-2-21-257,2 21-640,-1-21-1089,21 0-2499</inkml:trace>
          <inkml:trace contextRef="#ctx0" brushRef="#br0" timeOffset="5210.409">10218 3215 5829,'0'-21'2114,"0"21"-1217,0 0-865,0 0 160,0 21 417,21-21-129,-21 21-288,21 0-32,0-21-63,0 21-1763,21-21-6950</inkml:trace>
          <inkml:trace contextRef="#ctx0" brushRef="#br0" timeOffset="5023.2087">10344 3236 6470,'21'-21'1377,"-21"21"-1057,0 0-256,0 21 353,0-21 480,0 21-289,-21 0-191,21 0-33,-21 0-96,0 0-96,0 21-96,0-21-32,0 0-31,21 0-66,-21 0-255,21-21-545,0 0-1537,0 0-2530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17:47.4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0-1 7078,'0'0'961,"0"0"-1217,0 0 288,21 0 609,0 0 287,0 0 97,0 0-192,21 0-352,0 0-257,0 0-192,0 0-641,0 0-1825,1 0-2883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18:17.0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FF72DE0-D1C6-4EE4-AAC1-F6EE9AE569F1}" emma:medium="tactile" emma:mode="ink">
          <msink:context xmlns:msink="http://schemas.microsoft.com/ink/2010/main" type="writingRegion" rotatedBoundingBox="1363,1426 21516,1075 21751,14496 1598,14847"/>
        </emma:interpretation>
      </emma:emma>
    </inkml:annotationXML>
    <inkml:traceGroup>
      <inkml:annotationXML>
        <emma:emma xmlns:emma="http://www.w3.org/2003/04/emma" version="1.0">
          <emma:interpretation id="{108B7397-2B1A-4706-8335-34F1829A3223}" emma:medium="tactile" emma:mode="ink">
            <msink:context xmlns:msink="http://schemas.microsoft.com/ink/2010/main" type="paragraph" rotatedBoundingBox="1364,1413 19803,1131 19819,2151 1379,24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CA4DE0-C9C7-4BC6-90D9-347D79EF2600}" emma:medium="tactile" emma:mode="ink">
              <msink:context xmlns:msink="http://schemas.microsoft.com/ink/2010/main" type="line" rotatedBoundingBox="1364,1413 19803,1131 19819,2151 1379,2433"/>
            </emma:interpretation>
          </emma:emma>
        </inkml:annotationXML>
        <inkml:traceGroup>
          <inkml:annotationXML>
            <emma:emma xmlns:emma="http://www.w3.org/2003/04/emma" version="1.0">
              <emma:interpretation id="{0C3846BB-3F0B-4BDE-A8BF-F2A4E6320B42}" emma:medium="tactile" emma:mode="ink">
                <msink:context xmlns:msink="http://schemas.microsoft.com/ink/2010/main" type="inkWord" rotatedBoundingBox="1368,1662 2018,1652 2029,2351 1378,2360"/>
              </emma:interpretation>
              <emma:one-of disjunction-type="recognition" id="oneOf0">
                <emma:interpretation id="interp0" emma:lang="en-US" emma:confidence="0">
                  <emma:literal>To</emma:literal>
                </emma:interpretation>
                <emma:interpretation id="interp1" emma:lang="en-US" emma:confidence="0">
                  <emma:literal>to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Fo</emma:literal>
                </emma:interpretation>
                <emma:interpretation id="interp4" emma:lang="en-US" emma:confidence="0">
                  <emma:literal>Too</emma:literal>
                </emma:interpretation>
              </emma:one-of>
            </emma:emma>
          </inkml:annotationXML>
          <inkml:trace contextRef="#ctx0" brushRef="#br0">0 1 128,'0'0'961,"0"0"-97,0 0 97,0 0-224,0 0 64,0 0-129,0 0-63,0 0-97,0 0-255,0 0-97,0 0 32,0 0-160,0 0 64,0 0 128,22 0 385,-2 0 256,2 0 0,-2 0-385,22 0 32,22 0 65,-22 0-32,20 0-97,-20 0-160,22 0-224,-23 0 0,1 0 0,0 21 0,-21-21 33,22 0 63,-23 0 32,2 0-32,-22 0 32,20 0-64,-20 0 0,0 0 1,0 0 127,0-21-128,0 21-448,0 0-641,0 0-1377,-20 0-2435</inkml:trace>
          <inkml:trace contextRef="#ctx0" brushRef="#br0" timeOffset="1404.0023">336 22 768,'0'0'961,"0"0"96,0 0-128,0-21-224,0 21-321,0 0-64,0 0 225,0 21 128,0-21 127,0 0-63,0 22 96,0 19-65,0 1-95,0 21-96,0 1-225,0 19-128,0 2-96,-20-1-128,20-21 96,0 0-96,0-42 0,20 0 64,-20 0-64,0-21 0,0 0-288,0 0-769,0 0-961,0 0-1153</inkml:trace>
          <inkml:trace contextRef="#ctx0" brushRef="#br0" timeOffset="312.0004">336 127 160,'0'0'480,"0"0"-224,0 0-192,0 0-128,0-20-64,0 20 0,0 0-64,0 0 32,0 0 32,0 0 32,0 0 33,0 0 63,0 0 0,0 0 0,0 0 0,0 0 0</inkml:trace>
          <inkml:trace contextRef="#ctx0" brushRef="#br0" timeOffset="1840.8031">483 443 352,'0'0'2146,"0"0"-449,0 0-127,0 0-193,0 0-160,-21 0-256,21 0-448,0 0-289,0 20-160,-21 2 64,21-1-32,0-1 64,0 23-95,0-23-1,21 2 0,0-1 64,0-21 0,-21 0 0,42 0 32,-21 0-32,1 0 32,-22-21 33,20-1 31,2 2-64,-22-23 224,0 23 225,-22-1-225,22-1-95,-20 2-97,-2-1-64,1-1-160,-21 22 0,21 0-256,0 0-834,21-20-1760</inkml:trace>
        </inkml:traceGroup>
        <inkml:traceGroup>
          <inkml:annotationXML>
            <emma:emma xmlns:emma="http://www.w3.org/2003/04/emma" version="1.0">
              <emma:interpretation id="{1CE5A4FD-291D-4ACA-ABE1-8E88A2A49CCD}" emma:medium="tactile" emma:mode="ink">
                <msink:context xmlns:msink="http://schemas.microsoft.com/ink/2010/main" type="inkWord" rotatedBoundingBox="3394,1462 4613,1443 4625,2232 3406,2251"/>
              </emma:interpretation>
              <emma:one-of disjunction-type="recognition" id="oneOf1">
                <emma:interpretation id="interp5" emma:lang="en-US" emma:confidence="1">
                  <emma:literal>solve</emma:literal>
                </emma:interpretation>
                <emma:interpretation id="interp6" emma:lang="en-US" emma:confidence="0">
                  <emma:literal>sole</emma:literal>
                </emma:interpretation>
                <emma:interpretation id="interp7" emma:lang="en-US" emma:confidence="0">
                  <emma:literal>salve</emma:literal>
                </emma:interpretation>
                <emma:interpretation id="interp8" emma:lang="en-US" emma:confidence="0">
                  <emma:literal>sale</emma:literal>
                </emma:interpretation>
                <emma:interpretation id="interp9" emma:lang="en-US" emma:confidence="0">
                  <emma:literal>sore</emma:literal>
                </emma:interpretation>
              </emma:one-of>
            </emma:emma>
          </inkml:annotationXML>
          <inkml:trace contextRef="#ctx0" brushRef="#br0" timeOffset="3400.8059">2226 296 128,'22'0'929,"-22"-22"160,0 22 96,0 0 64,0 0 320,0 0-127,0 0-449,0-20-289,0 20-159,-22 0-225,2 0-64,-2 0-128,2 0-128,-2 0 97,2 0 191,-2 20-64,22-20-96,-20 0-96,20 0-32,0 22-32,0-22-64,0 0-64,0 21 64,20-21 96,2 0 32,-2 20-64,2-20 64,-2 22-32,2-1 0,-2-1 32,-20 2 32,22-1 32,-22-1 32,0 23 96,-22-43 129,22 20-1,-20 2-128,-2-1-32,2-21-31,-2 0-97,2 20 32,-2-20-96,2 0 0,-2-20-353,2 20 65,20-21-160,0 21-833,0-22-769,0 22-769,20-20-833</inkml:trace>
          <inkml:trace contextRef="#ctx0" brushRef="#br0" timeOffset="4087.2071">2416 337 4932,'0'0'1954,"0"0"-769,-21 0-384,21 0-321,0 0-255,-21 22-33,21-1-160,-21-1 32,21 2 32,0-1-32,0-1-96,21 2 96,0-1-32,0-21 32,0 20-32,0-20 96,0-20 0,0 20 1,-21-21-65,21 21 32,-21-22 64,0 2-32,0-1-96,-21-1 32,0-19 0,0 19-32,21 22 0,-21-20-32,0 20 0,21 0 32,-21 0-64,21 0 32,0 0-96,0 0-96,0 0-32,0 0 128,21 0 64,0 20 32,0-20 32,0 0-64,0 0 96,21-20 0,-21-1 128,21 21-64,-21-22 32,21-19 0,-21 19 0,0 1-31,0-21 95,0 1 0,-21-2-96,0 1 0,21 1-64,-21-2-64,0 1 96,0 0 0,-21 21 97,21 0 95,0 0-96,-21 21 32,21 0-32,0 0-63,-21 0-129,21 0-96,0 21 31,-21 21 1,21 0 64,0 0 32,0 21-32,0 21 64,0 1-64,-21-1-32,21-1 64,0 2-64,21-44 32,-21 2-32,0-23 32,21 2-160,-21-22-320,0 0-97,0 0-416,21-22-1473,-21 2-2242</inkml:trace>
          <inkml:trace contextRef="#ctx0" brushRef="#br0" timeOffset="4633.208">2794 254 4228,'0'0'1633,"0"0"-1120,0 20 896,0-20 64,0 22-480,21-1-512,-21-1-193,0 2-128,0-1-64,21-1 64,-21 23-96,0-23 0,0-20-32,21 22 33,-21-22 31,0 0 64,21 0 32,-21 0-32,0-22 96,0 2-128,21-1-63,-21-21 31,0-1-64,0 23 64,0-1-128,0-1 64,0 2 32,0 20 64,0 0-32,0 0-128,0 0-64,0 0 32,0 0 32,21 0 32,-21 0 0,21 0 0,0 0 0,0 0 64,0-21-32,0 21-32,1-22 64,-2 22-64,2-21 64,-22 21-32,20-20 32,-20 20 64,0-22-64,0 1 96,0 21-63,0-20 159,-20 20-32,-2 0 96,22 0 1,-20 0-225,-2 20 0,22 23-128,-21-2 0,21 2 64,-21 20-64,21 0 64,21-21-96,-21-1-32,43-19 96,-23-1-64,44-21-641,-2-21-1217,1-1-3843</inkml:trace>
        </inkml:traceGroup>
        <inkml:traceGroup>
          <inkml:annotationXML>
            <emma:emma xmlns:emma="http://www.w3.org/2003/04/emma" version="1.0">
              <emma:interpretation id="{11E5D9DE-A8E9-49F5-803D-4E37364F4F94}" emma:medium="tactile" emma:mode="ink">
                <msink:context xmlns:msink="http://schemas.microsoft.com/ink/2010/main" type="inkWord" rotatedBoundingBox="5771,1349 6466,1339 6478,2114 5783,2125"/>
              </emma:interpretation>
              <emma:one-of disjunction-type="recognition" id="oneOf2">
                <emma:interpretation id="interp10" emma:lang="en-US" emma:confidence="0">
                  <emma:literal>for</emma:literal>
                </emma:interpretation>
                <emma:interpretation id="interp11" emma:lang="en-US" emma:confidence="0">
                  <emma:literal>For</emma:literal>
                </emma:interpretation>
                <emma:interpretation id="interp12" emma:lang="en-US" emma:confidence="0">
                  <emma:literal>four</emma:literal>
                </emma:interpretation>
                <emma:interpretation id="interp13" emma:lang="en-US" emma:confidence="0">
                  <emma:literal>off</emma:literal>
                </emma:interpretation>
                <emma:interpretation id="interp14" emma:lang="en-US" emma:confidence="0">
                  <emma:literal>ford</emma:literal>
                </emma:interpretation>
              </emma:one-of>
            </emma:emma>
          </inkml:annotationXML>
          <inkml:trace contextRef="#ctx0" brushRef="#br0" timeOffset="5678.4098">4412 233 6758,'0'0'673,"0"0"-866,0 0 193,0 0 801,20 0 128,2 0-128,-2 0-289,22-22-256,-20 22-159,-2 0-33,22 0-32,-21 0 0,-21 0-64,21 0 128,-21 22-32,21-1 96,-21-21 160,0 20-63,0 2 127,0-1-224,0-1-32,0 2-64,0-22-32,21 21-32,-21-21 32,21 0 160,-21 0 1,22-21-1,-22 21 0,20-22 0,-20 2 32,0-1-128,0-1 1,-20 2-33,20-1 96,-22 21-96,22-22 32,-21 22-32,21 0-128,-21 0-256,21 0-641,0 22-1377,0-22-2083</inkml:trace>
          <inkml:trace contextRef="#ctx0" brushRef="#br0" timeOffset="5319.6093">4747-104 5445,'0'-21'480,"0"21"-96,0 0 353,0 0 32,0-21-128,0 21 127,0-21-255,0 0 31,-20 21-95,20-21-33,-22 1-128,22-2-95,-21 1 31,0 0 32,0 21 192,21-21-191,-21 21 127,21 0-128,-21 0-160,21 0-64,-20 0-96,20 21-64,-22 0 128,22 0-64,-20 21 128,20 21 32,-22 1 32,22-1-64,-20 20-32,20-20-32,0 21 97,0-21-97,0 0 64,0-20-96,0-23 32,0 2-32,0-1-65,0-1-223,20-20-352,-20 0-97,0-20-448,-20-1-3812</inkml:trace>
          <inkml:trace contextRef="#ctx0" brushRef="#br0" timeOffset="5990.4104">4895 254 3106,'0'20'737,"0"-20"544,0 22 33,0-1-418,20-1 33,-20-20-256,0 22-64,0-1-193,22-21 128,-22 0-223,0 0 127,0 0 257,0 0 288,0 0-96,0-21-353,0-1-224,0 2-31,0-23-97,0 23-192,-22-23 32,22 22-64,22-21 0,-22 42-96,20-21 32,-20 1 0,42 20-1,-20 0-607,20 0-1090,0 0-2402</inkml:trace>
        </inkml:traceGroup>
        <inkml:traceGroup>
          <inkml:annotationXML>
            <emma:emma xmlns:emma="http://www.w3.org/2003/04/emma" version="1.0">
              <emma:interpretation id="{7EB48A14-1C4D-44C3-8113-4066D017BA38}" emma:medium="tactile" emma:mode="ink">
                <msink:context xmlns:msink="http://schemas.microsoft.com/ink/2010/main" type="inkWord" rotatedBoundingBox="8146,1580 8319,1577 8330,2312 8157,2315"/>
              </emma:interpretation>
              <emma:one-of disjunction-type="recognition" id="oneOf3">
                <emma:interpretation id="interp15" emma:lang="en-US" emma:confidence="0">
                  <emma:literal>p</emma:literal>
                </emma:interpretation>
                <emma:interpretation id="interp16" emma:lang="en-US" emma:confidence="0">
                  <emma:literal>P</emma:literal>
                </emma:interpretation>
                <emma:interpretation id="interp17" emma:lang="en-US" emma:confidence="0">
                  <emma:literal>•</emma:literal>
                </emma:interpretation>
                <emma:interpretation id="interp18" emma:lang="en-US" emma:confidence="0">
                  <emma:literal>A</emma:literal>
                </emma:interpretation>
                <emma:interpretation id="interp19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6832.812">6890 589 448,'0'22'2402,"0"-22"-2402,0 0 96,0 21 353,0-21 95,0 0-127,0 0 191,0 0 161,-21 0 128,21 21 192,0-21-32,0 0-32,-21-21-289,21 21-127,0-21-193,-21-1-31,21-19-97,-21-1-128,21-1-64,0 2 32,-21-22-128,21 0 97,0 0-65,0 0-64,0 20 96,0 1-32,21 1 128,-21-2-96,21 23 64,-21-2-96,21 1-32,-21 21 0,21-20-32,0 20-32,-21 0 64,21 20 0,0 1 96,-21 1-32,21-2 0,-21 1 64,0 1 0,0-2-32,-21 1 65,21 1-33,-21-22 0,0 20-32,0 1-160,-21-21-160,21 0-353,21 0-864,-21 0-2339</inkml:trace>
        </inkml:traceGroup>
        <inkml:traceGroup>
          <inkml:annotationXML>
            <emma:emma xmlns:emma="http://www.w3.org/2003/04/emma" version="1.0">
              <emma:interpretation id="{F4EC7D56-255A-41E6-BCD3-D52DEAE4357B}" emma:medium="tactile" emma:mode="ink">
                <msink:context xmlns:msink="http://schemas.microsoft.com/ink/2010/main" type="inkWord" rotatedBoundingBox="9197,1401 10044,1389 10050,1828 9203,1841"/>
              </emma:interpretation>
              <emma:one-of disjunction-type="recognition" id="oneOf4">
                <emma:interpretation id="interp20" emma:lang="en-US" emma:confidence="1">
                  <emma:literal>and</emma:literal>
                </emma:interpretation>
                <emma:interpretation id="interp21" emma:lang="en-US" emma:confidence="0">
                  <emma:literal>ands</emma:literal>
                </emma:interpretation>
                <emma:interpretation id="interp22" emma:lang="en-US" emma:confidence="0">
                  <emma:literal>ad</emma:literal>
                </emma:interpretation>
                <emma:interpretation id="interp23" emma:lang="en-US" emma:confidence="0">
                  <emma:literal>aid</emma:literal>
                </emma:interpretation>
                <emma:interpretation id="interp24" emma:lang="en-US" emma:confidence="0">
                  <emma:literal>arid</emma:literal>
                </emma:interpretation>
              </emma:one-of>
            </emma:emma>
          </inkml:annotationXML>
          <inkml:trace contextRef="#ctx0" brushRef="#br0" timeOffset="7566.0132">8003 64 4452,'0'-20'800,"0"20"-383,0 0 159,0 0-63,0-22-97,0 22 33,-21 0-65,21-21-32,0 21-31,0 0 63,0-20-64,-21 20 1,21 0-65,-21 0 128,0 0-224,0 20-128,21-20 65,-21 21-97,0 1 32,0-2-64,21 1 0,0 1-33,0-2 98,0-20-66,21 0 98,-21 21 31,21-21 0,0-21 96,0 21-96,0-20 32,0 20-64,0-22 32,-21 22-160,21-21 160,-21 21-64,21 0-32,-21 0 0,0 0 0,0 0-32,0 0 0,0 0 64,0 21-32,0-21 0,0 22-448,0-2-641,22-20-577,-22 21-1505,20-21-1856</inkml:trace>
          <inkml:trace contextRef="#ctx0" brushRef="#br0" timeOffset="7956.0138">8172 44 5252,'20'0'1474,"-20"0"-866,0 0-31,0 0 0,0 0-1,-20 20-256,20-20-31,0 21-129,0 1-64,0-22-64,0 20 160,0-20-96,0 0 160,0 0-95,0 0-33,20 0 64,-20 0-32,0 0 0,22-20-32,-22 20-32,20-22-64,-20 1 33,22 1-65,-2-2 0,2 1 0,-22 21 32,0-20-64,20 20 32,-20 0 32,0 0-64,0 0 96,0 0-32,0 20 0,0-20 64,0 21-32,0 1-32,0-22-128,22 20-128,-22 1-161,0-21-127,20 0-930,-20 22-1280,0-22-2627</inkml:trace>
          <inkml:trace contextRef="#ctx0" brushRef="#br0" timeOffset="8533.2149">8612 22 960,'0'0'1602,"0"0"-65,0 0 65,0 0-257,0-21-384,0 21-288,0 0-161,0 0-159,-20-20-65,-2 20 96,22 0-64,-20 20-95,-2-20-33,2 0-128,20 21-32,-22 1-128,22-2 96,0 1-32,0 1-64,0-2 64,0 1-32,0-21 32,22 22-32,-2-22 64,-20 0 96,22-22-96,-2 22 96,2-21 96,-22 1-96,20-2 96,2-19 193,-22 19-65,20-19-160,-20-2-64,22 1 32,-22 0 0,0 0-128,0 1 128,0 19 417,0 1 224,0 21-353,0 0-352,0 0-256,0 0 64,0 21 96,0 21 32,0 0 0,-22 21 32,22-21-32,0 21-256,0 0-609,0-20-512,22-23-577,-22 1-2851</inkml:trace>
        </inkml:traceGroup>
        <inkml:traceGroup>
          <inkml:annotationXML>
            <emma:emma xmlns:emma="http://www.w3.org/2003/04/emma" version="1.0">
              <emma:interpretation id="{5709E57B-963B-4FD6-9D8D-F91CA0154705}" emma:medium="tactile" emma:mode="ink">
                <msink:context xmlns:msink="http://schemas.microsoft.com/ink/2010/main" type="inkWord" rotatedBoundingBox="10624,1393 10963,1388 10970,1827 10631,1832"/>
              </emma:interpretation>
              <emma:one-of disjunction-type="recognition" id="oneOf5">
                <emma:interpretation id="interp25" emma:lang="en-US" emma:confidence="1">
                  <emma:literal>E</emma:literal>
                </emma:interpretation>
                <emma:interpretation id="interp26" emma:lang="en-US" emma:confidence="0">
                  <emma:literal>z</emma:literal>
                </emma:interpretation>
                <emma:interpretation id="interp27" emma:lang="en-US" emma:confidence="0">
                  <emma:literal>G</emma:literal>
                </emma:interpretation>
                <emma:interpretation id="interp28" emma:lang="en-US" emma:confidence="0">
                  <emma:literal>£</emma:literal>
                </emma:interpretation>
                <emma:interpretation id="interp2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9297.6162">9557-272 6726,'0'0'288,"0"0"-160,0 0 513,0 0 448,0 0 32,0 0-160,0 0-192,0 21-257,-20-21-192,-2 0-159,22 22-33,-20-22-32,-2 0-32,2 0 32,-2 0 0,2 0 0,-2 0-64,22 0 32,-20 0-64,20 0 64,-22 0-32,22 0-32,0 0-32,0 0 32,0 0-64,0 0 64,0 0-64,0 0-64,0 0 32,0 20 96,0-20 64,0 21 32,-20 0-64,20 0 64,0 21 64,-22 0-96,22 1 32,-20-2-96,20-19 0,-22 19 33,22-19-66,0-2 33,0-20-32,0 21 64,0-21-32,22 22 0,-22-22 65,20 0 31,-20 0 0,22 0 32,-2 0-32,2-22-64,-22 22-32,20 0 0,2-21-32,-2 21 32,-20 0-224,22 0-225,-2 0-544,-20 0-704,0 0-1570</inkml:trace>
          <inkml:trace contextRef="#ctx0" brushRef="#br0" timeOffset="9609.6167">9327-19 5893,'0'0'256,"0"0"65,20 0 1408,-20 0-159,22 0-353,-2 0-352,2 0-161,-2 0-223,22 0-321,0-22-96,0 22-1281,0 0-3876</inkml:trace>
        </inkml:traceGroup>
        <inkml:traceGroup>
          <inkml:annotationXML>
            <emma:emma xmlns:emma="http://www.w3.org/2003/04/emma" version="1.0">
              <emma:interpretation id="{940ACD08-7BAB-4298-902E-627BA977F346}" emma:medium="tactile" emma:mode="ink">
                <msink:context xmlns:msink="http://schemas.microsoft.com/ink/2010/main" type="inkWord" rotatedBoundingBox="12560,1565 13232,1554 13237,1866 12565,1876"/>
              </emma:interpretation>
              <emma:one-of disjunction-type="recognition" id="oneOf6">
                <emma:interpretation id="interp30" emma:lang="en-US" emma:confidence="1">
                  <emma:literal>we</emma:literal>
                </emma:interpretation>
                <emma:interpretation id="interp31" emma:lang="en-US" emma:confidence="0">
                  <emma:literal>wc</emma:literal>
                </emma:interpretation>
                <emma:interpretation id="interp32" emma:lang="en-US" emma:confidence="0">
                  <emma:literal>ave</emma:literal>
                </emma:interpretation>
                <emma:interpretation id="interp33" emma:lang="en-US" emma:confidence="0">
                  <emma:literal>wo</emma:literal>
                </emma:interpretation>
                <emma:interpretation id="interp34" emma:lang="en-US" emma:confidence="0">
                  <emma:literal>wk</emma:literal>
                </emma:interpretation>
              </emma:one-of>
            </emma:emma>
          </inkml:annotationXML>
          <inkml:trace contextRef="#ctx0" brushRef="#br0" timeOffset="18720.0328">11196-41 864,'0'0'1282,"0"0"-65,0 0-128,0 0-192,0 0-353,0 0-95,0 0-129,0 0-128,0 0-192,0 0 0,0 0 0,0 22 448,0-2 1,0 1-193,0 1-32,0 19 1,0 1-161,21-21 32,-21 1-32,0-2-64,0 1 32,21-21 64,-21 0 64,21 0 160,0-21-63,0 1-129,0-2 0,-21 1-64,21 1 32,1-2-64,-22 1 32,0 21-32,0-20 32,0 20-32,0 0-32,0 0-96,0 0-128,0 20 96,0-20 160,20 21 64,-20 1 0,0 19-96,22-19 32,-2-2-64,-20-20 64,22 21 32,-2-21 0,2 0 64,-2 0 96,-20-21-63,22 1 95,-22 20-64,0-43-32,0 23-32,0-2-64,0 1 0,0 1-32,0-2 65,0 1-97,0 21 64,0 0-32,0 0 32,0 0-64,0-20-128,0 20-161,0 0 161,20 0 32,-20 20 96,22-20 0,19 0 0,-20 0 32,0 0 0,0 0 0,0 0 96,0 0-32,0-20 32,0 20 129,-21-22-33,0 22-32,0-21 128,0 21-191,0-20 63,-21 20-96,21-22 128,-21 22-128,0 22-128,21-22 32,-21 20-32,0 23 64,21-23-32,-21 23 0,21-23-32,21 1 0,0 1 64,0-2 0,21-20-384,21 0-1858,0 0-4517</inkml:trace>
        </inkml:traceGroup>
        <inkml:traceGroup>
          <inkml:annotationXML>
            <emma:emma xmlns:emma="http://www.w3.org/2003/04/emma" version="1.0">
              <emma:interpretation id="{0FB888B8-635C-48CA-B55B-B5D9596C1E23}" emma:medium="tactile" emma:mode="ink">
                <msink:context xmlns:msink="http://schemas.microsoft.com/ink/2010/main" type="inkWord" rotatedBoundingBox="14363,1214 15336,1200 15347,1869 14374,1884"/>
              </emma:interpretation>
              <emma:one-of disjunction-type="recognition" id="oneOf7">
                <emma:interpretation id="interp35" emma:lang="en-US" emma:confidence="1">
                  <emma:literal>need</emma:literal>
                </emma:interpretation>
                <emma:interpretation id="interp36" emma:lang="en-US" emma:confidence="0">
                  <emma:literal>reed</emma:literal>
                </emma:interpretation>
                <emma:interpretation id="interp37" emma:lang="en-US" emma:confidence="0">
                  <emma:literal>freed</emma:literal>
                </emma:interpretation>
                <emma:interpretation id="interp38" emma:lang="en-US" emma:confidence="0">
                  <emma:literal>nerd</emma:literal>
                </emma:interpretation>
                <emma:interpretation id="interp39" emma:lang="en-US" emma:confidence="0">
                  <emma:literal>heed</emma:literal>
                </emma:interpretation>
              </emma:one-of>
            </emma:emma>
          </inkml:annotationXML>
          <inkml:trace contextRef="#ctx0" brushRef="#br0" timeOffset="20280.0355">13003 1 960,'0'0'1089,"0"0"-416,0 0-353,0 0 65,0 0-97,0 0 160,0 0 513,0 0 257,0 21-258,20 1-447,-20-2-225,0 1-96,0 21-64,0-21-63,0 1 31,0-2-64,0 1 0,0-21 0,0 0 32,0 0 128,0 0 224,0 0 65,0-21-449,0 1 64,22-23 0,-22 1-128,20 21 64,-20-21-32,22 21 0,-22 1-64,20 20 32,-20-22 0,0 22-128,22 0 64,-22 0-64,0 0 63,0 22 97,0-2 64,20 1-31,-20 1-1,0-2 0,0 23-32,0-23-32,22 1 0,-2-21 32,-20 22 32,22-22 0,-2 0 32,2 0-32,-2 0 32,2 0 32,-22-22 64,20 1-96,2 1 32,-2-2 0,-20-19-96,0 19 96,22 1 0,-22-21-64,0 21 32,0 1 33,0 20 63,-22-22 64,22 22 0,0 0-192,-20 0-96,20 22-32,0-22 0,0 20 32,-22 1 64,22 21-32,0-21 0,0 1 32,0 19-64,22-19 64,-22-2 0,20 1 0,2-21 0,-2 22 0,2-22 128,-2 0-32,2-22 32,-2 1-32,2 21 0,-2-20 0,-20-2 0,0-19-31,22 19-1,-22 1-32,0 1 32,0 20 0,-22-22 32,22 22-32,0 0-64,-20 0-160,20 0-32,0 22 95,-22-2 1,22 1 64,0 1 0,0-2-64,0 1 96,0 1-32,22-2 0,-2 1 32,2-21 0,-2 0 64,22 0 32,0 0-64,-20-21 0,20 21 32,-22-20-32,2-2 0,-2 1 33,-20 21-1,22-20 64,-22 20-32,0-22-32,0 22 32,-22-21-64,22 21-96,-20 0-32,-2 21 32,2 1 0,20-2-64,-22 1 128,22 1-96,0-2-1,0 1 33,0 1 64,22-2-32,-2 1 32,2-21 0,-2 0 96,2 0 1,-2-21 31,2 1 0,-1-2 0,0-19 0,0-2 32,0 1-32,-21-21-32,21 0-32,0 0-32,-21 1 0,0-2 33,0 22-33,0-21 160,0 42-32,0 0 64,0 0 64,0 21-159,0 0-194,0 0-255,0 42 160,-21 0 160,21 0 32,-21 42 0,0 0 0,0 1 0,21-2 32,-21-20-544,21 0-1891,21-42-3746</inkml:trace>
        </inkml:traceGroup>
        <inkml:traceGroup>
          <inkml:annotationXML>
            <emma:emma xmlns:emma="http://www.w3.org/2003/04/emma" version="1.0">
              <emma:interpretation id="{2619823F-1DE4-481E-B606-190DEE8BC7A6}" emma:medium="tactile" emma:mode="ink">
                <msink:context xmlns:msink="http://schemas.microsoft.com/ink/2010/main" type="inkWord" rotatedBoundingBox="16592,1307 17011,1300 17019,1804 16599,1811"/>
              </emma:interpretation>
              <emma:one-of disjunction-type="recognition" id="oneOf8">
                <emma:interpretation id="interp40" emma:lang="en-US" emma:confidence="0">
                  <emma:literal>to</emma:literal>
                </emma:interpretation>
                <emma:interpretation id="interp41" emma:lang="en-US" emma:confidence="0">
                  <emma:literal>of</emma:literal>
                </emma:interpretation>
                <emma:interpretation id="interp42" emma:lang="en-US" emma:confidence="0">
                  <emma:literal>too</emma:literal>
                </emma:interpretation>
                <emma:interpretation id="interp43" emma:lang="en-US" emma:confidence="0">
                  <emma:literal>No</emma:literal>
                </emma:interpretation>
                <emma:interpretation id="interp44" emma:lang="en-US" emma:confidence="0">
                  <emma:literal>Ho</emma:literal>
                </emma:interpretation>
              </emma:one-of>
            </emma:emma>
          </inkml:annotationXML>
          <inkml:trace contextRef="#ctx0" brushRef="#br0" timeOffset="21808.8382">15229-41 6630,'0'0'416,"0"-21"-63,21 21-321,-21 0 192,21 0 128,0-20-96,0 20-63,21 0-65,0-22 0,-21 22 32,21 22-96,-21-22-64,1 0 128,-2 20-160,2-20 160,-2 21 96,-20 1 225,0-2-97,0-20 0,22 21-159,-22 1-97,0-2-96,0-20 0,0 21 0,20-21 64,-20 0 96,22 0 96,-22-21 32,20 21-31,-20-20-33,0 20-32,0-22 32,0 1-96,0 1-96,-20-2 1,-2 1-1,2 21-161,-2 0-575,2 0-1186,-2 0-3299</inkml:trace>
          <inkml:trace contextRef="#ctx0" brushRef="#br0" timeOffset="21418.8375">15397-356 2562,'0'0'288,"0"0"961,0 0-1056,0 0-97,-21 0 448,21 21 289,0 0 32,0-21 224,0 42 128,0 1-160,0-2-320,0 1-257,0 0-192,0 21-159,0-21-33,0 21-32,0-42-64,0 1-32,0-2 64,0-20-96,0 21-353,0-21-640,0 0-128,0-21-2819</inkml:trace>
        </inkml:traceGroup>
        <inkml:traceGroup>
          <inkml:annotationXML>
            <emma:emma xmlns:emma="http://www.w3.org/2003/04/emma" version="1.0">
              <emma:interpretation id="{0A54BE2E-E062-4FC5-951F-B47105AAF7EE}" emma:medium="tactile" emma:mode="ink">
                <msink:context xmlns:msink="http://schemas.microsoft.com/ink/2010/main" type="inkWord" rotatedBoundingBox="18127,1575 19810,1549 19819,2151 18136,2177"/>
              </emma:interpretation>
              <emma:one-of disjunction-type="recognition" id="oneOf9">
                <emma:interpretation id="interp45" emma:lang="en-US" emma:confidence="1">
                  <emma:literal>express</emma:literal>
                </emma:interpretation>
                <emma:interpretation id="interp46" emma:lang="en-US" emma:confidence="1">
                  <emma:literal>ex press</emma:literal>
                </emma:interpretation>
                <emma:interpretation id="interp47" emma:lang="en-US" emma:confidence="0">
                  <emma:literal>Ex press</emma:literal>
                </emma:interpretation>
                <emma:interpretation id="interp48" emma:lang="en-US" emma:confidence="0">
                  <emma:literal>•x press</emma:literal>
                </emma:interpretation>
                <emma:interpretation id="interp49" emma:lang="en-US" emma:confidence="0">
                  <emma:literal>ax press</emma:literal>
                </emma:interpretation>
              </emma:one-of>
            </emma:emma>
          </inkml:annotationXML>
          <inkml:trace contextRef="#ctx0" brushRef="#br0" timeOffset="25802.4453">16804 22 2754,'0'-21'801,"0"21"576,0 0-288,0 0-480,0 0-257,0 0-224,0 0-128,0 0-32,0 0 0,0 0 160,0 0 129,0 21 191,22-21-160,-2 0 193,-20 0-33,22 0 65,20 0-65,-22-21-96,2 21-224,-22 0 1,20-20-1,2 20 32,-22-22 32,0 22 32,0-21-64,0 21 33,-22 0-65,2-20-128,-2 20 0,2 0-64,-2 20 0,-20-20 96,22 21 64,-2 1-64,2-2-64,20 1-32,-22 1 0,22-2-32,22 1 63,-22 1 33,20-2 33,22 1-1,-20 1 32,20-22 0,-22 20-96,22-20-769,-20 0-1569,20-20-3236</inkml:trace>
          <inkml:trace contextRef="#ctx0" brushRef="#br0" timeOffset="26286.0461">17287-41 7046,'0'0'1121,"0"0"-929,-20 0 129,20 22 287,-22-2 65,2 1-289,-1 1 1,0 19-161,-21 1-96,21-21-64,-1 21-32,2-21 0,-2 1-256,22-22-1282,0 0-2529,22 0-1409</inkml:trace>
          <inkml:trace contextRef="#ctx0" brushRef="#br0" timeOffset="26052.0457">17120 1 7366,'0'0'193,"0"0"-193,0 0-257,0 0-127,0 21 416,0-21 192,21 22 193,0-2 63,-21 1-224,21 1-95,0-2-1,0 1-32,-1 1-32,2-2-96,-2-20-192,2 21-833,-22-21-1089,0 0-1602</inkml:trace>
          <inkml:trace contextRef="#ctx0" brushRef="#br0" timeOffset="26925.6471">17435 64 5252,'0'0'417,"0"0"31,0 0-223,0 0-129,0 0 32,0 21 448,0-21 353,0 42-288,0-21-161,0 21-95,0 22-129,0-22 32,0-1-192,0 22-64,0-41 64,0 19-96,0-19 0,0-22 96,0 21-64,0-21-32,0 0 257,0 0 383,0-21-416,0-1-191,0-19-33,0-1-97,0-21 97,0 0-96,0-1 96,20 22 0,-20-21-64,22 22 64,-2 19-64,-20-19 128,22 41-192,-2-22 64,-20 22 0,0 0-32,22 22 128,-22-2 128,0 1 32,0 1-64,0 19-31,0-19-1,-22-2 32,22 1-32,-20 1 0,20-2 32,-22-20 0,22 0-32,-20 0-224,-2 0-705,22-20-1569,0-2-2627</inkml:trace>
          <inkml:trace contextRef="#ctx0" brushRef="#br0" timeOffset="27502.8483">17665 44 1249,'0'20'800,"0"-20"482,0 21 63,0-21-96,0 22-224,0-2-320,22-20-161,-22 21-384,0-21 65,0 22-97,0-22 32,20 0-64,-20 0 256,0 0 545,0 0 32,0-22-705,0 1-160,0 1-32,-20-2 32,20 1-128,0 1 96,20-2-96,-20 1 64,22 1-64,-22 20-64,20 0 32,-20 0 32,22 0 0,-2 0 64,2 0-32,-2 0 64,2 0-64,-22 0 96,20 20-64,2-20 0,-2 0 32,2 0 32,-2 0 0,2-20-32,-22 20 32,21 0 64,-21-22 32,0 22-63,0-21 63,0 21-128,0-20 64,-21 20-32,21-22-64,-22 22 64,2 0-64,20 22 32,-22-22-32,2 20 64,20 1-64,-22 1 32,22-2 32,0 23-64,0-23 0,0 1 0,22 1 96,-22-2-64,20-20 32,2 0-192,20 0-608,-21 0-1218,0 0-3299</inkml:trace>
          <inkml:trace contextRef="#ctx0" brushRef="#br0" timeOffset="27877.2489">18275-82 7366,'-21'0'577,"21"0"-417,-21 0 513,21 0-161,-21 20-31,21-20-257,-21 0-32,0 21-32,0-21 32,21 22-127,-21-22-1,21 20-32,0-20-96,0 0 32,0 0 64,21 21 64,-21-21 0,21 0 0,0 0-64,0 0-32,-21 0 0,21 0 0,-21 0-64,21 22 0,-21-22 192,0 20 96,0-20 192,-21 21 1,21 1-65,-21-22-96,0 20-95,0-20-33,0 21 0,0-21-32,21 0-64,-21 0-448,21 0-1923,0-21-4003</inkml:trace>
          <inkml:trace contextRef="#ctx0" brushRef="#br0" timeOffset="28251.6495">18443-62 3811,'0'0'2851,"0"0"-2659,-21 0 385,21 21 351,-21-21-223,21 0-160,-21 22-97,0-22-32,21 0-159,-21 20-33,21-20-128,0 0-96,0 0-160,0 0 32,21 0 192,-21 0 0,21 21 0,-21-21-96,21 0 0,-21 22-32,21-22 128,-21 20 0,21-20 128,-21 21 128,0 1 1,0-2 95,0-20 0,0 21 33,-21-21 63,0 0-223,21 22-97,-42-22-128,21 0-256,-21 0-961,21 0-1634,0-22-4356</inkml:trace>
        </inkml:traceGroup>
      </inkml:traceGroup>
    </inkml:traceGroup>
    <inkml:traceGroup>
      <inkml:annotationXML>
        <emma:emma xmlns:emma="http://www.w3.org/2003/04/emma" version="1.0">
          <emma:interpretation id="{8BCDA512-EF9F-46EF-B8BF-73507388365C}" emma:medium="tactile" emma:mode="ink">
            <msink:context xmlns:msink="http://schemas.microsoft.com/ink/2010/main" type="paragraph" rotatedBoundingBox="1684,2801 21527,2242 21558,3354 1715,39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61EFD8-A953-40F7-8BA2-033F60B5F724}" emma:medium="tactile" emma:mode="ink">
              <msink:context xmlns:msink="http://schemas.microsoft.com/ink/2010/main" type="line" rotatedBoundingBox="1684,2801 21527,2242 21558,3354 1715,3912"/>
            </emma:interpretation>
          </emma:emma>
        </inkml:annotationXML>
        <inkml:traceGroup>
          <inkml:annotationXML>
            <emma:emma xmlns:emma="http://www.w3.org/2003/04/emma" version="1.0">
              <emma:interpretation id="{7BD0180B-CEEC-458A-9293-4971ECD11A3E}" emma:medium="tactile" emma:mode="ink">
                <msink:context xmlns:msink="http://schemas.microsoft.com/ink/2010/main" type="inkWord" rotatedBoundingBox="1694,3178 1888,3172 1909,3907 1715,3912"/>
              </emma:interpretation>
              <emma:one-of disjunction-type="recognition" id="oneOf10">
                <emma:interpretation id="interp50" emma:lang="en-US" emma:confidence="1">
                  <emma:literal>P</emma:literal>
                </emma:interpretation>
                <emma:interpretation id="interp51" emma:lang="en-US" emma:confidence="0">
                  <emma:literal>p</emma:literal>
                </emma:interpretation>
                <emma:interpretation id="interp52" emma:lang="en-US" emma:confidence="0">
                  <emma:literal>•</emma:literal>
                </emma:interpretation>
                <emma:interpretation id="interp53" emma:lang="en-US" emma:confidence="0">
                  <emma:literal>?</emma:literal>
                </emma:interpretation>
                <emma:interpretation id="interp54" emma:lang="en-US" emma:confidence="0">
                  <emma:literal>!</emma:literal>
                </emma:interpretation>
              </emma:one-of>
            </emma:emma>
          </inkml:annotationXML>
          <inkml:trace contextRef="#ctx0" brushRef="#br0" timeOffset="29983.2525">441 2229 512,'0'0'1666,"0"20"-289,-21-20-384,21 0 128,0 0-96,0 0-192,0-20-289,0 20-159,-20-21 95,20-21 129,0 21-193,0-21-128,-22-21 33,22 0-257,0-1 32,0-19-32,0 20-32,0 0-32,22 0 96,-22 20 128,0 22-64,20-21-64,-20 42-96,21-21-32,-21 21-96,21 0 64,-21 21 32,21 0 128,0 0-32,-21 21 96,21 0-96,-21-21 0,0 21 33,0-21 63,0 1-32,-21 19 0,0-19-32,0-2 64,-21 1-96,22-21-288,-2 0-673,2 0-1249,-2-21-4164</inkml:trace>
        </inkml:traceGroup>
        <inkml:traceGroup>
          <inkml:annotationXML>
            <emma:emma xmlns:emma="http://www.w3.org/2003/04/emma" version="1.0">
              <emma:interpretation id="{52A55C08-B891-4819-A83D-88BC2548C095}" emma:medium="tactile" emma:mode="ink">
                <msink:context xmlns:msink="http://schemas.microsoft.com/ink/2010/main" type="inkWord" rotatedBoundingBox="2665,3323 3232,3307 3241,3612 2674,3628"/>
              </emma:interpretation>
              <emma:one-of disjunction-type="recognition" id="oneOf11">
                <emma:interpretation id="interp55" emma:lang="en-US" emma:confidence="1">
                  <emma:literal>as</emma:literal>
                </emma:interpretation>
                <emma:interpretation id="interp56" emma:lang="en-US" emma:confidence="0">
                  <emma:literal>a/s</emma:literal>
                </emma:interpretation>
                <emma:interpretation id="interp57" emma:lang="en-US" emma:confidence="0">
                  <emma:literal>ahs</emma:literal>
                </emma:interpretation>
                <emma:interpretation id="interp58" emma:lang="en-US" emma:confidence="0">
                  <emma:literal>abs</emma:literal>
                </emma:interpretation>
                <emma:interpretation id="interp59" emma:lang="en-US" emma:confidence="0">
                  <emma:literal>ask</emma:literal>
                </emma:interpretation>
              </emma:one-of>
            </emma:emma>
          </inkml:annotationXML>
          <inkml:trace contextRef="#ctx0" brushRef="#br0" timeOffset="31075.2544">1471 1704 3138,'0'0'1474,"0"0"-257,0 0-32,-21 0-224,21 0-416,0-22-97,0 22-64,-21 0 1,21 0-65,-22-21 96,22 21 1,-20 0-193,-2 0-128,22 0-64,-20 21-96,-2 1 32,22-2-32,-20 23 32,20-23 0,0 23-32,0-23 0,0-20-32,20 21 96,-20-21 32,22 0 96,-2-21-32,2 21 0,-2-20-32,2-2-32,-1 1 0,0 1 64,0-2-96,-21 1 32,0 1 0,21 20 0,-21 0 96,0 0-128,0 0-96,-21 20-32,21-20 128,0 21-64,0 21 0,0-21 64,0 1-64,21-2 64,-21 1-32,21-21 96,-21 0-32,21 0 32,0 0 64,0-21-64,0 1-32,0-2 65,0-19-33,0 19-32,-21 1-32,21 1 128,-21-2-128,0 1 96,21 21 0,-21 0 64,0 0-64,0 0-256,0 0 96,0 21 96,0 1-32,0-2 64,0 1-64,0 21 0,21-21 32,-21 1-32,0 19 0,0-19 64,0-22 32,0 20-32,0 1 0,0-21 32,-21 22 33,21-22-33,-21 0 32,21 0-64,-21 0 32,0 0 0,21 0-96,-21-22 64,0 1-96,21 1 32,-21 20 0,21-22 0,0 22-32,0 0-64,0 0-192,0 0 127,21 0 129,21 0 0,-21 0 0,42 0-576,0-21-2115,0 1-6500</inkml:trace>
        </inkml:traceGroup>
        <inkml:traceGroup>
          <inkml:annotationXML>
            <emma:emma xmlns:emma="http://www.w3.org/2003/04/emma" version="1.0">
              <emma:interpretation id="{1786C726-A3C7-424A-965D-BA522756180C}" emma:medium="tactile" emma:mode="ink">
                <msink:context xmlns:msink="http://schemas.microsoft.com/ink/2010/main" type="inkWord" rotatedBoundingBox="3988,3303 4262,3296 4268,3505 3994,3513"/>
              </emma:interpretation>
              <emma:one-of disjunction-type="recognition" id="oneOf12">
                <emma:interpretation id="interp60" emma:lang="en-US" emma:confidence="1">
                  <emma:literal>a</emma:literal>
                </emma:interpretation>
                <emma:interpretation id="interp61" emma:lang="en-US" emma:confidence="0">
                  <emma:literal>A</emma:literal>
                </emma:interpretation>
                <emma:interpretation id="interp62" emma:lang="en-US" emma:confidence="0">
                  <emma:literal>or</emma:literal>
                </emma:interpretation>
                <emma:interpretation id="interp63" emma:lang="en-US" emma:confidence="0">
                  <emma:literal>as</emma:literal>
                </emma:interpretation>
                <emma:interpretation id="interp64" emma:lang="en-US" emma:confidence="0">
                  <emma:literal>on</emma:literal>
                </emma:interpretation>
              </emma:one-of>
            </emma:emma>
          </inkml:annotationXML>
          <inkml:trace contextRef="#ctx0" brushRef="#br0" timeOffset="31902.056">2815 1724 864,'0'0'1762,"0"0"-1153,0-20-193,0 20 161,0 0 127,0 0 129,0 0-64,0-22-1,0 22 33,0 0-64,0 0-64,0-21-129,-21 21-64,21 0 1,-21-20-193,21 20-64,-21 0 1,0 0 95,0 0 0,0 0-192,21 0-96,-21 20-64,0 1 0,21 21 0,-21-21 0,21 21 32,0-21-32,0 1 0,21-22-32,-21 20 32,21-20 64,0 0 64,0 0 0,-21-20-32,21 20 0,0-22 1,0-19-1,-21 19-32,21 1 0,-21 1 0,21 20-32,-21-22 64,0 22-64,0 0-96,0 0-32,0 0-1,0 0 129,21 22-32,-21-2 0,0 1-416,21 1-1250,0-22-1505,0 20-3938</inkml:trace>
        </inkml:traceGroup>
        <inkml:traceGroup>
          <inkml:annotationXML>
            <emma:emma xmlns:emma="http://www.w3.org/2003/04/emma" version="1.0">
              <emma:interpretation id="{AE82B7E6-BEC5-4121-9D75-21638EDA6D71}" emma:medium="tactile" emma:mode="ink">
                <msink:context xmlns:msink="http://schemas.microsoft.com/ink/2010/main" type="inkWord" rotatedBoundingBox="5077,3261 5898,3238 5906,3532 5086,3555"/>
              </emma:interpretation>
              <emma:one-of disjunction-type="recognition" id="oneOf13">
                <emma:interpretation id="interp65" emma:lang="en-US" emma:confidence="1">
                  <emma:literal>sum</emma:literal>
                </emma:interpretation>
                <emma:interpretation id="interp66" emma:lang="en-US" emma:confidence="0">
                  <emma:literal>Sum</emma:literal>
                </emma:interpretation>
                <emma:interpretation id="interp67" emma:lang="en-US" emma:confidence="0">
                  <emma:literal>gum</emma:literal>
                </emma:interpretation>
                <emma:interpretation id="interp68" emma:lang="en-US" emma:confidence="0">
                  <emma:literal>•um</emma:literal>
                </emma:interpretation>
                <emma:interpretation id="interp69" emma:lang="en-US" emma:confidence="0">
                  <emma:literal>sums</emma:literal>
                </emma:interpretation>
              </emma:one-of>
            </emma:emma>
          </inkml:annotationXML>
          <inkml:trace contextRef="#ctx0" brushRef="#br0" timeOffset="32791.2574">3886 1598 1953,'0'0'1698,"0"0"-257,0 0-288,0 0-192,0 0 0,0 0-384,0 0-257,-21 0-96,21 0 97,0 0-161,-21 0-160,0 0 64,21 0-32,-21 0 64,0 21-64,0-21 64,21 0-32,-21 0 0,0 22-64,21-22 32,0 0-64,0 0-32,0 20-32,0-20 0,0 0-32,0 0 128,21 0 0,-21 0 0,21 0-32,0 0 64,-21 21-64,21-21 64,0 22 192,-21-22-96,21 20 32,-21 1 0,0 1 97,0-2 95,0-20 32,0 21-31,-21 1-129,0-2-96,21 1-32,-21-21 64,0 22 0,0-22-63,21 0-1,-21 0-385,21-22-960,0 1-769,0 1-1185,0 20-1089</inkml:trace>
          <inkml:trace contextRef="#ctx0" brushRef="#br0" timeOffset="33118.8581">3928 1682 4067,'0'0'1410,"0"0"-289,0 0 224,0 0-704,0 0-449,0 22 64,0-22 128,0 20-63,0 1-193,0 1-32,0-2 0,22 1-96,-22 1 0,20-22 64,-20 0-32,22 0 32,-22 0 32,20 0 96,-20 0-63,22-22 63,-22 1 32,20 1-128,-20-2 0,22 1 32,-22 1-32,0-2-32,0 22-32,0-21-32,0 21-192,0 0-929,0 0-2018,0-20-3139</inkml:trace>
          <inkml:trace contextRef="#ctx0" brushRef="#br0" timeOffset="33664.8591">4202 1682 4772,'20'0'769,"-20"0"-417,0 0 897,0 22 0,0-22-672,0 20-65,0 1-255,0-21-129,0 22 0,0-2-32,0-20 64,0 21-64,0-21 64,0 0-31,0 0 31,0 0 96,0-21-32,22 21-64,-22-20 0,20-2-63,-20 1-65,22 1 0,-22-2-32,20 22 32,-20-21-32,0 21-32,0 0 32,0 0 32,22 0 64,-22 0 64,0 21 64,0 1 32,0-22-63,0 20 31,0 1-128,0 1-32,20-2 32,-20-20-32,0 21-64,0-21 32,0 0 160,22 0-64,-22-21 33,20 21-1,-20-20-64,22-23 32,-2 23-64,-20-2 0,22 1-64,-22 1-64,0 20 0,20 0-32,-20 0-32,0 0 96,0 20 96,0 1 32,0 21-64,22 1 32,-22-23-256,0 23-673,20-23-1730,2-20-6117</inkml:trace>
        </inkml:traceGroup>
        <inkml:traceGroup>
          <inkml:annotationXML>
            <emma:emma xmlns:emma="http://www.w3.org/2003/04/emma" version="1.0">
              <emma:interpretation id="{F84EAB81-65F6-4857-9870-5ABD12F4034B}" emma:medium="tactile" emma:mode="ink">
                <msink:context xmlns:msink="http://schemas.microsoft.com/ink/2010/main" type="inkWord" rotatedBoundingBox="6600,2783 6931,2774 6958,3699 6626,3708"/>
              </emma:interpretation>
              <emma:one-of disjunction-type="recognition" id="oneOf14">
                <emma:interpretation id="interp70" emma:lang="en-US" emma:confidence="1">
                  <emma:literal>of</emma:literal>
                </emma:interpretation>
                <emma:interpretation id="interp71" emma:lang="en-US" emma:confidence="0">
                  <emma:literal>oh</emma:literal>
                </emma:interpretation>
                <emma:interpretation id="interp72" emma:lang="en-US" emma:confidence="0">
                  <emma:literal>ol</emma:literal>
                </emma:interpretation>
                <emma:interpretation id="interp73" emma:lang="en-US" emma:confidence="0">
                  <emma:literal>if</emma:literal>
                </emma:interpretation>
                <emma:interpretation id="interp74" emma:lang="en-US" emma:confidence="0">
                  <emma:literal>oof</emma:literal>
                </emma:interpretation>
              </emma:one-of>
            </emma:emma>
          </inkml:annotationXML>
          <inkml:trace contextRef="#ctx0" brushRef="#br0" timeOffset="34632.0607">5273 1704 3042,'0'-22'1121,"0"22"-832,0 0 191,0 0 65,0 0 31,0 0-287,0 0-289,-22 0 128,22 22-64,0-22 256,0 20 128,0 1 33,0 1-97,0-2-95,22 1-257,-22-21 64,20 22 0,-20-22 32,22 0 0,-22 0 32,20-22 64,-20 22-64,22-21 1,-22 1-65,20 20 32,-20-22 64,0 1 0,0 21-96,-20-20 32,20-2-64,-22 22 161,22 0 95,-20-21-32,-2 21-31,22 0-161,0 0-32,0 0 32,0 0-128,0 0-192,0 0-33,0 0 161,0 0 64,22 21 0,-2-21 64,-20 0 32,22 0-64,-2-21 64,2 21 64,20-20-64,-22-2 1,2 1-1,-2 0 96,2-21 32,-2 21-32,-20-21 64,22 1-32,-22-2-127,0 1 63,0 0-32,0 0-96,0 0 32,-22 0 32,22 21 32,-20 0 0,20 0 192,-22 21-64,22 0-95,0 0-193,-20 21-33,20 0-63,0 21 160,0 21 0,-22 0 0,22 43 0,0-23 64,0 22-64,0 0 32,0-21-32,0 1-288,22-22-352,-22-22-193,20-19-288,-20-1-801,22-21-3459</inkml:trace>
        </inkml:traceGroup>
        <inkml:traceGroup>
          <inkml:annotationXML>
            <emma:emma xmlns:emma="http://www.w3.org/2003/04/emma" version="1.0">
              <emma:interpretation id="{4B9150B2-6A65-46B2-BB4C-1657C1F1DF9D}" emma:medium="tactile" emma:mode="ink">
                <msink:context xmlns:msink="http://schemas.microsoft.com/ink/2010/main" type="inkWord" rotatedBoundingBox="8244,2785 9714,2744 9740,3661 8269,3702"/>
              </emma:interpretation>
              <emma:one-of disjunction-type="recognition" id="oneOf15">
                <emma:interpretation id="interp75" emma:lang="en-US" emma:confidence="1">
                  <emma:literal>single</emma:literal>
                </emma:interpretation>
                <emma:interpretation id="interp76" emma:lang="en-US" emma:confidence="0">
                  <emma:literal>Single</emma:literal>
                </emma:interpretation>
                <emma:interpretation id="interp77" emma:lang="en-US" emma:confidence="0">
                  <emma:literal>mingle</emma:literal>
                </emma:interpretation>
                <emma:interpretation id="interp78" emma:lang="en-US" emma:confidence="0">
                  <emma:literal>dingle</emma:literal>
                </emma:interpretation>
                <emma:interpretation id="interp79" emma:lang="en-US" emma:confidence="0">
                  <emma:literal>•ingle</emma:literal>
                </emma:interpretation>
              </emma:one-of>
            </emma:emma>
          </inkml:annotationXML>
          <inkml:trace contextRef="#ctx0" brushRef="#br0" timeOffset="35661.6625">7100 1346 128,'0'0'1121,"0"0"-289,0 0 33,0 0 320,0 0 65,0 0-161,0 0-193,0 0-63,0 0-256,0 0-289,-21 0-96,21 0-96,-21 0-64,21 0 0,-21 0-64,0 21 32,0-21 0,0 21 32,21-21-64,-21 21 32,21-21 0,-21 22-32,21-22-32,0 0-32,0 20 32,21-20 32,-21 0 0,21 21 32,-21-21 0,21 21 64,0-21 0,0 21 64,-21 0 65,21-21-65,-21 21 32,0-21 128,0 21 32,0 0-31,0-21-33,-21 21-32,0-21-32,0 0-128,0 0-32,-21 0 32,21 0 0,0 0-64,21-21-288,0 21-481,0-21-864,0 21-1218,0-21-1441</inkml:trace>
          <inkml:trace contextRef="#ctx0" brushRef="#br0" timeOffset="35895.6629">7205 1431 6245,'0'0'609,"0"0"-32,0 0-289,-20 20 64,20 1 33,0 21-161,0-21-32,-22 21-96,22-21-32,0 0-32,0 1 64,0-22-192,22 20-384,-22-20-770,20-20-1056,-20 20-1922</inkml:trace>
          <inkml:trace contextRef="#ctx0" brushRef="#br0" timeOffset="36020.4631">7227 1283 4964,'0'-21'353,"0"21"-33,0-21-320,0 21-833,0 0-1601</inkml:trace>
          <inkml:trace contextRef="#ctx0" brushRef="#br0" timeOffset="36394.8638">7353 1451 1953,'0'21'1089,"0"-21"32,0 21 193,0 0-353,0 0-321,0 0-191,0 0-161,0-21-96,0 21 0,-22 0-64,22-21 65,0 0-129,0 0 96,0 0 192,0 0 193,22-21-449,-22 0 32,0 0-64,20 0 0,2 0 32,-22 0 64,20 0 64,1 21-95,-21-21-65,21 21 0,-21 21 96,21-21 64,-21 21-96,0 0 0,21 0-64,-21 0 0,21 0 0,-21 0-256,21 0-544,-21 1-610,21-22-1376,-21 0-3556</inkml:trace>
          <inkml:trace contextRef="#ctx0" brushRef="#br0" timeOffset="37330.8654">7751 1514 4868,'-21'0'865,"21"-21"-321,-21 21 225,0 0 0,21 21-385,-21-21-320,21 0 32,-21 0-32,21 21-31,-21-21-33,21 0 0,0 21-33,0-21 33,0 0 33,0 0 95,21 0 0,-21 0 32,21 0 32,0 0-96,-21-21-32,21 21 0,-21 0 0,0 0-64,21-21 32,-21 21 97,0 0 63,0 0 192,21 21 193,-21 0-97,0 0-128,21 0-127,-21 22-65,21-2-32,-21 1 0,0 1-128,0-2 128,-21 1-96,21 1 32,-21-23-64,0 23 0,21-22 0,-21-1 0,21 2 0,-21-22-64,21 0-128,-21-22-417,21 2 65,0-23 31,-21 2 225,21-2 224,0 1 64,0 21 256,21 1 65,-21-2-193,21 1-32,-21 1-32,21 20 0,0 0 0,0-22 0,0 22-32,0-21 96,21 1-32,-21-2 32,21 1-64,-21-21 65,0 21-1,0-21-64,0 0 0,0 0 0,-21 0-64,21-21 96,-21 21-128,0-21 64,-21 21 64,21 21 128,-21 0 33,21 0 31,0 21 0,-21 0-192,21 0-96,-21 21-64,21 0 32,0 21 32,-21 21 0,21 0 0,0-21 64,21 21-32,-21-21 32,21 0-64,0-21 64,0 0-32,0 0 32,1-21 32,-2 0-31,2 0 63,-2 0 64,-20-21-64,22 0 0,-22 0-96,20 0-32,-20 0 32,0 1 32,0-2-64,-20 1 32,20 21 32,0-21 64,-22 21-64,22 0-64,-20 21-128,20 0 0,-22 1 160,22 19-64,22-20-32,-2 21 64,2-21 32,20-21-128,0 0-512,20 0-866,22 0-1345</inkml:trace>
        </inkml:traceGroup>
        <inkml:traceGroup>
          <inkml:annotationXML>
            <emma:emma xmlns:emma="http://www.w3.org/2003/04/emma" version="1.0">
              <emma:interpretation id="{6C91AC5A-AA24-4F92-99CA-0DCD18513069}" emma:medium="tactile" emma:mode="ink">
                <msink:context xmlns:msink="http://schemas.microsoft.com/ink/2010/main" type="inkWord" rotatedBoundingBox="10679,2549 12607,2495 12634,3457 10706,3511"/>
              </emma:interpretation>
              <emma:one-of disjunction-type="recognition" id="oneOf16">
                <emma:interpretation id="interp80" emma:lang="en-US" emma:confidence="1">
                  <emma:literal>particle</emma:literal>
                </emma:interpretation>
                <emma:interpretation id="interp81" emma:lang="en-US" emma:confidence="0">
                  <emma:literal>partite</emma:literal>
                </emma:interpretation>
                <emma:interpretation id="interp82" emma:lang="en-US" emma:confidence="0">
                  <emma:literal>pantile</emma:literal>
                </emma:interpretation>
                <emma:interpretation id="interp83" emma:lang="en-US" emma:confidence="0">
                  <emma:literal>pastille</emma:literal>
                </emma:interpretation>
                <emma:interpretation id="interp84" emma:lang="en-US" emma:confidence="0">
                  <emma:literal>pastiche</emma:literal>
                </emma:interpretation>
              </emma:one-of>
            </emma:emma>
          </inkml:annotationXML>
          <inkml:trace contextRef="#ctx0" brushRef="#br0" timeOffset="38079.6667">9327 1388 6021,'0'0'833,"0"0"-673,0 0-192,0 0-32,0 0 384,0 21 641,0 21-288,20 0-193,-20 0 1,0 0-65,0 22-95,0-23-65,0 22-96,0-41-128,22 19 64,-22-19 64,0-22-64,0 20-32,0-20 32,0 0 129,0 0 159,0-20 32,0 20-287,0-22-97,0-19 0,0-2 0,0-20-64,0 0 32,0 21 0,0-21-32,0 1 32,20 19 0,-20 1 0,22 0-65,-22 42 33,0-21 0,20 21-96,-20 0-32,22 0 128,-22 21 128,20 0 128,-20 0 1,0 0-129,22 21 0,-22-20 0,0-2 96,-22 1 32,22 0 33,-20 0-65,20-21-64,-22 21 0,2-21-64,20 0-256,-22 0-673,22-21-929,0 0-1665,0 0-2531</inkml:trace>
          <inkml:trace contextRef="#ctx0" brushRef="#br0" timeOffset="38485.2675">9705 1388 1153,'0'21'3491,"0"-42"-2338,0 21 288,-22 0-223,22 0-161,0-21-417,-20 21 161,20 0-321,-22 0-127,22 0-225,-20 0-160,-2 21 64,22 0-96,-20 1 96,20-2-64,0 1-32,0-21 0,0 21 64,0-21 0,20 21 32,2-21 64,-22-21-32,20 21 64,2-21-96,-2 0 32,2 1-64,-22-2 32,21 22-32,-21-21-32,0 21 32,0 0 0,0 0-160,0 0 32,0 21 128,0 1 32,0-2-32,21 1-417,-21-21-640,21 21-961,-21 0-1377,21-21-1600</inkml:trace>
          <inkml:trace contextRef="#ctx0" brushRef="#br0" timeOffset="38797.268">9873 1431 4644,'0'0'2274,"0"0"-1858,0 0-416,0 0 32,0 20 129,0-20 127,0 0 0,0 21 32,21-21-95,-21 21-97,0-21-32,0 0 0,0 0 32,0 0 192,0 0 737,0 0 0,0 0-544,0 0-353,0-21-128,0 0 32,-21 1 0,21-2-64,0 1-64,0 0 64,21 0-64,-21 0-32,0 21 0,21-21 32,-21 21-32,21 0-160,0 0-129,0 0-320,0 0-768,0 0-1442,0 0-1953</inkml:trace>
          <inkml:trace contextRef="#ctx0" brushRef="#br0" timeOffset="39280.8689">10104 1325 4067,'-21'-21'1666,"21"21"448,0-21-609,0 21-576,0 0-640,0 0-289,21-21 64,0 21 352,21-21-160,0 0-128,-1 21-96,23-21-1057,-2 21-3523</inkml:trace>
          <inkml:trace contextRef="#ctx0" brushRef="#br0" timeOffset="39109.2685">10188 989 2690,'0'-42'3876,"0"42"-2467,0 0-288,0 0-576,0 0-481,0 0 384,0 21 513,0 0-352,0 21-161,0 0-128,21 0-127,-21 0-33,0 21 0,0-21-64,0 21-32,0-21-32,0-21 32,0 22 0,0-23-64,0 1 32,0 0-160,0 0-96,0-21-257,0 0-512,0 0-512,0 0-417,0 0-3075</inkml:trace>
          <inkml:trace contextRef="#ctx0" brushRef="#br0" timeOffset="39624.0695">10440 1346 8872,'-22'0'64,"22"0"-192,0 21 192,0 0 0,0 0 64,0 1-128,0-2 64,0 1-32,0 0 0,22-21-96,-22 0-608,0 0-930,20 0-1985</inkml:trace>
          <inkml:trace contextRef="#ctx0" brushRef="#br0" timeOffset="39780.0697">10460 1178 3171,'22'-42'6822,"-22"42"-6502,-22-21-160,22 21-384,0 0-448,22 0-642,-2 0-896,2 0-2466</inkml:trace>
          <inkml:trace contextRef="#ctx0" brushRef="#br0" timeOffset="40482.071">10671 1325 7975,'-21'0'993,"21"0"-416,-21 0 351,21 0-479,-21 0-417,21 21 64,0-21-32,-21 21-32,21 0 64,0 0 32,0 1-192,0-22 64,0 20 0,0 1 0,0 0 64,21-21-32,0 0 0,0 0 128,21 0-127,-21 0 95,0 0-32,21 0 32,-21-21-32,0 0-64,0 1 64,21-23 64,-21 22-64,0-21 0,0 0-32,-21-21 33,21 21-97,0-42 64,-21 21-32,0 21 0,0-22 32,0 23 64,0 19 224,0 22 129,-21-20-193,21 20-256,0 20-128,-21-20-96,21 22 96,-21 19 64,21-19 32,0 41-32,-21 0 32,21 0 32,0 21-32,0-21 0,0 0 0,0-21 0,21-21 0,0 21 0,-21-42 0,21 21 0,21-21 64,-21 0-32,0-21-32,0 21 32,0-20-32,-21-23 0,21 22 0,0 0 64,-21-21-64,0 21 64,0 0-32,0-21 32,0 21 0,-21 21 192,0 0 161,21 0-225,-21 0-32,0 42-128,21 0-96,-21 0 96,21 0-32,0 0 32,21 0-64,0-21 32,0 0-96,21 0-737,21-21-1601,0 0-5574</inkml:trace>
        </inkml:traceGroup>
        <inkml:traceGroup>
          <inkml:annotationXML>
            <emma:emma xmlns:emma="http://www.w3.org/2003/04/emma" version="1.0">
              <emma:interpretation id="{1BF7100A-1AE5-46B9-8117-CCECA2B00728}" emma:medium="tactile" emma:mode="ink">
                <msink:context xmlns:msink="http://schemas.microsoft.com/ink/2010/main" type="inkWord" rotatedBoundingBox="13488,2469 16197,2393 16223,3300 13514,3376"/>
              </emma:interpretation>
              <emma:one-of disjunction-type="recognition" id="oneOf17">
                <emma:interpretation id="interp85" emma:lang="en-US" emma:confidence="1">
                  <emma:literal>densities,</emma:literal>
                </emma:interpretation>
                <emma:interpretation id="interp86" emma:lang="en-US" emma:confidence="0">
                  <emma:literal>densities ,</emma:literal>
                </emma:interpretation>
                <emma:interpretation id="interp87" emma:lang="en-US" emma:confidence="0">
                  <emma:literal>densities )</emma:literal>
                </emma:interpretation>
                <emma:interpretation id="interp88" emma:lang="en-US" emma:confidence="0">
                  <emma:literal>densities ]</emma:literal>
                </emma:interpretation>
                <emma:interpretation id="interp89" emma:lang="en-US" emma:confidence="0">
                  <emma:literal>densities I</emma:literal>
                </emma:interpretation>
              </emma:one-of>
            </emma:emma>
          </inkml:annotationXML>
          <inkml:trace contextRef="#ctx0" brushRef="#br0" timeOffset="41745.6732">12330 1388 4644,'0'0'1153,"0"0"-32,0-21-224,0 21-385,0 0-191,-20 0-97,20-21-64,0 21 0,-22 0-32,2 0 129,20 0 31,-22 0 96,2 0-160,-2 21-160,22 0-31,-20 0-66,-2 21 33,22-21 65,-21 21-65,21-21-65,21 0 33,-21-21 0,22 21 64,20-21 97,-22-21 31,22 21 64,-20-21 0,20 0 32,-22-21-31,2 21-1,-2-21-32,2 0-96,-2 0 32,-20 0 0,0-21-96,0 0-32,0 21 0,0-21 32,0 21 32,0 0 97,0 21 63,0 21 128,0 0 33,0 0-257,0 0-256,0 0-97,-20 21 225,20 21 0,0 0 0,0 21 0,-22 0 32,22 0-32,0-21-32,0 21 64,0-42-96,0 21 64,22-20-32,-2-2 64,2-20 0,-2 0 0,2 0 32,-2 0-32,2-20 0,-2-2 0,2 1-32,-2 0-64,-20 0 64,22 0-32,-22-21-64,0 21 64,0 0 0,0 0 96,-22 0-64,22 21-64,-20 0-64,20 21 0,-22 0 64,22 0 0,-20 21 0,20 0 64,0-21 0,0 21 32,0-20-64,0-2 32,20 1 0,-20 0 0,22-21 64,-2 0-32,2 0 64,20-21-64,-22 21 0,2-21 0,-2-21-32,2 21 0,-2 0 0,2 21 0,-2-21 0,-20 21 0,0 0 32,0 0 0,0 0 64,0 0-96,0 0-64,0 0 0,0 21 96,0-21-64,0 21 64,0 0-32,0 1 0,0-22 0,0 20-64,0-20 32,0 0 64,22 0 32,-2-20-32,2 20-32,-2-22 0,2 1-96,-2 0 96,2 0-96,-1 0 96,-1 21 0,-20 0-64,0 0-64,0 0 64,0 0 64,0 21 32,0 0 0,0 0-32,0 0 0,0 1-96,22-2-801,-22 1-1441,20-21-2659</inkml:trace>
          <inkml:trace contextRef="#ctx0" brushRef="#br0" timeOffset="42291.6742">13443 1220 5861,'0'21'897,"0"-42"-256,-20 21 576,20 0-737,-22 0-384,22 0 32,-20 21 193,-2-21 95,2 21-224,-2-21 129,2 21-65,20 0 0,-22-21-32,2 21 64,20-21-223,0 0-33,0 21-96,0-21 96,0 0 32,20 21-32,2-21 96,-22 0-96,20 21 0,2-21-32,-2 0 32,2 21-64,-22-21 96,0 0 0,0 0 352,0 22 257,-22-22-193,22 0-255,-20 0-65,-2 0 0,2 20-128,-2-20 0,2 0 0,-2 0-288,22 0-737,0 0-1506,0 0-3202</inkml:trace>
          <inkml:trace contextRef="#ctx0" brushRef="#br0" timeOffset="42525.6745">13549 1283 5733,'20'0'1057,"-20"0"-1313,0 0 416,0 21 1089,0-21-224,0 21-513,0 0 65,-20 0-289,20 0-96,0 0-192,-22 1 33,22-22 31,0 20-193,0-20-575,0 0-770,22 0-1793</inkml:trace>
          <inkml:trace contextRef="#ctx0" brushRef="#br0" timeOffset="43196.4758">13653 1241 9096,'0'-21'1153,"22"0"-1185,-2 21 96,2 0 128,-2-21-128,22 21-96,0-21-160,1 21-1377,20 0-225,-21 0-2882</inkml:trace>
          <inkml:trace contextRef="#ctx0" brushRef="#br0" timeOffset="42681.6748">13675 1010 1121,'0'-21'6758,"-22"21"-8424,22 0-576,0-21-929</inkml:trace>
          <inkml:trace contextRef="#ctx0" brushRef="#br0" timeOffset="43009.2754">13906 758 8680,'21'0'1057,"-21"0"-1025,0 0-449,0 0 417,0 21 321,-21 0 63,21 21-160,0 0-32,-21-1-95,21 23-1,-21-1 0,0 21-32,-1-21 64,2 0-96,-2 0 32,22-21-32,-20-21-32,20 0-32,-22 1-545,22-2-512,0-20-993,0 21-2946</inkml:trace>
          <inkml:trace contextRef="#ctx0" brushRef="#br0" timeOffset="43508.4763">14095 1178 7142,'21'21'833,"-21"-21"-897,0 0 1089,-21 21 96,21 0-448,0 0-225,0 0-96,0 21-223,-21-21-1,21 0-64,0-21-64,0 21-224,0-21-353,0 0-1121,0 0-223,0-21-2916</inkml:trace>
          <inkml:trace contextRef="#ctx0" brushRef="#br0" timeOffset="43664.4766">14158 1031 11370,'0'-21'737,"0"0"-641,0 21 0,0 0-192,0-21-256,0 21-833,0 0-1250,21 0-2465</inkml:trace>
          <inkml:trace contextRef="#ctx0" brushRef="#br0" timeOffset="44085.6773">14242 1262 4516,'-21'0'672,"21"0"-864,0 21 0,21-21 192,-21 0 160,0 0 609,21 0 288,-21 0-32,21 0-320,0 0-257,0-21-160,0 21-31,-21-21 31,21 21 128,-21-21 65,0 21 31,0-21 129,0 21-1,0 0-31,0-21-193,-21 21-31,0 0-65,21 0-128,-21 21-160,0-21-32,0 42 0,0-21-32,21 0 32,0 0-32,0 0 0,0 0 0,21 0 0,-21 0 64,21-21-160,0 21-417,21-21-672,0-21-2050,-21 21-4708</inkml:trace>
          <inkml:trace contextRef="#ctx0" brushRef="#br0" timeOffset="44444.478">14746 1178 4484,'-21'0'2146,"21"0"-1538,-21 0 610,0 0-194,21 0-415,-21 0-64,-1 21 223,2-21-31,-2 0-321,2 21-223,20-21-161,-22 21 0,22-21-64,0 0-64,0 21 63,0-21 66,22 21-33,-22-21 0,20 21 32,2-21-32,-2 0 0,2 21 32,-22-21-32,21 21 64,-21 0 32,0 0-64,0 0 256,0-21 160,0 22 129,-21-22-65,-1 20-127,2-20-193,-22 21-96,0-21-320,0 0-1025,0-21-2883</inkml:trace>
          <inkml:trace contextRef="#ctx0" brushRef="#br0" timeOffset="48032.4843">14851 1493 3683,'0'0'2434,"0"0"-704,0 0-257,0 0-288,0 0-288,0 0-192,-21 0-128,21 0-257,0 0-192,0 0-96,0 0-32,0 0-160,0 0-737,0 0-1601,0 0-4485</inkml:trace>
          <inkml:trace contextRef="#ctx0" brushRef="#br0" timeOffset="69076.9213">14851 1514 128,'0'0'1025,"0"0"-161,0 0-159,0 0-192,0-21-1,0 21 193,0 0-33,0 0 129,0 0-96,0 0 31,0 0-191,0 21 32,0-21 287,0 0-223,0 21-225,0 0-127,0-21-1,0 21-64,0 0 0,-21 0-31,0-21-65,0 22-417,0-22-640,0 0-1409,0 0-4901</inkml:trace>
        </inkml:traceGroup>
        <inkml:traceGroup>
          <inkml:annotationXML>
            <emma:emma xmlns:emma="http://www.w3.org/2003/04/emma" version="1.0">
              <emma:interpretation id="{DD4E6DA8-5FC3-4B94-9A11-D496E8A01606}" emma:medium="tactile" emma:mode="ink">
                <msink:context xmlns:msink="http://schemas.microsoft.com/ink/2010/main" type="inkWord" rotatedBoundingBox="17190,2566 19433,2503 19458,3391 17215,3454"/>
              </emma:interpretation>
              <emma:one-of disjunction-type="recognition" id="oneOf18">
                <emma:interpretation id="interp90" emma:lang="en-US" emma:confidence="1">
                  <emma:literal>computed</emma:literal>
                </emma:interpretation>
                <emma:interpretation id="interp91" emma:lang="en-US" emma:confidence="0">
                  <emma:literal>compiled</emma:literal>
                </emma:interpretation>
                <emma:interpretation id="interp92" emma:lang="en-US" emma:confidence="0">
                  <emma:literal>Computed</emma:literal>
                </emma:interpretation>
                <emma:interpretation id="interp93" emma:lang="en-US" emma:confidence="0">
                  <emma:literal>Compiled</emma:literal>
                </emma:interpretation>
                <emma:interpretation id="interp94" emma:lang="en-US" emma:confidence="0">
                  <emma:literal>competed</emma:literal>
                </emma:interpretation>
              </emma:one-of>
            </emma:emma>
          </inkml:annotationXML>
          <inkml:trace contextRef="#ctx0" brushRef="#br0" timeOffset="71713.3259">15922 1283 160,'0'0'1473,"0"-21"-160,0 21-31,0 0 31,0 0-224,0-21-320,0 21-65,0 0-95,0 0 31,0-21-63,0 21-193,0 0-224,-21 21-288,21 0 256,-21 0-128,21 0 32,-21 0 33,0 0 63,21 21-32,0-21 0,0 1-32,0-2-96,0-20 64,21 21 0,0-21 64,0 0-32,0 0 64,0 0-96,0-21 96,0 21-32,0-20 1,0-2-97,0 1 96,-21 21-32,0-21 0,21 21 32,-21 0-32,0 0 0,0 0-32,0 0-160,0 0 64,-21 21 0,21 0 64,0 1 0,0-2 32,0 1-64,21 0-32,-21-21 32,21 21 64,-21-21 32,0 0 32,21 0 0,-21 0 32,0-21-64,21 0 64,-21 21-64,0-21-32,0 1-32,0-2-160,0 1 128,-21 0 32,21 21-32,0-21 32,-21 21 0,21 0 0,0 0 0,0 0-64,0 0-160,0 0 0,21 0 192,-21 0 0,21 0 0,0-21 64,0 21-64,0 0 64,0 0 0,0 0 32,0 21-32,-21-21 64,21 21 32,-21-21-32,0 21 0,0-21 0,0 21 0,0 1 0,0-22-32,0 0 0,0 0-64,0 0 65,0 0-33,0 0 64,0 0-64,0-22 32,21 22-64,1-42-64,-2 21 64,-20 21-32,22-21 32,-2 0 0,2 21-64,-22-21 64,20 21-64,-20 0-1,0 0 1,0 21 64,22-21 0,-22 21 64,0 0-64,0-21 32,0 21-32,0 0 0,0-21 0,0 0-32,0 0 32,0 0 65,0 0 31,20 0-64,-20-21 0,22 21 64,-2-21-128,-20 0 32,22 21 32,-2-21-160,-20 21 128,0 0-96,22 0 96,-22 21 32,0 0 32,0 0 32,0 0-96,20 0 32,-20 21-449,22-21-2049,-2 0-4805</inkml:trace>
          <inkml:trace contextRef="#ctx0" brushRef="#br0" timeOffset="72524.5273">16826 1325 1889,'0'0'1057,"0"0"-832,0 0 319,0 0-128,0 0-384,0 0 225,0 0 736,0 21-97,0 0 194,0 0-33,0 0-353,0 21-127,0 21-193,0-21-224,0 21 0,0-21-96,0 1 1,-22-2-98,22-19 98,0-22-65,0 0 0,0 0 128,0 0 320,0 0 257,22-22-513,-22 1-96,0-21-64,0 1 0,0-2-32,0-20 0,20 21 0,-20 0-32,22 0 32,-22 21 0,20 0-32,-20 0 0,22 0-32,-22 21 0,20 0-64,-20 0 32,22 0 32,-22 21 64,20 0 32,-20 0 64,0-21-64,0 21 64,-20 1-32,20-2 32,-22 1 0,22-21 64,-20 0-64,-2 21-64,22-21-32,-20 0-320,-2-21-577,22 0-1729,0 1-1762</inkml:trace>
          <inkml:trace contextRef="#ctx0" brushRef="#br0" timeOffset="72867.7278">17098 1325 4964,'0'0'513,"-20"0"-321,20 21-128,0 0 641,0-21-129,0 21-159,0 0 63,0 1-192,0-2-31,20-20 159,-20 0 0,22 0 33,-1 0-1,0 0 129,0-20-97,-21-2-31,21 22-1,0-21-96,-21 0-127,0 0-97,20 0-32,-20 0-32,0 0-64,0 21-96,-20-21-385,20 0-640,0 21-1121,0-21-2050</inkml:trace>
          <inkml:trace contextRef="#ctx0" brushRef="#br0" timeOffset="73897.3297">17351 1220 5124,'0'21'353,"20"-21"-1,-20 21 769,22-21 288,-2 21-127,2-21-418,-2 0-287,22 0-129,-20 0-191,20 0-97,-22 0-32,2-21-32,-2 21 32,2-21 0,-2 0-32,-20 0 65,22 21-33,-22-21 32,0 0-64,0 21 0,-22 0-96,22-21-64,-20 42-32,-2-21 0,22 21 0,-20 0 32,20 0 0,-22 0 31,22 0-63,0 0 64,22 0 32,-2 0 0,2-21 32,20 21 32,-22-21-64,22 0 0,0 0 65,-20 0-33,-2 0-32,2 0 64,-2-21-32,-20 21 64,22 0-64,-22-21 160,0 21-64,-22 0-96,22-21-32,-20 21-64,-2 0 64,2 0-64,-2 21 0,2 0 64,-2 0-64,22 0 32,-20 0-32,20 0 64,20 1-128,-20-22 128,22 20 0,-2-20 0,2 0 32,20 0 64,-22-20-64,2 20 0,-2-22 32,2 1 32,-2-21 0,2 21-32,-1-42 0,0 21-64,-21-21 0,21-21 96,0 21-96,-21 21 32,0-1 64,0 2 193,0 19-1,0 2-64,0 20-96,0 0 32,0 0-320,0 0 32,0 42 160,0-21 64,-21 42 0,0 0-64,21 21 0,-21 0-64,0-21-672,21-21-1154,21 0-2274</inkml:trace>
          <inkml:trace contextRef="#ctx0" brushRef="#br0" timeOffset="73164.1285">17435 905 4228,'0'-21'1537,"0"-1"-864,0 22 448,0 0-321,0 0-479,0 0-161,0 0 32,0 22 256,0-22 129,0 41 64,0 2-161,0 20-128,0 0-127,0 0-33,-22 0-96,22 0-64,0 0 32,0-21-64,0-21 32,0 1-32,0-22 0,0 20-32,0-20-513,22 0-479,-22 0-354,0-20-3042</inkml:trace>
        </inkml:traceGroup>
        <inkml:traceGroup>
          <inkml:annotationXML>
            <emma:emma xmlns:emma="http://www.w3.org/2003/04/emma" version="1.0">
              <emma:interpretation id="{AD7266CB-5313-4B5C-9FE1-685C8D134CB3}" emma:medium="tactile" emma:mode="ink">
                <msink:context xmlns:msink="http://schemas.microsoft.com/ink/2010/main" type="inkWord" rotatedBoundingBox="20386,2552 21534,2520 21553,3196 20405,3228"/>
              </emma:interpretation>
              <emma:one-of disjunction-type="recognition" id="oneOf19">
                <emma:interpretation id="interp95" emma:lang="en-US" emma:confidence="0">
                  <emma:literal>from</emma:literal>
                </emma:interpretation>
                <emma:interpretation id="interp96" emma:lang="en-US" emma:confidence="0">
                  <emma:literal>From</emma:literal>
                </emma:interpretation>
                <emma:interpretation id="interp97" emma:lang="en-US" emma:confidence="0">
                  <emma:literal>Thom</emma:literal>
                </emma:interpretation>
                <emma:interpretation id="interp98" emma:lang="en-US" emma:confidence="0">
                  <emma:literal>boom</emma:literal>
                </emma:interpretation>
                <emma:interpretation id="interp99" emma:lang="en-US" emma:confidence="0">
                  <emma:literal>rom!</emma:literal>
                </emma:interpretation>
              </emma:one-of>
            </emma:emma>
          </inkml:annotationXML>
          <inkml:trace contextRef="#ctx0" brushRef="#br0" timeOffset="75566.5326">19031 1325 7334,'21'21'225,"-21"-21"-482,0 0 418,21 0 832,0 0 31,0 0-351,0 0-353,21 0-159,-21 0-65,21 0-64,-21 0 0,0 0-32,0 21 32,0-21-32,-21 21 0,21 0 64,0-21 32,-21 22-96,0-22 64,21 20-32,-21-20 32,0 21 0,0-21 96,0 0-32,0 0 97,0 0-1,-21 0-96,21 0-64,0-21 0,-21 21-64,21-20-32,0-2 0,0 1 0,21 0-32,0 0 0,0 21 32,-21-21 32,42 21 0,-21 0 0,0 0 0,-21 0-64,21 0 96,0 0-64,-21 0 0,0 21 32,0-21 96,0 21-64,0 0 32,0 0-64,-21 1 32,21-22 32,0 20-128,0-20 64,0 21-32,21-21 64,-21 0 32,21 0 0,0 0 32,-21-21 32,21 21-64,0-20 0,-21 20 0,0-22 33,22 1-33,-22 0-32,-22 0-32,22 0 96,0 0-96,-21 21 96,21 0-96,-21 0-32,21 0 0,0 0-128,0 0 64,0 21-1,21-21 65,-21 0 64,21 21-32,1-21 32,-2 0 0,2 0-64,-2 21 32,2-21 32,-22 0 1,0 21-1,20-21 96,-20 0-32,0 21 64,0-21-32,0 22-32,0-2-32,0-20-64,0 0 96,0 0-192,0 0 96,0 0 96,0 0 32,22 0-32,-2-20-96,-20-2-32,22 1 32,-2 0 32,2 0-64,-22 0 32,20 21 32,-20 0-128,0 0 96,0 0 0,0 0 64,0 21 33,0 0-1,0 0-96,0-21 32,0 21 0,0 1-64,0-22 64,0 0-32,22 0 96,-22 0 0,0 0 32,20 0-96,2-22 64,-2 1-96,2 0 0,-2 0 0,1 21 0,-21-21-32,21 21 0,-21 0-64,21 0 64,-21 0 64,0 21-64,21 0 96,-21 21-32,21 0 0,0 0-160,0-21-1442,21 0-4996</inkml:trace>
          <inkml:trace contextRef="#ctx0" brushRef="#br0" timeOffset="74505.7307">19430 1073 1665,'0'-21'513,"0"0"864,0 21 320,0-21 97,0 21-384,0-21-129,0 21-288,-21-21-353,21 0-223,0-1-33,-21 22-288,21-20 32,-21-1 0,0 21 65,21 0-1,-21 0-32,21 0-96,-21 0-96,0 0 32,21 21-32,-21 21 64,0 0 0,0 21 128,21 0-96,-21 21 64,0-21-32,0 21-96,21-42 32,-21 1 0,21-2-32,0 1 32,0-21-224,0-21-64,0 21-737,0-21-1249,0 0-1858</inkml:trace>
        </inkml:traceGroup>
      </inkml:traceGroup>
    </inkml:traceGroup>
    <inkml:traceGroup>
      <inkml:annotationXML>
        <emma:emma xmlns:emma="http://www.w3.org/2003/04/emma" version="1.0">
          <emma:interpretation id="{FE809E58-88BE-4C8E-A96C-E654650E3749}" emma:medium="tactile" emma:mode="ink">
            <msink:context xmlns:msink="http://schemas.microsoft.com/ink/2010/main" type="paragraph" rotatedBoundingBox="1732,3890 12576,3701 12594,4742 1750,49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15A33D-CCE3-40D7-AE50-B973DC295CA0}" emma:medium="tactile" emma:mode="ink">
              <msink:context xmlns:msink="http://schemas.microsoft.com/ink/2010/main" type="line" rotatedBoundingBox="1732,3890 12576,3701 12594,4742 1750,4931"/>
            </emma:interpretation>
          </emma:emma>
        </inkml:annotationXML>
        <inkml:traceGroup>
          <inkml:annotationXML>
            <emma:emma xmlns:emma="http://www.w3.org/2003/04/emma" version="1.0">
              <emma:interpretation id="{C09E0BF3-107D-4377-8E74-B0C644E94120}" emma:medium="tactile" emma:mode="ink">
                <msink:context xmlns:msink="http://schemas.microsoft.com/ink/2010/main" type="inkWord" rotatedBoundingBox="1736,4116 3103,4092 3118,4907 1750,4931"/>
              </emma:interpretation>
              <emma:one-of disjunction-type="recognition" id="oneOf20">
                <emma:interpretation id="interp100" emma:lang="en-US" emma:confidence="0">
                  <emma:literal>single</emma:literal>
                </emma:interpretation>
                <emma:interpretation id="interp101" emma:lang="en-US" emma:confidence="0">
                  <emma:literal>Single</emma:literal>
                </emma:interpretation>
                <emma:interpretation id="interp102" emma:lang="en-US" emma:confidence="0">
                  <emma:literal>Singh</emma:literal>
                </emma:interpretation>
                <emma:interpretation id="interp103" emma:lang="en-US" emma:confidence="0">
                  <emma:literal>angle</emma:literal>
                </emma:interpretation>
                <emma:interpretation id="interp104" emma:lang="en-US" emma:confidence="0">
                  <emma:literal>Shingle</emma:literal>
                </emma:interpretation>
              </emma:one-of>
            </emma:emma>
          </inkml:annotationXML>
          <inkml:trace contextRef="#ctx0" brushRef="#br0" timeOffset="76892.535">651 2565 2626,'0'0'1441,"0"0"-256,-20 0-63,20 0-65,0 0-577,0 0-128,-22 0-127,22 0-1,-20 0-64,-2 0-96,1 0-32,0 0 32,0 0-32,0 20 0,0-20-32,0 22-128,21-1 128,-21 0 0,21-21 0,-20 21-96,20-21-96,0 0 32,20 0 96,-20 21-33,0-21 65,21 0-32,0 21 64,-21-21 64,21 21 193,-21 0-33,21 0 64,-21 0-64,0 1 161,0-2 31,0 1 97,0 21-33,0-21-224,-21 0-32,0 0 33,0-21-65,0 21-32,21-21-96,-20 0 32,-2 0-320,22-21-1281,0 0-1570,0-21-1538</inkml:trace>
          <inkml:trace contextRef="#ctx0" brushRef="#br0" timeOffset="77110.9354">631 2712 1473,'0'0'2178,"0"0"-1762,0 0 193,0 0 576,0 0-576,0 0-129,0 21 321,0 0-385,0 21-192,0-20-95,0 19 63,0-20-128,0 0 32,0 0-96,0-21-416,0 0-1186,20 0-1601</inkml:trace>
          <inkml:trace contextRef="#ctx0" brushRef="#br0" timeOffset="77594.5361">777 2670 1569,'0'21'1025,"0"0"352,0 0-128,0 21-544,0-21-64,0 1-1,0-2-191,0 1-65,0 0-128,0 0-256,0-21 0,0 0 64,0 0 193,0 0 191,22-21 33,-22 0-257,0 0-192,20-21 0,-20 21 0,22 0 64,-22 21-96,0-21-32,20 21-32,-20 0 0,0 21 96,22-21 96,-22 21 0,20 22-128,-20-23 128,22 1-96,-2 0-32,-20 0-320,22-21-1538,-2 0-2786</inkml:trace>
          <inkml:trace contextRef="#ctx0" brushRef="#br0" timeOffset="78561.7378">1113 2691 6021,'0'-21'1185,"-20"21"-512,20 0 256,-22 0-449,2 0-159,20 21-257,-22 0-64,2-21 0,20 21 0,-22 0-32,22 0-32,0 0 0,0-21-65,22 22 33,-22-22-32,20 0 192,-20 0-32,22 0 96,-2-22 1,2 22-33,-2-21-32,-20 21 0,0-21-64,22 21 96,-22 0 32,0-21 64,0 21-32,0 0-32,0 21 33,0-21 287,20 21-96,-20 22-127,0-2-65,22 1 0,-22 0-64,0 21 0,0-21-32,0 21 32,0-21-32,-22 0-32,22-21 0,-20 0 32,20-21 0,-22 21 0,22-21 33,0 0-258,-20-21-255,20 0 32,-22 0 127,22-21 1,-20 0-32,20-21 96,0 21 96,20 21 32,-20-21 32,22 21-33,-22 21-95,20-21 64,2 0 64,-2 21 64,2 0 32,-2 0-64,2-21 32,-2 21 64,2-21 0,-2 1 1,22-2 31,-42 1 64,22 0 0,-2-21-32,-20 21 96,22-21-63,-22 21 31,0-22-96,0 23 64,0-23 0,-22 23 33,22-1-33,0 0 64,-20 21 64,20-21-128,-22 21-127,22 21-130,-20-21-127,20 42 64,0 0 32,0-1 128,0 23-64,0-22-32,0 21 96,20-21-32,2-20-32,-22 19 32,20-20-32,2 0 64,-2-21-64,2 0 128,-22 0-32,21-21 96,0 0-32,0 0-96,0 1 97,-21-2-97,0 1 128,0 0-32,0 0-32,0 0-64,0 21 128,-21-21-64,21 21-32,-21 0 96,21 0-128,0 21-192,-21 0 32,21 0 96,0 21 0,0 0 32,21 0 0,0-21-96,0 0 96,0 0-96,21-21-256,0 0-705,21-21-1954,0 0-4420</inkml:trace>
        </inkml:traceGroup>
        <inkml:traceGroup>
          <inkml:annotationXML>
            <emma:emma xmlns:emma="http://www.w3.org/2003/04/emma" version="1.0">
              <emma:interpretation id="{B7746732-5B3D-48EE-A043-8E5525AD0588}" emma:medium="tactile" emma:mode="ink">
                <msink:context xmlns:msink="http://schemas.microsoft.com/ink/2010/main" type="inkWord" rotatedBoundingBox="3813,3854 5724,3820 5742,4823 3831,4857"/>
              </emma:interpretation>
              <emma:one-of disjunction-type="recognition" id="oneOf21">
                <emma:interpretation id="interp105" emma:lang="en-US" emma:confidence="1">
                  <emma:literal>particle</emma:literal>
                </emma:interpretation>
                <emma:interpretation id="interp106" emma:lang="en-US" emma:confidence="0">
                  <emma:literal>Particle</emma:literal>
                </emma:interpretation>
                <emma:interpretation id="interp107" emma:lang="en-US" emma:confidence="0">
                  <emma:literal>partite</emma:literal>
                </emma:interpretation>
                <emma:interpretation id="interp108" emma:lang="en-US" emma:confidence="0">
                  <emma:literal>partial</emma:literal>
                </emma:interpretation>
                <emma:interpretation id="interp109" emma:lang="en-US" emma:confidence="0">
                  <emma:literal>partials</emma:literal>
                </emma:interpretation>
              </emma:one-of>
            </emma:emma>
          </inkml:annotationXML>
          <inkml:trace contextRef="#ctx0" brushRef="#br0" timeOffset="79341.7393">2458 2775 864,'0'0'1282,"0"-21"-65,0 21 0,0 0-256,0 0-673,0 0-224,0 0 288,0 21 545,0 0-256,21 1-225,-21 19-31,0 1-1,0 21-96,21-21 1,-21 21-161,0-21-32,0 0-32,0-21-32,0-21 64,0 21 64,21-21 64,-21 0 449,0-21 160,0 0-577,-21 0-160,21 0 0,0-21-96,0 0 0,0-21 0,-21 21-32,21-21 32,21 0-64,-21 21 64,0 0-32,21 21 0,-21 0-64,21 21 0,-21 0-96,21 0 64,-21 0 63,21 21 130,-21 0 95,0 0-64,21 0 0,-21 21-32,-21-20 64,21-2-32,0 1 64,-21 0 32,0 0-31,21-21-33,-21 21-32,0-21-96,0 0-160,21-21-737,-21 21-1089,21-21-2082</inkml:trace>
          <inkml:trace contextRef="#ctx0" brushRef="#br0" timeOffset="79747.3399">2836 2712 672,'-21'0'2883,"21"0"-2339,-21 0 289,21 0 288,-21 0-32,21 0-384,-21 0 32,21 21-161,-21-21-95,21 0-289,-21 21-160,21 0 64,-21 0-96,21 1 32,0-2-64,21 1-96,-21-21 128,21 21 0,-21-21 128,21 0-32,0-21 96,-21 0-96,21 21 32,-21-20-31,21-2-97,-21 1 96,21 21-64,-21-21 0,0 21-64,0 0-32,0 0 128,0 0 0,0 0 64,0 21-64,21 0-64,-21 1 96,0-22-96,21 20-480,-21-20-1346,21 0-1890</inkml:trace>
          <inkml:trace contextRef="#ctx0" brushRef="#br0" timeOffset="80074.9405">3004 2754 5060,'0'21'609,"0"-21"-577,0 0 448,0 21 33,0-21 31,0 22-127,0-22 95,0 20-31,0-20-193,0 0-64,0 0 0,0 0 97,0 0 287,0 0 353,0 0-128,0 0-289,0 0-191,0 0-193,0-20-96,-21-2-96,21 1 128,0 0-96,0 0 0,0 0 0,0 0-32,0 0-32,0 0-32,21 21 0,-21-21 64,21 21-128,1 0 96,-2 0-193,2 0-511,-2 0-1186,2 0-1762</inkml:trace>
          <inkml:trace contextRef="#ctx0" brushRef="#br0" timeOffset="80574.1414">3173 2649 6277,'0'0'1089,"0"0"-1409,20 0 640,2 0 673,-2 0-288,1 0-192,0-21-321,21 21 0,-21 0-128,21 0-865,-21 0-1729,21 0-2915</inkml:trace>
          <inkml:trace contextRef="#ctx0" brushRef="#br0" timeOffset="80386.941">3298 2292 4676,'-21'-21'1281,"21"21"161,0 0 31,0 0-736,0 0-545,0 21-32,0 0 224,0 0-95,0 0 31,0 21-160,21 21 32,-21-21-64,0 21-32,21 0 1,-21-21-33,0 21-32,0-42 0,21 0-64,-21 0-32,0 1-321,0-22-704,0 0-737,0 0-1697</inkml:trace>
          <inkml:trace contextRef="#ctx0" brushRef="#br0" timeOffset="80730.1417">3529 2607 4163,'0'21'225,"0"0"351,0 0 481,0 21-512,0-21-161,0 21-288,0-21-64,0 1 0,0-2-672,21-20-2083</inkml:trace>
          <inkml:trace contextRef="#ctx0" brushRef="#br0" timeOffset="80901.742">3529 2502 8680,'0'-21'672,"0"21"-415,0-21-65,0 21-224,0 0-224,0 0-481,21 0-897,-21 0-2177</inkml:trace>
          <inkml:trace contextRef="#ctx0" brushRef="#br0" timeOffset="81166.9424">3760 2670 4516,'0'-21'2114,"-21"21"-1410,21 0 802,-21-21-321,21 21-256,-21 0 352,21 0-480,-21 0-225,21 0-351,-21 21-97,0 0-32,21 21-32,0-21 0,-21 21 32,21 1-64,21-23-64,0 1 32,0 0 0,0 0-32,21-21-513,0-21-1120,0 0-1987,-21-20-4738</inkml:trace>
          <inkml:trace contextRef="#ctx0" brushRef="#br0" timeOffset="81993.7439">3886 2859 2434,'22'0'1537,"-22"0"-1665,0 0 224,0 0 673,0-21 384,20 21-288,-20-20 128,22 20-353,-2-43 65,2 22-64,-2 0-97,-20-21-63,22 0-65,-2-22-32,2 23-63,-2-22-161,-20 21-64,0-21-32,0 0 0,0 21 0,0 0 96,-20 21 0,-2-1 65,2 2 95,20 20-192,-22 0-96,2 20 0,-2-20-128,22 43 32,-20-1-32,-2 21 32,22 0 32,0 21 32,0 0 0,0 0 0,22-21 0,-22 0 0,20-20-96,2-23 128,20 1 0,-22-21 0,22 0 96,0-21-64,0-21 64,-20 21 0,-2-21-96,2 0 64,-2 21 0,-20-21-31,0 21 31,0-1 32,0 2 0,0 20 64,-20 0-96,-2 0 0,22 0-64,-20 20-32,-2 2 32,22 20-32,0 0 0,0 21-32,0-21-32,22 0 96,20 0-256,0-21-321,0 0-672,0-21-2626</inkml:trace>
        </inkml:traceGroup>
        <inkml:traceGroup>
          <inkml:annotationXML>
            <emma:emma xmlns:emma="http://www.w3.org/2003/04/emma" version="1.0">
              <emma:interpretation id="{068EB984-33E5-4FE8-B2AD-969E88426137}" emma:medium="tactile" emma:mode="ink">
                <msink:context xmlns:msink="http://schemas.microsoft.com/ink/2010/main" type="inkWord" rotatedBoundingBox="6616,4305 7790,4285 7796,4632 6622,4652"/>
              </emma:interpretation>
              <emma:one-of disjunction-type="recognition" id="oneOf22">
                <emma:interpretation id="interp110" emma:lang="en-US" emma:confidence="1">
                  <emma:literal>wave</emma:literal>
                </emma:interpretation>
                <emma:interpretation id="interp111" emma:lang="en-US" emma:confidence="0">
                  <emma:literal>waive</emma:literal>
                </emma:interpretation>
                <emma:interpretation id="interp112" emma:lang="en-US" emma:confidence="0">
                  <emma:literal>weave</emma:literal>
                </emma:interpretation>
                <emma:interpretation id="interp113" emma:lang="en-US" emma:confidence="0">
                  <emma:literal>wav</emma:literal>
                </emma:interpretation>
                <emma:interpretation id="interp114" emma:lang="en-US" emma:confidence="0">
                  <emma:literal>wavy</emma:literal>
                </emma:interpretation>
              </emma:one-of>
            </emma:emma>
          </inkml:annotationXML>
          <inkml:trace contextRef="#ctx0" brushRef="#br0" timeOffset="82758.1453">5251 2775 2882,'0'-21'2435,"0"21"-1859,0-21 33,0 21 63,0 0-63,0 0-129,0 0-95,0 0-161,0 0-128,0 21 449,22 0 31,-22 22-128,0-23-191,0 22-161,20-21-32,-20 0-64,0-21 0,22 21 0,-22-21 96,0 0 32,20-21 64,2 0-32,-22 0-31,20 0-33,-20 0 0,22 1-32,-22-2-64,0 1 0,0 21-32,0 0 0,0 0-96,0 0 96,0 21 64,20 1-64,-20-2 96,0 1-96,22 0 32,-22 0 0,20 0 0,-20-21-32,22 0 64,-22 0 32,20 0 96,2 0 32,-22-21-32,20 0-32,-20-21 32,22 22-96,-22-23-31,0 22-1,0 0-289,0 0-351,0 0-770,0 21-1312,21-21-3204</inkml:trace>
          <inkml:trace contextRef="#ctx0" brushRef="#br0" timeOffset="83179.346">5735 2754 4356,'0'0'1089,"0"0"-64,0 0 384,0 0-512,0 0-193,0-21-31,0 21-192,-21 0-33,21 0-160,-21 0-31,21 0 159,-21 0-256,0 21-64,21 0 0,-21 0-64,21 1 32,0 19 64,-21 1-96,21-21-64,0 21 64,21-42-64,-21 0 0,21 21 32,0-42 129,0 21-65,0-21 96,-21 0-96,21 0-32,0 0 32,-21 0-64,21 0-32,-21 1 32,0 20-32,21 0 32,-21 0-64,0 0 0,0 0 96,0 20-32,0-20-32,21 21-257,-21 0-479,0 0-994,21 0-768,-21 0-1698</inkml:trace>
          <inkml:trace contextRef="#ctx0" brushRef="#br0" timeOffset="83756.547">5945 2775 3235,'0'-21'1889,"0"21"97,0-21-192,0 21-641,0 0-480,0 0-449,0 0-224,0 21-32,0-21 192,0 21 0,0 22-96,21-23 32,-21 1-64,0 21 0,0-21 0,21 0-32,-21 0 32,0-21-32,21 0 97,-21 0-33,20 0 192,-20-21 0,22 21-32,-22-21-96,0-21 1,20 21-1,-20-20-128,0 19 128,0 1-160,22 0 32,-22 0 32,0 21-64,0-21-32,0 21-64,0 0 31,0 0 1,20 21 96,-20-21 0,22 21 0,-22-21 0,20 0 0,2 0 0,-2 0 96,2 0-64,-22-21 33,20 21 63,-20-21-32,22 21-32,-22-21 128,0 0 224,0 21 65,0 0-33,0-21-63,-22 21-161,22-21-64,-20 21 64,20 0 225,0 0-97,-22 0-384,22 21-160,0 0 64,0 21 192,0-21-128,0 21 64,22 1-64,-22-2 0,20-20-225,22 0-223,0 0-705,0-21-897,22 0-2371</inkml:trace>
        </inkml:traceGroup>
        <inkml:traceGroup>
          <inkml:annotationXML>
            <emma:emma xmlns:emma="http://www.w3.org/2003/04/emma" version="1.0">
              <emma:interpretation id="{DAAE68F1-CC77-447B-A5BC-54E03C02B6C0}" emma:medium="tactile" emma:mode="ink">
                <msink:context xmlns:msink="http://schemas.microsoft.com/ink/2010/main" type="inkWord" rotatedBoundingBox="8272,3954 10663,3912 10676,4623 8284,4665"/>
              </emma:interpretation>
              <emma:one-of disjunction-type="recognition" id="oneOf23">
                <emma:interpretation id="interp115" emma:lang="en-US" emma:confidence="0">
                  <emma:literal>functions,</emma:literal>
                </emma:interpretation>
                <emma:interpretation id="interp116" emma:lang="en-US" emma:confidence="0">
                  <emma:literal>factions,</emma:literal>
                </emma:interpretation>
                <emma:interpretation id="interp117" emma:lang="en-US" emma:confidence="0">
                  <emma:literal>fractions,</emma:literal>
                </emma:interpretation>
                <emma:interpretation id="interp118" emma:lang="en-US" emma:confidence="0">
                  <emma:literal>frictions,</emma:literal>
                </emma:interpretation>
                <emma:interpretation id="interp119" emma:lang="en-US" emma:confidence="0">
                  <emma:literal>venations,</emma:literal>
                </emma:interpretation>
              </emma:one-of>
            </emma:emma>
          </inkml:annotationXML>
          <inkml:trace contextRef="#ctx0" brushRef="#br0" timeOffset="84832.9489">6911 2691 3138,'0'0'2050,"0"0"-1986,0 0 129,21 0 800,-21 0-97,21 0-127,0-21-192,0 21-193,0 0-96,0 0-160,0 21 1,0-21-65,0 21 0,-21-21 0,21 21 96,-21 0 64,0 0 32,0 0-63,21 1-65,-21-2-64,0 1-96,0 0 64,0 0-64,21-21 128,-21 0-32,22 0 224,-22-21 0,20 0 65,2 0-161,-22 1-128,20-23 0,2 22 32,-22 0 32,0 0-32,0 0-96,0 0-352,0 0-289,0 0-1216,-22 21-2307</inkml:trace>
          <inkml:trace contextRef="#ctx0" brushRef="#br0" timeOffset="84489.7483">7163 2460 288,'0'-21'1377,"0"21"289,0 0-161,0 0 1,0 0-193,0 0-256,0 0-192,0-21-225,0 21-159,0-21-33,0 0-128,-21 0 1,21 21-65,-21-21-128,0 0 64,0 21-32,21-21-64,-21 21 65,0 0-33,21 0-32,-21 0-96,21 0 64,-21 0-128,21 21 64,-21 0 0,21 21 32,0 0 192,0 21 0,0-22-64,0 44-31,0-22-97,0 0 64,21 0-32,-21 0-64,0-21 96,0-21-96,0 0 64,21 0-32,-21-21-32,0 0-192,0 0-97,0 0-575,-21-21-1539,21 0-1440,0 0-1154</inkml:trace>
          <inkml:trace contextRef="#ctx0" brushRef="#br0" timeOffset="85191.7495">7395 2691 4964,'0'0'385,"0"21"-417,0-21 192,0 21 96,0 0 96,0 0 65,0 0 31,0 1-64,0-22 33,0 20-97,0-20 0,0 21 1,0-21 63,0 0 289,20 0 160,-20-21-289,21 1-320,-21-2-160,21-20 0,0 21 0,-21 21-32,21-21 1,-21 21-98,21 0 1,-21 0 32,0 0 0,21 0 128,-21 21 1,21 0 31,-21 0-32,0 22 0,21-23-160,-21 1-641,21 0-1089,0 0-3459</inkml:trace>
          <inkml:trace contextRef="#ctx0" brushRef="#br0" timeOffset="86034.1511">7877 2670 160,'0'0'2370,"0"0"-512,0-21-161,0 21 1,0 0-321,0-21-288,0 21-256,-21 0-160,21 0 127,0 0-191,-21 0-257,0 0-192,21 0-95,-21 21-33,21 0-64,-21 0-1,21 0 1,0 0 0,0 21-64,0-21 32,21 1 96,0-2-96,0-20 64,21 21-160,-21-21-416,21-21-706,0 21-1024,-21-20-1473</inkml:trace>
          <inkml:trace contextRef="#ctx0" brushRef="#br0" timeOffset="86486.5519">8024 2649 4228,'0'0'2338,"0"-21"-1986,0 21-416,22 0 448,-2-21 353,2 21-192,-2 0-193,22-22-288,0 22 32,-20 0-192,20 0-993,-22 0-2210</inkml:trace>
          <inkml:trace contextRef="#ctx0" brushRef="#br0" timeOffset="86314.9516">8150 2376 2562,'0'-42'1890,"0"21"-673,0 21 513,0-21-225,0 21-448,0 0-256,0 0-321,0 0-320,0 0-192,0 21 64,0 0 257,0 0 63,0 21-96,0 0 0,0 21-95,0 0-33,0 0-32,0 0-32,0 0-32,0-21-64,0-20-32,0-2-64,22-20-417,-22 21-512,0-21-993,0 0-256,0 0-801</inkml:trace>
          <inkml:trace contextRef="#ctx0" brushRef="#br0" timeOffset="86658.1521">8382 2565 6982,'0'20'961,"-22"-20"-1025,22 22 416,0-1 129,0 0-97,0 0-128,0 21-95,0-21-97,0 0-32,0 0-289,0 0-1024,0-21-1602</inkml:trace>
          <inkml:trace contextRef="#ctx0" brushRef="#br0" timeOffset="86798.5524">8382 2502 9673,'0'-42'384,"0"42"-352,0 0-96,0-21-96,0 21-449,20 0-1024,-20 0-1923</inkml:trace>
          <inkml:trace contextRef="#ctx0" brushRef="#br0" timeOffset="87484.9535">8550 2607 5925,'-22'0'2338,"22"0"-2145,-20 21 319,20-21 97,0 21-449,-22 0-64,22 0 0,0 0-96,0 0-64,0 0 32,22 0 64,-22-21 64,20 21-96,2-21 96,-2 0-96,-20 0 96,22 0 96,-22 0 0,0-21 1,0 21-1,0 0 0,0-21-160,0 0 64,-22 0-64,22 0-32,0 0 96,-20 0-96,20 21 0,0-21 0,0 0-160,0 21 32,20-22 64,-20 22-32,22 0 64,-2 0 96,-20 0 32,22 0 64,-2 0 0,-20 0-32,22 22 97,-22-22 31,20 21-32,-20 0 32,0 0-96,0 0 1,0 0-1,0 0-128,0 0 32,0-21-32,0 21 0,0-21 32,22 0 0,-22 0 224,0-21-128,20 0-63,-20 0-162,22 0-31,-2-21-224,2 21 96,-22 0 96,20-1 96,1 2-128,-21 20 63,0 0-31,22 0 128,-22 0 128,0 20 65,0 2-33,0-1-96,20 21-32,-20-21 0,22 0 0,-22-21-96,20 21-417,2-21-1504,-2 0-3621</inkml:trace>
          <inkml:trace contextRef="#ctx0" brushRef="#br0" timeOffset="87859.3543">9179 2544 3939,'0'-22'1826,"0"22"-1698,0 0 513,0 0-65,0 0-159,0 0-65,-20 0-256,20 0-96,-22 0 32,2 0 128,-2 22 129,2-1 191,20-21-160,-22 20-224,22-20-96,0 22-96,0-22 96,22 0-64,-22 21 32,20-21 32,2 0 32,-2 21 32,-20-21-64,22 21 160,-2-21 97,-20 21 127,22 0-192,-22-21 0,0 21 129,0 0 95,0 0-96,-22 0-159,22-21-33,-20 22-128,-2-2-1153,2-20-2915</inkml:trace>
          <inkml:trace contextRef="#ctx0" brushRef="#br0" timeOffset="88062.1546">9285 2754 1569,'20'21'3459,"-20"0"-2242,0 1-96,0-2-320,-20 1 192,20 0-288,-22 21-353,22-21-288,-20 0-512,-22-21-6247</inkml:trace>
        </inkml:traceGroup>
        <inkml:traceGroup>
          <inkml:annotationXML>
            <emma:emma xmlns:emma="http://www.w3.org/2003/04/emma" version="1.0">
              <emma:interpretation id="{25AE8A9D-93E0-43B4-A41E-240DAC410983}" emma:medium="tactile" emma:mode="ink">
                <msink:context xmlns:msink="http://schemas.microsoft.com/ink/2010/main" type="inkWord" rotatedBoundingBox="12158,3913 12579,3906 12591,4602 12170,4610"/>
              </emma:interpretation>
              <emma:one-of disjunction-type="recognition" id="oneOf24">
                <emma:interpretation id="interp120" emma:lang="en-US" emma:confidence="0">
                  <emma:literal>chi</emma:literal>
                </emma:interpretation>
                <emma:interpretation id="interp121" emma:lang="en-US" emma:confidence="0">
                  <emma:literal>of i</emma:literal>
                </emma:interpretation>
                <emma:interpretation id="interp122" emma:lang="en-US" emma:confidence="0">
                  <emma:literal>a i</emma:literal>
                </emma:interpretation>
                <emma:interpretation id="interp123" emma:lang="en-US" emma:confidence="0">
                  <emma:literal>Chi</emma:literal>
                </emma:interpretation>
                <emma:interpretation id="interp124" emma:lang="en-US" emma:confidence="0">
                  <emma:literal>4 i</emma:literal>
                </emma:interpretation>
              </emma:one-of>
            </emma:emma>
          </inkml:annotationXML>
          <inkml:trace contextRef="#ctx0" brushRef="#br0" timeOffset="89216.5567">10923 2418 768,'0'0'3171,"0"0"-2178,0 0 417,0 0-386,0 0-383,0 0-128,0 0 95,0 0-95,0 0-161,-21-21-96,21 21 32,0 0 1,-21 21 127,21-21-128,0 0-95,-21 0-33,21 21-32,-21-21-64,21 0-64,0 21 0,-21 0 32,21-21 0,0 21-64,-21-1 0,21 2 32,0-1 0,0-1-32,0 2 0,0-22-32,0 21 32,0 0-96,21-21 96,-21 0 0,21 21 64,0-21 64,0 0-64,0 0 32,21-21 32,-21 21 0,0-21 32,21 0 32,-21-1 0,0 22 1,-21-20-1,21-1 32,-21-21 0,21 21 0,-21 0-32,0-21-63,0 21-1,-21-21-64,21 0 32,-21 21 32,21 0 64,0-1 32,-21 22 0,21 0 0,-21 0-127,21 0-65,0 0-65,-21 0 33,21 22-32,-21-1 32,21 21 64,-21 0-32,21 0 96,-21 21-63,21 0 63,-21 21-32,21-21 160,0-21-96,0 21-32,0-21-64,0 0 64,0-21-96,0 0 0,0 0 0,0-21 64,0 0-96,0 0 32,0 0-608,0 0-577,0-21-1602,0-21-3171</inkml:trace>
          <inkml:trace contextRef="#ctx0" brushRef="#br0" timeOffset="89824.9576">11154 2733 6342,'0'0'1024,"0"0"-959,0 0 63,0 0-32,0 0 480,0 21 321,0 0-64,0 0-289,0 1-127,0-2-97,0 22-128,0-21-96,0 0-64,0 0 33,0-21-98,0 0-63,0 0-929,0 0-1697,0 0-2403</inkml:trace>
          <inkml:trace contextRef="#ctx0" brushRef="#br0" timeOffset="90012.1581">11196 2565 9929,'0'0'1057,"0"-21"-352,0 21-353,0 0-288,0 0-128,0 0-64,0 0-545,0 0-1505,21 0-4612</inkml:trace>
        </inkml:traceGroup>
      </inkml:traceGroup>
    </inkml:traceGroup>
    <inkml:traceGroup>
      <inkml:annotationXML>
        <emma:emma xmlns:emma="http://www.w3.org/2003/04/emma" version="1.0">
          <emma:interpretation id="{7F16261A-BACA-4CEB-AE92-23C64335E1C7}" emma:medium="tactile" emma:mode="ink">
            <msink:context xmlns:msink="http://schemas.microsoft.com/ink/2010/main" type="paragraph" rotatedBoundingBox="1514,6176 13968,6102 13975,7366 1521,74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8043D7-0D47-48DD-852F-5785BAAF439E}" emma:medium="tactile" emma:mode="ink">
              <msink:context xmlns:msink="http://schemas.microsoft.com/ink/2010/main" type="line" rotatedBoundingBox="1514,6176 13968,6102 13975,7366 1521,7440"/>
            </emma:interpretation>
          </emma:emma>
        </inkml:annotationXML>
        <inkml:traceGroup>
          <inkml:annotationXML>
            <emma:emma xmlns:emma="http://www.w3.org/2003/04/emma" version="1.0">
              <emma:interpretation id="{9C021E67-5204-4E2A-80B3-0BFD12AD8985}" emma:medium="tactile" emma:mode="ink">
                <msink:context xmlns:msink="http://schemas.microsoft.com/ink/2010/main" type="inkWord" rotatedBoundingBox="1515,6308 2603,6302 2607,7016 1519,7022"/>
              </emma:interpretation>
              <emma:one-of disjunction-type="recognition" id="oneOf25">
                <emma:interpretation id="interp125" emma:lang="en-US" emma:confidence="1">
                  <emma:literal>Then</emma:literal>
                </emma:interpretation>
                <emma:interpretation id="interp126" emma:lang="en-US" emma:confidence="0">
                  <emma:literal>then</emma:literal>
                </emma:interpretation>
                <emma:interpretation id="interp127" emma:lang="en-US" emma:confidence="0">
                  <emma:literal>Than</emma:literal>
                </emma:interpretation>
                <emma:interpretation id="interp128" emma:lang="en-US" emma:confidence="0">
                  <emma:literal>Them</emma:literal>
                </emma:interpretation>
                <emma:interpretation id="interp129" emma:lang="en-US" emma:confidence="0">
                  <emma:literal>Thon</emma:literal>
                </emma:interpretation>
              </emma:one-of>
            </emma:emma>
          </inkml:annotationXML>
          <inkml:trace contextRef="#ctx0" brushRef="#br0" timeOffset="103974.1826">168 4813 640,'0'0'1506,"-20"0"-610,20 0-159,0 0-160,0 0-161,0 0-224,20 0-64,-20 0 449,0 0 256,22 0 96,-2 0 63,2-21-319,-2 21-192,22 0-129,-20-21-128,20 21-96,-22 0-64,22 0 0,-21 0 0,21 0 0,-21 0-64,0 0 33,0 0-290,0 0-543,1 21-1154,-22-21-1858</inkml:trace>
          <inkml:trace contextRef="#ctx0" brushRef="#br0" timeOffset="104270.5831">441 4771 5252,'-21'0'769,"21"21"-192,0-21-321,0 0 32,0 21 161,0 0 63,0 0 161,0 21-97,0 21-95,0 1-193,0-1-160,0 21 32,0-22-128,21 1 0,-21-20 65,0-22-194,0-21-31,0 0-640,0 0-386,0-21-671,21-1-2339</inkml:trace>
          <inkml:trace contextRef="#ctx0" brushRef="#br0" timeOffset="105159.7847">567 4666 2114,'0'-21'1249,"0"21"160,0 0 0,0 0-384,0 0-448,0 0-481,0 21 352,0 0 385,0 21-256,22 0-161,-22 21 1,0-21-257,0 21 32,20 0-128,-20 0 32,0 0 32,0-20-96,0-23-32,0 2 64,0-2-64,0-20 160,0 0 97,0-20-129,0 20-128,0-22-160,0 2 128,22-1-33,-22 21 1,0-22 0,0 22-128,0 0 64,0 0 32,20 22 32,-20-1 32,22-21 32,-22 20 32,20 2-64,2-22 32,-2 20 0,2-20 0,-2 0 32,2-20 64,-2-2 0,2 2-32,-22-1 64,20-22-96,-20 23 64,22-2 0,-22 1-31,0 21 127,-22 0-96,22-20 32,-20 20-64,20 0 0,0 20-128,-22-20 0,22 21 0,-20 1 0,20-2 0,0 23 32,0-22-96,20-21 32,-20 20 96,22-20 0,-2 0 96,2 0-64,-2 0 64,2 0-32,-22-20 64,20 20-128,2-21 32,-2-1 32,2 1-96,-22 21 32,0 0-32,20-20 0,-20 20 32,0 20 32,0-20 96,0 21-32,0 1 96,0-1-160,0-1 32,0 2 33,0-22-97,0 20 32,0-20-32,0 0-32,0 0-1,0 0 33,22-20 97,-22 20-33,20-22 32,2 2-64,-22 20-64,20-21 32,-20-1-96,22 22 32,-22 0 0,20 22 31,2-22 66,-22 21-66,20 21-95,2-22-833,-2 1-2946</inkml:trace>
        </inkml:traceGroup>
        <inkml:traceGroup>
          <inkml:annotationXML>
            <emma:emma xmlns:emma="http://www.w3.org/2003/04/emma" version="1.0">
              <emma:interpretation id="{481A5490-F3F9-4681-BF83-35C391533B5D}" emma:medium="tactile" emma:mode="ink">
                <msink:context xmlns:msink="http://schemas.microsoft.com/ink/2010/main" type="inkWord" rotatedBoundingBox="3530,6685 3782,6683 3784,6955 3532,6957"/>
              </emma:interpretation>
              <emma:one-of disjunction-type="recognition" id="oneOf26">
                <emma:interpretation id="interp130" emma:lang="en-US" emma:confidence="1">
                  <emma:literal>a</emma:literal>
                </emma:interpretation>
                <emma:interpretation id="interp131" emma:lang="en-US" emma:confidence="0">
                  <emma:literal>A</emma:literal>
                </emma:interpretation>
                <emma:interpretation id="interp132" emma:lang="en-US" emma:confidence="0">
                  <emma:literal>or</emma:literal>
                </emma:interpretation>
                <emma:interpretation id="interp133" emma:lang="en-US" emma:confidence="0">
                  <emma:literal>on</emma:literal>
                </emma:interpretation>
                <emma:interpretation id="interp134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106454.5868">2290 5107 2498,'21'0'1473,"-21"-20"-640,0 20-192,0 0 256,0 0-33,0 0-287,0 0-161,0 0 1,-21 0-97,21-22-96,0 22-32,0-21 97,-21 21 31,21 0 64,-21-20-95,21 20-1,-22 0-160,22 0-128,-20 20-96,-2 1 32,22 1 0,0 19 0,-20-19 128,20 19 32,0 1-64,0-21-32,0 1-32,0-22 0,20 20 96,-20-20 32,22-20 32,-2-2 64,2 1-96,-1 1-32,0-22-64,0 21 97,-21-1-65,21 1 0,-21 21 0,0 0 0,0 0-96,0 0-193,0 21 257,0 1 32,0-1 32,21-1-96,0 22-256,0-21-1826,0 1-4228</inkml:trace>
        </inkml:traceGroup>
        <inkml:traceGroup>
          <inkml:annotationXML>
            <emma:emma xmlns:emma="http://www.w3.org/2003/04/emma" version="1.0">
              <emma:interpretation id="{A2CCFDF7-897A-477F-AD54-E99155D8F3A1}" emma:medium="tactile" emma:mode="ink">
                <msink:context xmlns:msink="http://schemas.microsoft.com/ink/2010/main" type="inkWord" rotatedBoundingBox="4432,6335 7098,6319 7103,7117 4437,7133"/>
              </emma:interpretation>
              <emma:one-of disjunction-type="recognition" id="oneOf27">
                <emma:interpretation id="interp135" emma:lang="en-US" emma:confidence="0">
                  <emma:literal>variation</emma:literal>
                </emma:interpretation>
                <emma:interpretation id="interp136" emma:lang="en-US" emma:confidence="0.5">
                  <emma:literal>variation al</emma:literal>
                </emma:interpretation>
                <emma:interpretation id="interp137" emma:lang="en-US" emma:confidence="0">
                  <emma:literal>Variation</emma:literal>
                </emma:interpretation>
                <emma:interpretation id="interp138" emma:lang="en-US" emma:confidence="0">
                  <emma:literal>variations</emma:literal>
                </emma:interpretation>
                <emma:interpretation id="interp139" emma:lang="en-US" emma:confidence="0">
                  <emma:literal>Variations</emma:literal>
                </emma:interpretation>
              </emma:one-of>
            </emma:emma>
          </inkml:annotationXML>
          <inkml:trace contextRef="#ctx0" brushRef="#br0" timeOffset="107187.7881">3067 5065 576,'0'0'1762,"0"-21"-321,0 21-32,0 0-95,0 0-257,0 0-193,0 0-159,0 0-481,0 0-192,0 0 257,0 21 287,0 1-95,22-2 31,-22 23-192,0-2-95,20 1-65,-20 1-128,0-2 0,22-19 0,-22 19-32,20-41 0,-20 22 0,0-22 128,22 0 0,-22-22 128,20 2-31,-20-23-193,22 2 64,-22-22-32,20 21-32,-20-1 32,0 2-32,0 19-128,0-19 0,0 19-385,0 22-672,0-21-1217,0 21-2403</inkml:trace>
          <inkml:trace contextRef="#ctx0" brushRef="#br0" timeOffset="107608.989">3529 5191 3042,'-21'-41'513,"21"41"480,-21-22 192,21 22-192,-21-21 352,21 21-544,-21 0-289,21 0 65,-21 0-481,21 21-96,-21-21-32,21 43 64,-21-23 32,0 22 0,21 1 160,-21-2-63,21-19-97,0 19 0,21-41-32,-21 22-32,21-22 160,0 0 32,21-22-96,-21 2 32,0-23 0,0 2-64,0 19-64,0 1 32,-21 1-32,0 20 64,0 0-31,0 0-1,0 20-161,0-20 129,0 43 32,0-23-32,0 23 65,0-22-162,0-1-447,21 2-897,-21-1-866,21-21-1376</inkml:trace>
          <inkml:trace contextRef="#ctx0" brushRef="#br0" timeOffset="107952.1896">3697 5233 4163,'0'-20'2146,"0"20"-1217,-21 0-192,21 0-353,0 20-287,0-20-33,0 21 96,0-21 0,0 22-128,0-2 64,0-20-96,21 21 128,-21 1 32,0-22 64,0 0-95,0 0 127,0 0 545,0 0-1,0 0-543,0-22-257,0 1 128,0-21-128,0 21 64,0-21-32,0 1-32,0 19 64,0 1-128,21 1 32,-21 20-32,0-22-128,21 22-225,0 0-672,-21 0-288,21 0-801,0 22-1410</inkml:trace>
          <inkml:trace contextRef="#ctx0" brushRef="#br0" timeOffset="108139.3899">3928 5128 4067,'0'0'1858,"0"0"-1281,0 22 768,0-22-256,0 21-288,0-1-193,0 2 33,0-2-385,0 23-64,0-2-96,0-19-128,0-1-224,0-1-641,22-20-672,-22 0-962,0-20-1793</inkml:trace>
          <inkml:trace contextRef="#ctx0" brushRef="#br0" timeOffset="108279.79">3970 4960 5541,'0'-21'2562,"0"0"-2017,-20 21-417,20 0-128,0 0-961,0 0-2626,0 0 95</inkml:trace>
          <inkml:trace contextRef="#ctx0" brushRef="#br0" timeOffset="108794.591">4202 5191 4708,'-22'0'1537,"22"0"-448,-20 0 353,-2 0-449,22-20-353,-20 20-351,20 0 159,-22 0-288,22 0-32,-20 0-192,20 20 0,-22 2 64,22-2 0,0 1-64,0 21 64,0-21-32,0 22 0,0-23 0,22-20 0,-22 0 64,20 0-32,2 0 96,-2-20 32,2-1-192,-2-1 128,-20-19-64,22 19 0,-22 1 0,20 1-64,-20-2 64,0 22 64,0 0-32,0 0-64,0 0-224,0 0 96,0 22 160,0-22 0,0 20 0,0 1 0,0 1 0,22-2-32,-22 23 64,0-22-96,20-1 96,-20 2 0,0-1-64,0-21 32,22 20-32,-22-20 64,0 0-128,0 0 96,0 0 64,20 22 0,-20-22-64,0 0 0,22 0-705,-22-22-1953,20 22-3780</inkml:trace>
          <inkml:trace contextRef="#ctx0" brushRef="#br0" timeOffset="109465.3921">4348 5107 8872,'0'0'448,"0"0"-255,0 0-450,0-20 257,22 20 481,-2 0-257,2-22-128,-2 1-64,2 21-96,20 0-1025,-22-20-1602,22 20-2273</inkml:trace>
          <inkml:trace contextRef="#ctx0" brushRef="#br0" timeOffset="109278.1919">4432 4666 2914,'0'0'2210,"0"0"-864,0 0-353,0 0-353,0 0-384,0 0 225,0 21 544,0 21-160,0 0-321,0 0-95,0 21-129,0 0-128,22 22 0,-22-22-96,0 0-64,0 0 0,0-43 0,0 23-32,0-23 32,0-20 33,0 21-162,20-21-639,-20 0-1090,0 0-1633,0 0-3138</inkml:trace>
          <inkml:trace contextRef="#ctx0" brushRef="#br0" timeOffset="109636.9924">4621 5065 3843,'0'22'1954,"0"-22"-1570,0 0 481,-21 20 96,21 1-128,0 1-321,0 19-127,0-19-193,0 19-160,0-19-32,0 19-609,0-19-928,0-22-1410,0 0-1345</inkml:trace>
          <inkml:trace contextRef="#ctx0" brushRef="#br0" timeOffset="109792.9927">4642 4981 672,'0'-42'7367,"-21"42"-6950,21-21-257,0 21-160,0 0-193,0 0-639,0 0-1154,21 0-384</inkml:trace>
          <inkml:trace contextRef="#ctx0" brushRef="#br0" timeOffset="110416.9938">4789 5107 4932,'0'21'1858,"0"-21"-1025,0 0 512,-20 0-576,20 0-257,-22 22-191,22-1-65,-20-1-128,20 22-64,0-21 0,0 1 0,0-2-64,0 1 32,20 1 32,-20-1 0,22-21 64,-2 0-96,2-21 161,-22-1-65,20 1 32,-20 21-64,22-42-32,-22 21 32,0 21 64,-22-20-96,22-2 0,0 2-32,0-1 64,0 21-96,0-22 0,0 22-64,0-21 32,22 21-64,-22 0 96,20-20-64,-20 20 0,22 0 32,-22 20 64,20-20-32,-20 21 160,22 1-96,-22-1 0,0-1 0,0 2 1,20-2-65,-20 1 0,0-21 32,0 0-64,0 22 0,0-22 96,22-22 96,-22 1-64,0 1-64,20-2 0,2 2-32,-22-1 32,20-1-64,2 1 0,-22 1-64,0 20 96,20 0-192,-20 20 160,0 1 96,0 1-32,22 19-64,-22-19 64,0 19 0,20 1-289,-20-21-736,22 1-1345,-2-1-2370</inkml:trace>
          <inkml:trace contextRef="#ctx0" brushRef="#br0" timeOffset="111025.395">5377 5171 7527,'-20'-21'0,"20"21"-64,0 0 160,-22 0-32,22 0 160,-20-22 545,20 22-65,0 22-351,-22-22-97,2 21 64,20-1 1,-22 2-97,22-2 0,0 1-192,0 1-96,0-22 32,22 0 32,-22 0-192,20 0-449,2-22-416,-2 22 0,2-21-224,-2 1 384,-20-2 545,0 22 416,0-20 192,0 20 577,0 0 288,0 0-513,0 0-640,0 0 128,22 20 97,-22 2-129,0-2 0,0-20-128,20 21 128,-20 1-96,22-22 128,-2 0 32,-20 0 320,22 0 161,-2-22 32,2 1-33,-2 1-127,2-2-129,-1-19-32,0-2 1,0 1-129,-21 1 0,21-2-96,-21 1-64,0-21 32,0 0-32,0 21 0,0 0 64,0 0 128,0 21 385,-21 21-193,21 0-352,-21 42-256,21-1 160,-21 2 128,0 41 32,21 0 65,-22 0-97,22 0-32,22-21-96,-1-21-96,21 1-641,21-2-1249,-21-19-2434</inkml:trace>
        </inkml:traceGroup>
        <inkml:traceGroup>
          <inkml:annotationXML>
            <emma:emma xmlns:emma="http://www.w3.org/2003/04/emma" version="1.0">
              <emma:interpretation id="{AFBA272E-345C-4676-A322-E3C63A97F594}" emma:medium="tactile" emma:mode="ink">
                <msink:context xmlns:msink="http://schemas.microsoft.com/ink/2010/main" type="inkWord" rotatedBoundingBox="8422,6296 10627,6282 10634,7386 8429,7399"/>
              </emma:interpretation>
              <emma:one-of disjunction-type="recognition" id="oneOf28">
                <emma:interpretation id="interp140" emma:lang="en-US" emma:confidence="1">
                  <emma:literal>principle</emma:literal>
                </emma:interpretation>
                <emma:interpretation id="interp141" emma:lang="en-US" emma:confidence="0">
                  <emma:literal>principal</emma:literal>
                </emma:interpretation>
                <emma:interpretation id="interp142" emma:lang="en-US" emma:confidence="0">
                  <emma:literal>principia</emma:literal>
                </emma:interpretation>
                <emma:interpretation id="interp143" emma:lang="en-US" emma:confidence="0">
                  <emma:literal>principals</emma:literal>
                </emma:interpretation>
                <emma:interpretation id="interp144" emma:lang="en-US" emma:confidence="0">
                  <emma:literal>principles</emma:literal>
                </emma:interpretation>
              </emma:one-of>
            </emma:emma>
          </inkml:annotationXML>
          <inkml:trace contextRef="#ctx0" brushRef="#br0" timeOffset="111914.5964">7058 5150 288,'0'-22'1633,"0"22"-31,0 0-225,0 0-640,0 22-417,0-22 609,0 21 256,21-1-352,-21 22-160,0 1-385,0 20 64,21 21-128,-21-21-128,0 0-96,0 0 65,0-21-33,0 0 32,0-22-32,21-20-32,-21 22 64,0-22 288,0-22 257,0 22-353,-21-41-224,21-2 32,0 2-64,0-22 0,0-22 0,-21 22 0,21-21 0,0 21-32,0-20 96,21 40-128,-21-20 64,0 43 0,0-23-32,21 43 0,-21-21-32,21 21-32,0 0 32,-21 0 192,22 21-64,-2 22 160,2-23-128,-22 23 32,0-2-64,20-19-32,-20-1 64,-20-1 1,20 2-1,-22-2 96,2-20-96,-2 0 32,22 0-64,-21 0-96,0-20-384,21-2-353,-21 2-544,21-1-225,0-1-992,0 1-1634</inkml:trace>
          <inkml:trace contextRef="#ctx0" brushRef="#br0" timeOffset="112288.9971">7331 5087 2978,'22'0'2403,"-22"0"-1891,0 20-63,0-20 447,0 21-95,0-21-384,0 22-161,20-1-160,-20-1 32,0-20 0,0 22 0,22-22 0,-22 20 97,0-20-33,0 0 416,0 0 321,0 0-352,-22-20-321,22 20-224,0-42-32,0 21 0,0-22 0,0 23 0,0-23-32,22 1 64,-22 21-64,0 0 64,20 21-64,-20-21-64,21 21 32,0 0-32,-21 0 96,21 0-96,0 21-65,0 0-607,0-21-1314,0 21-1954</inkml:trace>
          <inkml:trace contextRef="#ctx0" brushRef="#br0" timeOffset="112663.3977">7625 4897 3299,'0'-21'384,"0"0"64,0 21-127,0 0-321,0 0-321,0 0-832,0 0-1185</inkml:trace>
          <inkml:trace contextRef="#ctx0" brushRef="#br0" timeOffset="112507.3975">7646 5002 1505,'0'0'6150,"0"0"-5125,0 22-801,0-22 64,0 20 0,0-20 1,0 43-225,0-23 96,0 23-96,0-2 0,0-19-32,0-2-128,0 1-288,0 1-353,0-22-224,0 0-288,0-22-1249</inkml:trace>
          <inkml:trace contextRef="#ctx0" brushRef="#br0" timeOffset="113037.7984">7730 4981 992,'0'43'1634,"0"-23"96,21 1 31,-21 1-544,0 19-95,0-19-418,0-1-384,21-1-95,-21 2-129,0-2 64,0-20 0,0 0-128,0 0 64,0 0 160,0 0 65,0 0 31,0-20-288,21-2 0,-21-19 0,21-2-64,-21 23 32,0-2 96,21 1-31,-21 1-1,21 20-96,-21 0 0,0 0 0,21 0 128,-21 20 96,0 1-64,0 21-32,21-21 0,-21 22-96,0-23 0,0 2 0,21-2-32,-21-20-192,0 0-480,21 0-962,0 0-1729,-21-20-3362</inkml:trace>
          <inkml:trace contextRef="#ctx0" brushRef="#br0" timeOffset="113287.3989">8108 5065 5669,'0'0'1858,"0"0"-609,-20-21 320,20 21-640,0 0-128,0 0-225,-22 0-191,22 21-193,-20-21-96,20 22-64,-22-2 0,22 1 32,-21 1 32,21-1-96,0-1 64,0 22-160,21-21 160,1-21-64,-2 22-32,2-2-128,-2-20-416,2 0-706,20 0-1408,-22 0-2307</inkml:trace>
          <inkml:trace contextRef="#ctx0" brushRef="#br0" timeOffset="113490.1993">8298 5087 7366,'0'0'993,"0"0"-160,0 0 64,0 0-352,0 0 191,0 0-159,0 20-289,0 1-96,0 1-64,0 19-96,0-19 0,0-2 0,20 1-256,-20-21-576,0 0-1218,0 0-2403</inkml:trace>
          <inkml:trace contextRef="#ctx0" brushRef="#br0" timeOffset="113646.1996">8340 4918 9961,'0'-42'576,"-22"42"-159,22 0-225,0-21-160,0 21-160,0 0-513,22-21-1152,-22 21-1763,20 0-1503</inkml:trace>
          <inkml:trace contextRef="#ctx0" brushRef="#br0" timeOffset="114629.0013">8508 5065 2370,'0'22'1569,"0"-2"-384,20 23-64,-20-22-480,0 21-225,0-1-191,0 22-97,0-20 0,0 20-96,0 0 64,-20-21-128,20-21 32,0-1 32,0 2 0,0-1 96,0-21 0,0 0 96,0 0 513,0-21-128,0-1-545,0 2 32,20-23-64,-20 2 32,0-22-32,0 0-32,0-22 32,22 22 0,-22 0 0,0 22 288,20 19-191,-20 1-33,0 1-64,22 20-64,-22 0 32,0 0 0,20 20 32,-20-20 64,0 21 32,22 21-32,-22-21 0,0 1-32,0-22 0,0 21 32,0-1 32,0-20 1,-22 0 31,22 0 0,0 0-160,-20 0-32,20-20-32,0 20 0,0 0 64,-22 0 0,22 0-64,0 0-193,22 0-31,-22 0 224,0 20 96,20-20-64,-20 22 64,22-22-32,-2 20-32,2-20 64,-2 0 96,2 0 0,-2-20 0,22-2-31,-20 2-33,-2-1 96,1-1-64,1-19 32,-22-2 0,20-20-32,2 0 32,-22 21-96,0-21 32,20-1 0,-20 23 65,0 20 255,0 0 96,-20 0-95,20 21-97,0-21-160,0 21-64,0 0-128,-22 21-128,22 0 160,-20 21 0,20 21 64,0 0-32,0 0 0,0 0 0,0 1 0,20-1 32,-20-22-64,22-19 64,-2 19-32,2-19 32,-2-22-32,2 20 64,-22-20 32,20 0 0,2-20 64,-2-2-32,-20 2-31,22-23-65,-22 22 32,0-21-64,0 1 0,0 19 32,0 1 0,-22 0 32,22 21-32,0 0-160,0 21-32,-20 0 192,20 21 32,-22 21-32,22-20-32,0-2-32,0-19-161,42-2-95,0 1 256,0-21-801,22-21-2081,-2 1-4902</inkml:trace>
        </inkml:traceGroup>
        <inkml:traceGroup>
          <inkml:annotationXML>
            <emma:emma xmlns:emma="http://www.w3.org/2003/04/emma" version="1.0">
              <emma:interpretation id="{284627AB-CE5B-45EB-9670-2D056251BC9C}" emma:medium="tactile" emma:mode="ink">
                <msink:context xmlns:msink="http://schemas.microsoft.com/ink/2010/main" type="inkWord" rotatedBoundingBox="11299,6118 12832,6109 12837,6955 11304,6964"/>
              </emma:interpretation>
              <emma:one-of disjunction-type="recognition" id="oneOf29">
                <emma:interpretation id="interp145" emma:lang="en-US" emma:confidence="1">
                  <emma:literal>leads</emma:literal>
                </emma:interpretation>
                <emma:interpretation id="interp146" emma:lang="en-US" emma:confidence="0">
                  <emma:literal>beads</emma:literal>
                </emma:interpretation>
                <emma:interpretation id="interp147" emma:lang="en-US" emma:confidence="0">
                  <emma:literal>heads</emma:literal>
                </emma:interpretation>
                <emma:interpretation id="interp148" emma:lang="en-US" emma:confidence="0">
                  <emma:literal>loads</emma:literal>
                </emma:interpretation>
                <emma:interpretation id="interp149" emma:lang="en-US" emma:confidence="0">
                  <emma:literal>Heads</emma:literal>
                </emma:interpretation>
              </emma:one-of>
            </emma:emma>
          </inkml:annotationXML>
          <inkml:trace contextRef="#ctx0" brushRef="#br0" timeOffset="116579.0047">9936 5171 3042,'0'20'1506,"0"-20"-1506,0 0 0,21 0 416,-21 0 289,0 0 128,21 0 192,0 0-96,0-20-97,0-1-255,0-1-161,21-19-63,-21-2-33,0 1 0,21 0 33,-21-21-97,0 0-96,-1 0-64,-20 0-96,0 0 64,0 21-32,0 0 160,0 0 0,0 21 129,-20 1-193,20 20 96,-21-22 0,21 22-128,-21 22-192,0-2-32,21 1 32,0 42 96,-21-21 0,21 21-32,-21 21 32,21-21 32,0 21-32,0-21 32,0 0-64,21 0 32,-21-42-32,21 22 32,0-23 64,21 2 0,-22-2-64,2-20 96,-2 0-32,2-20 64,-2-2-63,2 2-33,-2-1 64,-20-22-128,22 1 64,-22 21-32,0-21 0,0 21 64,0 0 32,-22 21-32,22 0-32,0 0-96,-20 0-64,20 21 32,-22 0 32,22 1 64,0 19 0,-20-19 0,20 19 0,20 2 0,-20-23 64,22 2-64,-2-2 0,2-20 32,-2 21 32,22-42 32,0 21-64,-20-20 32,20-2-32,-21 2-32,21 20 0,-21-21 32,0-1-32,-21 1 32,0 21 32,21 0 32,-21-20 32,0 20 32,-21 0-128,21 0 0,-21 0-96,0 0-64,21 20 96,-21 1-32,0 1 64,0-1-32,21-1 0,-21 2 0,21 19-32,0-41 0,0 22 0,21-2 64,0-20 0,-21 0 32,21-20 32,0-2-32,21 1-32,-21 1-32,-21-22-32,21 21-32,0-1 32,-21 1-32,21 1 64,-21 20 32,0 0 32,0 0-32,0 0-64,0 0-97,0 0-63,0 20 224,0-20 64,0 21-64,21 1-32,-21-1 32,21-1 0,-21-20 0,21 22 32,0-22 0,0 0 0,0-22 0,0 22 0,0-20-32,0 20 65,0-21-65,0-1 32,-21 22 32,0 0 0,21-21 64,-21 21 32,0 0 0,-21 0-96,21 0-32,0 0-160,-21 21 0,21-21 96,-21 22-32,0-1-64,0-1 0,21 2 32,0-2-33,0 1-95,0 1-64,0-22 128,21 0 32,0 0 128,-21-22 96,21 22-64,0-21-32,0-21 64,0 22-32,0-23 0,0 2 32,0-2 96,0 1 64,0 0-128,-21 0 0,21 0-63,0 0 63,-21 0 0,0-1-64,0 23 128,0-1 32,0 21 32,0 0-96,0 0-256,-21 21 0,0 21 96,21-21 32,-21 42-32,0-21 32,21 21 32,-21 1-64,21-1 0,0-22-32,0 2-32,21-23 32,-21-20 32,21 22 0,0-22-32,0-22 192,0 22-32,0-20-96,0-1 32,0-1-32,0 1 32,-21 1 0,21-2-96,0 1 64,-21 21-64,0 0-32,0 21 0,0-21 160,0 22-32,0 19 0,0-19-32,0 19 32,0-19-64,0-2 64,0 1-64,0 1 64,-21-22 0,21 0 64,0 0 32,0 20-32,-21-20-32,21-20-64,-21 20 0,0-22 0,21 1 0,-21 21 32,21-20-32,-21 20 64,21 0-160,0 0 0,0 0-160,21 0 128,-21 0 32,42 0 96,0 0-224,0-22-577,21 2 32,21-1-2242</inkml:trace>
        </inkml:traceGroup>
        <inkml:traceGroup>
          <inkml:annotationXML>
            <emma:emma xmlns:emma="http://www.w3.org/2003/04/emma" version="1.0">
              <emma:interpretation id="{B6C398BB-CCB1-4A49-BB8B-A9B6CFE351F5}" emma:medium="tactile" emma:mode="ink">
                <msink:context xmlns:msink="http://schemas.microsoft.com/ink/2010/main" type="inkWord" rotatedBoundingBox="13527,6118 13968,6115 13973,6913 13531,6915"/>
              </emma:interpretation>
              <emma:one-of disjunction-type="recognition" id="oneOf30">
                <emma:interpretation id="interp150" emma:lang="en-US" emma:confidence="0">
                  <emma:literal>to</emma:literal>
                </emma:interpretation>
                <emma:interpretation id="interp151" emma:lang="en-US" emma:confidence="0">
                  <emma:literal>of</emma:literal>
                </emma:interpretation>
                <emma:interpretation id="interp152" emma:lang="en-US" emma:confidence="0">
                  <emma:literal>too</emma:literal>
                </emma:interpretation>
                <emma:interpretation id="interp153" emma:lang="en-US" emma:confidence="0">
                  <emma:literal>X</emma:literal>
                </emma:interpretation>
                <emma:interpretation id="interp154" emma:lang="en-US" emma:confidence="0">
                  <emma:literal>Yo</emma:literal>
                </emma:interpretation>
              </emma:one-of>
            </emma:emma>
          </inkml:annotationXML>
          <inkml:trace contextRef="#ctx0" brushRef="#br0" timeOffset="117374.6061">12162 4960 2786,'0'0'5958,"0"0"-5638,0 0-512,22 0 736,-2 0 577,2 0-416,20 0-96,0 0-225,0 0-128,0 0-96,-22 0-127,22 0-1,-42 21 0,22-21 0,-2 21 32,-20 1 96,0-2 64,-20 23-64,20-23-96,0 1 0,0 1-96,0-22-64,0 21 64,20-21 64,-20 0 32,22 0 0,-2 0 32,2 0-32,-2-21 33,-20-1 63,22 1-64,-22 1 64,0-2-32,0 1-96,-22 1 0,2-2-64,-2 1-96,2 21-417,-2 0-704,2 0-2018</inkml:trace>
          <inkml:trace contextRef="#ctx0" brushRef="#br0" timeOffset="117015.8055">12414 4478 7078,'0'-22'705,"0"22"-481,0 0 96,0 0 97,-20 0-289,20 0 96,0 0 353,0 42 255,-22 0-95,22 0-192,-20 21-97,20 21-32,-22 0-223,2 21-33,-2-21-64,22-21-64,-20 0 32,20 0-32,0-41-32,0-2-32,0 1 32,20-21-128,-20 0-897,0 0-833,0-21-1217</inkml:trace>
        </inkml:traceGroup>
      </inkml:traceGroup>
    </inkml:traceGroup>
    <inkml:traceGroup>
      <inkml:annotationXML>
        <emma:emma xmlns:emma="http://www.w3.org/2003/04/emma" version="1.0">
          <emma:interpretation id="{92A46B57-FC2D-4F28-86F6-2E2DBD8E7FA4}" emma:medium="tactile" emma:mode="ink">
            <msink:context xmlns:msink="http://schemas.microsoft.com/ink/2010/main" type="paragraph" rotatedBoundingBox="2648,8507 16133,8481 16135,9597 2650,96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6003BEA-B8FF-4908-A5CA-0674F48332DF}" emma:medium="tactile" emma:mode="ink">
              <msink:context xmlns:msink="http://schemas.microsoft.com/ink/2010/main" type="line" rotatedBoundingBox="2648,8507 16133,8481 16135,9597 2650,9623"/>
            </emma:interpretation>
          </emma:emma>
        </inkml:annotationXML>
        <inkml:traceGroup>
          <inkml:annotationXML>
            <emma:emma xmlns:emma="http://www.w3.org/2003/04/emma" version="1.0">
              <emma:interpretation id="{B97F91C4-184B-4E0B-83F4-A58708985B56}" emma:medium="tactile" emma:mode="ink">
                <msink:context xmlns:msink="http://schemas.microsoft.com/ink/2010/main" type="inkWord" rotatedBoundingBox="2649,8827 4140,8824 4141,9329 2649,9332"/>
              </emma:interpretation>
              <emma:one-of disjunction-type="recognition" id="oneOf31">
                <emma:interpretation id="interp155" emma:lang="en-US" emma:confidence="0">
                  <emma:literal>It</emma:literal>
                </emma:interpretation>
                <emma:interpretation id="interp156" emma:lang="en-US" emma:confidence="0">
                  <emma:literal>Tt</emma:literal>
                </emma:interpretation>
                <emma:interpretation id="interp157" emma:lang="en-US" emma:confidence="0">
                  <emma:literal>it</emma:literal>
                </emma:interpretation>
                <emma:interpretation id="interp158" emma:lang="en-US" emma:confidence="0">
                  <emma:literal>T+</emma:literal>
                </emma:interpretation>
                <emma:interpretation id="interp159" emma:lang="en-US" emma:confidence="0">
                  <emma:literal>TT</emma:literal>
                </emma:interpretation>
              </emma:one-of>
            </emma:emma>
          </inkml:annotationXML>
          <inkml:trace contextRef="#ctx0" brushRef="#br0" timeOffset="125081.0195">1303 7166 1,'0'0'767,"-22"0"386,22 0 97,0 0-193,0 0 128,0 0-353,0 0-191,0 0-289,0 0-127,0 0 31,0 0 192,22 0 129,-2 0 31,2 0 1,-2 0-161,22 0-191,1 0-1,-1 0-160,0 0 64,0 0-96,0 0 64,21 22-128,-21-22 64,-21 0 32,21 0-64,-21 0 65,0 0-33,-1 0-32,-20 0 64,22 0-32,-22 0 0,0 0 0,0 0-64,0 0-288,0 0-417,0 0-1377,-22 0-2018</inkml:trace>
          <inkml:trace contextRef="#ctx0" brushRef="#br0" timeOffset="125377.4201">1660 7188 544,'0'0'1441,"0"0"-320,0 0-640,0 0-225,0 0 545,0 0 384,0 21 32,0-1-224,0 23 32,0-1-128,0-1-224,0 23-193,0-22-224,0 22-128,0-24-96,0-18 65,0 19-33,0-41 0,0 22-32,0-22 64,0 21-192,21-21-961,-21 0-1378,21-21-5284</inkml:trace>
          <inkml:trace contextRef="#ctx0" brushRef="#br0" timeOffset="126703.4224">2668 7335 800,'0'0'1121,"0"0"-192,0 0-64,0 0-128,0 0-129,0 0 1,0 0-33,0 20 33,0-20 0,0 0 127,0 21-63,0 1-193,0 19-191,0 2-161,0-23-32,0 23 0,0-23-96,0 2 64,0-22-32,0 21-32,0-21 32,0 0-705,0 0-1441,0-21-1825</inkml:trace>
          <inkml:trace contextRef="#ctx0" brushRef="#br0" timeOffset="126906.2228">2563 7439 3235,'0'0'1313,"0"0"-609,0 0-736,21 0 64,0 0 65,0 0-33,21 0-32,-21 0 64,21-20-32,0 20-1089</inkml:trace>
        </inkml:traceGroup>
        <inkml:traceGroup>
          <inkml:annotationXML>
            <emma:emma xmlns:emma="http://www.w3.org/2003/04/emma" version="1.0">
              <emma:interpretation id="{BD7B7FC0-3341-4A79-ABA3-A8F7AE8173C1}" emma:medium="tactile" emma:mode="ink">
                <msink:context xmlns:msink="http://schemas.microsoft.com/ink/2010/main" type="inkWord" rotatedBoundingBox="5043,8680 5673,8678 5674,9499 5045,9500"/>
              </emma:interpretation>
              <emma:one-of disjunction-type="recognition" id="oneOf32">
                <emma:interpretation id="interp160" emma:lang="en-US" emma:confidence="0">
                  <emma:literal>Vei</emma:literal>
                </emma:interpretation>
                <emma:interpretation id="interp161" emma:lang="en-US" emma:confidence="0">
                  <emma:literal>Wei</emma:literal>
                </emma:interpretation>
                <emma:interpretation id="interp162" emma:lang="en-US" emma:confidence="0">
                  <emma:literal>re;</emma:literal>
                </emma:interpretation>
                <emma:interpretation id="interp163" emma:lang="en-US" emma:confidence="0">
                  <emma:literal>Dei</emma:literal>
                </emma:interpretation>
                <emma:interpretation id="interp164" emma:lang="en-US" emma:confidence="0">
                  <emma:literal>Kei</emma:literal>
                </emma:interpretation>
              </emma:one-of>
            </emma:emma>
          </inkml:annotationXML>
          <inkml:trace contextRef="#ctx0" brushRef="#br0" timeOffset="127748.6243">3676 7040 448,'0'-21'1505,"0"21"161,0 0-321,0 0-128,0 0-64,0 0-544,0 0-385,0 0-224,0 0 96,0 0 321,21 21 31,-21 1 1,0-1 159,21-1-31,-21 23-129,0-1-31,21 21-129,-21-22-96,0 22-64,21 1 0,-21-1-64,0-20-64,21-3 64,-21-18-32,21 19-32,-21-19 32,0-1-32,0-1 32,21 2 0,-21-1 0,0-21-32,0 21 0,21-21 65,-21 0 63,0 0 128,0 0 192,0 0-31,0-21-225,0 0-160,0-21 0,21-21 0,-21 20 0,21-20-32,-21 0 0,22-21 0,-22 21 0,20 0 0,-20 22 32,22-1 0,-22 21-32,0-1 32,0 22-96,0-20 32,0 20 32,0 0-384,20 0-1314,-20 0-1441,0 0-3363</inkml:trace>
          <inkml:trace contextRef="#ctx0" brushRef="#br0" timeOffset="128279.0253">4012 7608 832,'0'0'1153,"-20"0"-544,20 0-161,0 0 33,0 0 224,0 0 319,0 0-127,20 0-96,-20 20 0,0-20-129,22 0-63,-2 0-64,-20 0-65,22-20 97,-22 20-161,20-21-160,-20 21 65,22-22-1,-22 22 0,0-20 64,0 20-95,-22-20-65,22 20 96,-20 0-128,20 0-95,-22 0-97,22 0-65,-20 0-31,-2 20 0,22 0-32,-20 2 64,20 19 96,0 2-64,0-1 0,0-21 64,0 21-64,20-21 32,-20 0 32,22-21 0,-2 21-32,-20-21-64,22 0-192,20 0-417,-22-21-1345,2 21-2178</inkml:trace>
          <inkml:trace contextRef="#ctx0" brushRef="#br0" timeOffset="128700.2259">4306 7439 7783,'0'-20'1089,"-20"-1"0,20 21-288,0 0-353,0-22-416,0 22-320,0 0-1602,20-21-3203</inkml:trace>
          <inkml:trace contextRef="#ctx0" brushRef="#br0" timeOffset="128528.6257">4286 7587 3971,'0'0'1954,"0"0"-961,0 0-577,0 0-31,0 0 191,0 21 161,0-1-224,0 2-225,0-1 0,0 21-64,0-21-96,0 0-128,0 0 0,0 0 32,0-21-64,0 0-672,0 0-866,20-21-2818</inkml:trace>
        </inkml:traceGroup>
        <inkml:traceGroup>
          <inkml:annotationXML>
            <emma:emma xmlns:emma="http://www.w3.org/2003/04/emma" version="1.0">
              <emma:interpretation id="{D7B49577-62C0-44E7-B724-1FCF8CC5C927}" emma:medium="tactile" emma:mode="ink">
                <msink:context xmlns:msink="http://schemas.microsoft.com/ink/2010/main" type="inkWord" rotatedBoundingBox="6660,9016 6850,9015 6851,9247 6661,9248"/>
              </emma:interpretation>
              <emma:one-of disjunction-type="recognition" id="oneOf33">
                <emma:interpretation id="interp165" emma:lang="en-US" emma:confidence="1">
                  <emma:literal>+</emma:literal>
                </emma:interpretation>
                <emma:interpretation id="interp166" emma:lang="en-US" emma:confidence="0">
                  <emma:literal>t</emma:literal>
                </emma:interpretation>
                <emma:interpretation id="interp167" emma:lang="en-US" emma:confidence="0">
                  <emma:literal>I</emma:literal>
                </emma:interpretation>
                <emma:interpretation id="interp168" emma:lang="en-US" emma:confidence="0">
                  <emma:literal>T</emma:literal>
                </emma:interpretation>
                <emma:interpretation id="interp16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131274.2305">5377 7355 1473,'0'0'1473,"0"0"-416,0 0-160,0 0-160,0 0-257,0 0-159,0 0-161,0 0-32,0 21 384,0-21 161,0 22-64,0-1-33,0-1 33,0 2-257,0 19-160,0-18-96,0-3 32,0 0-64,0-20-31,22 22-162,-22-22-511,0 0-866,0 0-1056,0 0-1025</inkml:trace>
          <inkml:trace contextRef="#ctx0" brushRef="#br0" timeOffset="131445.8307">5293 7439 3331,'0'22'2178,"0"-22"-1345,0 0-641,0 0 128,22 0 481,-22 0 128,20 0-417,2 0-256,20 0-63,0 0-386,0-22-2978</inkml:trace>
        </inkml:traceGroup>
        <inkml:traceGroup>
          <inkml:annotationXML>
            <emma:emma xmlns:emma="http://www.w3.org/2003/04/emma" version="1.0">
              <emma:interpretation id="{063A8CA5-B33E-442C-9E3F-71435807FE6B}" emma:medium="tactile" emma:mode="ink">
                <msink:context xmlns:msink="http://schemas.microsoft.com/ink/2010/main" type="inkWord" rotatedBoundingBox="7942,8701 8361,8700 8363,9541 7944,9542"/>
              </emma:interpretation>
              <emma:one-of disjunction-type="recognition" id="oneOf34">
                <emma:interpretation id="interp170" emma:lang="en-US" emma:confidence="0">
                  <emma:literal>VH</emma:literal>
                </emma:interpretation>
                <emma:interpretation id="interp171" emma:lang="en-US" emma:confidence="0">
                  <emma:literal>Vil</emma:literal>
                </emma:interpretation>
                <emma:interpretation id="interp172" emma:lang="en-US" emma:confidence="0">
                  <emma:literal>Vis</emma:literal>
                </emma:interpretation>
                <emma:interpretation id="interp173" emma:lang="en-US" emma:confidence="0">
                  <emma:literal>Via</emma:literal>
                </emma:interpretation>
                <emma:interpretation id="interp174" emma:lang="en-US" emma:confidence="0">
                  <emma:literal>Vie</emma:literal>
                </emma:interpretation>
              </emma:one-of>
            </emma:emma>
          </inkml:annotationXML>
          <inkml:trace contextRef="#ctx0" brushRef="#br0" timeOffset="133349.0341">6575 7103 1569,'0'0'1377,"0"0"-256,0 0 64,0 0 97,0 0-161,0 0-353,0 0-63,0 0-224,0 0-257,0 22-96,0-22 384,0 21 257,0 21-288,21-1-65,-21 2-128,0 20-160,21 0-32,-21-22-31,21 22 31,-21 0-64,21-20-32,-21-1 64,21-21-64,-21-1 32,21 2-32,-21-1 32,0 0-64,21-21 32,-21 0 64,0 21 0,0-21 160,0 0 192,0-21 33,0 21-161,21-42-192,-21 0-64,21-21 64,-21 0-32,21 0-32,0 0-32,-21-21 33,21 21-1,0 0 0,-21 0-32,21 42 0,-21-21 0,0 21 32,0 21-32,0-22-96,0 22-257,0 0-768,0 22-897,0-22-416,0 21-3235</inkml:trace>
          <inkml:trace contextRef="#ctx0" brushRef="#br0" timeOffset="133723.4347">6890 7608 4644,'0'0'737,"0"20"-577,0-20 576,0 0 225,0 0 0,0 22-288,0-1-129,0-1-223,0 2-65,0 20-64,0-21-96,0 21 32,0-21-64,0 0-64,0-21 97,0 21-97,0-21-97,0 0-703,0 0-962,21-21-1313</inkml:trace>
          <inkml:trace contextRef="#ctx0" brushRef="#br0" timeOffset="134129.0354">6911 7755 4484,'0'0'897,"0"0"-769,0 0 0,0 0 512,0 0 417,21 0-448,0-21-353,0 21-224,0 0-1793</inkml:trace>
          <inkml:trace contextRef="#ctx0" brushRef="#br0" timeOffset="133957.4352">6974 7587 4131,'0'0'1602,"0"0"-705,0 0-353,0 0-159,0 0 63,0 21 225,0-21-161,21 20-224,-21 2-95,0-1-97,0 21-32,0 0 64,0-21-96,0 21 32,0-21 32,0 0-160,0-21 64,0 21-737,0-21-1088,0 0-2051</inkml:trace>
        </inkml:traceGroup>
        <inkml:traceGroup>
          <inkml:annotationXML>
            <emma:emma xmlns:emma="http://www.w3.org/2003/04/emma" version="1.0">
              <emma:interpretation id="{1218D7C5-E44C-4499-8D5D-62DBB337A140}" emma:medium="tactile" emma:mode="ink">
                <msink:context xmlns:msink="http://schemas.microsoft.com/ink/2010/main" type="inkWord" rotatedBoundingBox="9160,9059 9307,9058 9308,9288 9161,9289"/>
              </emma:interpretation>
              <emma:one-of disjunction-type="recognition" id="oneOf35">
                <emma:interpretation id="interp175" emma:lang="en-US" emma:confidence="1">
                  <emma:literal>t</emma:literal>
                </emma:interpretation>
                <emma:interpretation id="interp176" emma:lang="en-US" emma:confidence="0">
                  <emma:literal>+</emma:literal>
                </emma:interpretation>
                <emma:interpretation id="interp177" emma:lang="en-US" emma:confidence="0">
                  <emma:literal>T</emma:literal>
                </emma:interpretation>
                <emma:interpretation id="interp178" emma:lang="en-US" emma:confidence="0">
                  <emma:literal>x</emma:literal>
                </emma:interpretation>
                <emma:interpretation id="interp17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135221.0375">7877 7419 3811,'0'-21'1377,"0"21"-480,0 0-256,0 0-417,0 21 0,0-21 385,0 20-33,0 2-159,0-1-225,0 22-32,0-23-64,0 0-32,0 2 0,0-1-64,-21-21-32,21 20-865,0-20-1761</inkml:trace>
          <inkml:trace contextRef="#ctx0" brushRef="#br0" timeOffset="135423.8378">7793 7525 6470,'0'0'1185,"0"0"-256,0-23-609,0 23-96,21 0-96,0-20-128,21 20 0,-21-21-672,21 21-3781</inkml:trace>
        </inkml:traceGroup>
        <inkml:traceGroup>
          <inkml:annotationXML>
            <emma:emma xmlns:emma="http://www.w3.org/2003/04/emma" version="1.0">
              <emma:interpretation id="{4189897C-B485-48F7-9E21-7F167E90D106}" emma:medium="tactile" emma:mode="ink">
                <msink:context xmlns:msink="http://schemas.microsoft.com/ink/2010/main" type="inkWord" rotatedBoundingBox="10210,8492 11596,8490 11598,9541 10212,9544"/>
              </emma:interpretation>
              <emma:one-of disjunction-type="recognition" id="oneOf36">
                <emma:interpretation id="interp180" emma:lang="en-US" emma:confidence="1">
                  <emma:literal>Vic)</emma:literal>
                </emma:interpretation>
                <emma:interpretation id="interp181" emma:lang="en-US" emma:confidence="0">
                  <emma:literal>Via)</emma:literal>
                </emma:interpretation>
                <emma:interpretation id="interp182" emma:lang="en-US" emma:confidence="0">
                  <emma:literal>Van)</emma:literal>
                </emma:interpretation>
                <emma:interpretation id="interp183" emma:lang="en-US" emma:confidence="0">
                  <emma:literal>Va.)</emma:literal>
                </emma:interpretation>
                <emma:interpretation id="interp184" emma:lang="en-US" emma:confidence="0">
                  <emma:literal>Vie)</emma:literal>
                </emma:interpretation>
              </emma:one-of>
            </emma:emma>
          </inkml:annotationXML>
          <inkml:trace contextRef="#ctx0" brushRef="#br0" timeOffset="136359.8394">8843 7103 1057,'0'0'1217,"0"0"-160,0-20-96,0 20 224,0 0-224,0 0-257,0 0-223,0 0-65,0 20-64,0-20 161,0 22 224,0-1-129,22 21-127,-22-21-1,0 42-192,0-21 65,20 20-129,-20 1-96,0-20 32,22 20-160,-22-21 64,20-1-32,-20-19-32,22-1 32,-22-1-32,0-20 32,20 22 32,-20-22 33,0 0 159,0 0 96,0-22 129,22 22-97,-22-20-256,0-23-64,20 2-32,2-1-32,-22-1 64,20-20-64,2 0 0,-2 1 32,2-23-32,-2 44 64,-20-22-64,22 21 0,-22 21 32,0-1 32,0 1-32,0 1-32,0 20-96,0 0-160,0 0-705,0 0-897,0 0-576,0 20-2883</inkml:trace>
          <inkml:trace contextRef="#ctx0" brushRef="#br0" timeOffset="136703.0401">9201 7545 4644,'0'20'1922,"0"-20"-1858,20 0 96,-20 22 833,0-22 128,0 41-288,22-19-161,-22-1-287,20-1-129,-20 23-64,22-22-128,-22 0 32,0 0-64,0-21 64,20 0-224,-20 21-704,0-21-1026,0-21-1730</inkml:trace>
          <inkml:trace contextRef="#ctx0" brushRef="#br0" timeOffset="136921.4403">9305 7545 5477,'0'0'1569,"0"0"-832,0 0-321,0 0 33,0 20-33,-20-20 0,20 22-159,-22 19-161,2-19 32,20 19-32,-22-19-128,22-1 64,-20 21-32,20-42-448,0 21-1186,0-21-2626</inkml:trace>
          <inkml:trace contextRef="#ctx0" brushRef="#br0" timeOffset="137217.8409">9495 7608 4228,'0'0'1857,"0"0"-1152,0 0 608,-22 0-128,22 0-288,0 0-384,0 0-161,-20 20-128,20-20-64,-22 22 33,22-1 31,-20-1-32,20 2-128,-22-1 64,22 0 0,0 0-64,0 0-64,22 0 32,-2-21 32,2 0 32,-2 0-192,22 0-993,0 0-2146</inkml:trace>
          <inkml:trace contextRef="#ctx0" brushRef="#br0" timeOffset="139339.4446">9873 6851 2850,'0'0'1153,"0"-21"449,0 21-353,0 0-32,-21 0-192,21 0-320,0 0-257,0 0-160,0 0 1,0 0-65,21 0-64,-21 0 64,0 0 1,0 0-33,0 21 0,21-21-32,0 0 96,0 22 97,0-2-1,0 1 96,21 21-287,-21 1 127,21-2-160,0 22 0,-21-20 32,0 40-64,0-20 64,0 0-63,0 1-65,-21-1 64,0 0 0,0-21 0,-21 21 0,21-22 32,-21 2 0,-21-1-32,21 0 0,0-21-32,0 0 0,0 0-64,0-21-320,21 0-673,0 0-1089,21-21-2786</inkml:trace>
        </inkml:traceGroup>
        <inkml:traceGroup>
          <inkml:annotationXML>
            <emma:emma xmlns:emma="http://www.w3.org/2003/04/emma" version="1.0">
              <emma:interpretation id="{4FC7170F-15BF-4C2E-8658-6E854623A05F}" emma:medium="tactile" emma:mode="ink">
                <msink:context xmlns:msink="http://schemas.microsoft.com/ink/2010/main" type="inkWord" rotatedBoundingBox="12227,8701 12732,8700 12733,9604 12228,9605"/>
              </emma:interpretation>
              <emma:one-of disjunction-type="recognition" id="oneOf37">
                <emma:interpretation id="interp185" emma:lang="en-US" emma:confidence="0">
                  <emma:literal>9:</emma:literal>
                </emma:interpretation>
                <emma:interpretation id="interp186" emma:lang="en-US" emma:confidence="0">
                  <emma:literal>Q:</emma:literal>
                </emma:interpretation>
                <emma:interpretation id="interp187" emma:lang="en-US" emma:confidence="0">
                  <emma:literal>Q;</emma:literal>
                </emma:interpretation>
                <emma:interpretation id="interp188" emma:lang="en-US" emma:confidence="0">
                  <emma:literal>fi</emma:literal>
                </emma:interpretation>
                <emma:interpretation id="interp189" emma:lang="en-US" emma:confidence="0">
                  <emma:literal>S;</emma:literal>
                </emma:interpretation>
              </emma:one-of>
            </emma:emma>
          </inkml:annotationXML>
          <inkml:trace contextRef="#ctx0" brushRef="#br0" timeOffset="140228.6463">11049 7166 4260,'0'-20'736,"-21"20"193,21 0 96,0 0-224,-21 0-193,21 0-31,0 0-33,-21 0-63,21 0-97,-21 20 1,0-20-33,21 22-64,-21-1-64,0-1 97,0 23-1,0-23 32,21 23-127,0-2-97,0 2-64,0-1 0,0-1 0,21-18 32,0-3 64,21 0-32,-21 2-32,21-22 33,-21 0-1,21 0-32,0 0 32,0-22 32,-21-18-32,0 17-32,21-18 96,-21-1-31,-21-1-65,21-19 0,0 20-32,-21-1 32,0 2 96,-21-1 96,21 21 1,-21-21-97,0 42-32,0-21-160,21 21 0,-21-22 0,0 22 0,0 0-32,0 0 0,0 0-32,21 22 0,0-22-96,-21 0 64,21 21-1,0 21 129,-21-21 33,21 42 31,0-21 32,0-1-96,0 22 64,0-20-64,0 20 64,-21 1-128,21-2 160,0 1-128,0 0 32,0 0 0,0-21 0,0 0-64,0-21 96,0 0-64,0 0 32,0-21-32,0 21-32,0-21-192,0-21-385,21 0-960,-21 0-2018,21 0-5190</inkml:trace>
          <inkml:trace contextRef="#ctx0" brushRef="#br0" timeOffset="140618.6469">11301 7755 6021,'0'0'2210,"0"0"-1025,0 0-31,0 0-290,0 0-351,0 0-321,0 21-64,0-21 128,0 21 33,0 0-97,0 0-64,0 0 32,0 0-64,0 0 0,0-21-64,0 21-64,0-21-224,0 0-545,0 0-640,0 0-2146</inkml:trace>
          <inkml:trace contextRef="#ctx0" brushRef="#br0" timeOffset="140805.8473">11343 7565 9577,'-21'0'832,"21"-20"353,0 20-288,0 0-672,0 0-193,0-20-161,21 20-543,-21 0-1442,22 0-4132</inkml:trace>
        </inkml:traceGroup>
        <inkml:traceGroup>
          <inkml:annotationXML>
            <emma:emma xmlns:emma="http://www.w3.org/2003/04/emma" version="1.0">
              <emma:interpretation id="{626EDDFB-52ED-4134-9FB3-368438054AE1}" emma:medium="tactile" emma:mode="ink">
                <msink:context xmlns:msink="http://schemas.microsoft.com/ink/2010/main" type="inkWord" rotatedBoundingBox="13298,8953 13487,8952 13488,9114 13299,9115"/>
              </emma:interpretation>
              <emma:one-of disjunction-type="recognition" id="oneOf38">
                <emma:interpretation id="interp190" emma:lang="en-US" emma:confidence="1">
                  <emma:literal>=</emma:literal>
                </emma:interpretation>
                <emma:interpretation id="interp191" emma:lang="en-US" emma:confidence="0">
                  <emma:literal>[</emma:literal>
                </emma:interpretation>
                <emma:interpretation id="interp192" emma:lang="en-US" emma:confidence="0">
                  <emma:literal>E</emma:literal>
                </emma:interpretation>
                <emma:interpretation id="interp193" emma:lang="en-US" emma:confidence="0">
                  <emma:literal>I</emma:literal>
                </emma:interpretation>
                <emma:interpretation id="interp194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141757.4489">11931 7439 9288,'0'0'865,"0"0"-737,0 0-256,0 0 320,21 0 0,0 0-31,0 0-129,21 0-96,-21 0-1250,21 0-4227</inkml:trace>
          <inkml:trace contextRef="#ctx0" brushRef="#br0" timeOffset="141523.4484">11973 7292 1313,'0'0'3363,"0"0"-2210,0 0-512,0 0 480,21 0 160,-21 0-320,0 0-64,21 0-225,-21 0-191,21 0-193,0 0-64,0 0-192,-21 0 64,21 0-160,-21 0 32,21 0-224,-21 0-481,0 22-928,0-22-1666,0 0-3106</inkml:trace>
        </inkml:traceGroup>
        <inkml:traceGroup>
          <inkml:annotationXML>
            <emma:emma xmlns:emma="http://www.w3.org/2003/04/emma" version="1.0">
              <emma:interpretation id="{D02D68A3-5852-49FE-BF9C-3B0A381B750A}" emma:medium="tactile" emma:mode="ink">
                <msink:context xmlns:msink="http://schemas.microsoft.com/ink/2010/main" type="inkWord" rotatedBoundingBox="14412,8786 14894,8785 14895,9415 14413,9416"/>
              </emma:interpretation>
              <emma:one-of disjunction-type="recognition" id="oneOf39">
                <emma:interpretation id="interp195" emma:lang="en-US" emma:confidence="0">
                  <emma:literal>Ei</emma:literal>
                </emma:interpretation>
                <emma:interpretation id="interp196" emma:lang="en-US" emma:confidence="0">
                  <emma:literal>E;</emma:literal>
                </emma:interpretation>
                <emma:interpretation id="interp197" emma:lang="en-US" emma:confidence="0">
                  <emma:literal>E,</emma:literal>
                </emma:interpretation>
                <emma:interpretation id="interp198" emma:lang="en-US" emma:confidence="0">
                  <emma:literal>E:</emma:literal>
                </emma:interpretation>
                <emma:interpretation id="interp199" emma:lang="en-US" emma:confidence="0">
                  <emma:literal>C;</emma:literal>
                </emma:interpretation>
              </emma:one-of>
            </emma:emma>
          </inkml:annotationXML>
          <inkml:trace contextRef="#ctx0" brushRef="#br0" timeOffset="142771.4506">13317 7146 1633,'22'0'1634,"-22"0"-673,0 0 704,0 0 161,0 0-385,0 0-160,0 0-192,0 0-512,0 0-321,-22 0 0,22 0-63,0-21-33,0 21-32,-20 0-64,-2 0-32,2 0-32,-2 21 0,2-21 64,-2 0-32,2 20-32,-22 2 0,42-22 0,-22 21 32,22-1-32,0-20-32,0 22 0,0-22 0,0 21 0,22-21 32,-2 0 64,2 20-32,-2-20-32,2 0 0,-2 0 64,2 0-64,-22 22 32,20-22-32,-20 0 64,0 0 0,0 0 128,0 0 1,-20 0-1,20 0-128,-22 21-32,2-21 32,-2 0-32,2 20 32,-22 1-32,20-21 0,2 22 32,-2-1-96,2-1 96,20 2 0,0-1-64,0-1 0,0 3 96,0-3-64,20 0 32,2 2 97,20-1-65,0-21 64,0 20-96,-22-20-64,22 0 0,0 0-320,-20 0-481,20 0-705,-42 0-1953,20-20-5700</inkml:trace>
          <inkml:trace contextRef="#ctx0" brushRef="#br0" timeOffset="143613.8521">13507 7439 8584,'-22'-20'1409,"22"20"-96,0 0-128,0 0-768,0 0-353,0-21-192,0 21-417,22 0-768,-22 0-1410,20 0-3491</inkml:trace>
          <inkml:trace contextRef="#ctx0" brushRef="#br0" timeOffset="143426.6518">13507 7565 4067,'0'0'2947,"0"0"-1505,0 0-225,0 0-353,0 0-351,0 0-129,0 22 321,0-22-128,0 21-97,0-1-96,0 2-191,-22-1-65,22-1-64,0 2 0,0-1-32,0-21-32,0 21-192,0-21-289,22 0-480,-22-21-1121,0 0-2850</inkml:trace>
        </inkml:traceGroup>
        <inkml:traceGroup>
          <inkml:annotationXML>
            <emma:emma xmlns:emma="http://www.w3.org/2003/04/emma" version="1.0">
              <emma:interpretation id="{B90D56FC-71B2-4264-BBC1-AC5C313C3C5B}" emma:medium="tactile" emma:mode="ink">
                <msink:context xmlns:msink="http://schemas.microsoft.com/ink/2010/main" type="inkWord" rotatedBoundingBox="15567,8680 16134,8679 16135,9583 15568,9585"/>
              </emma:interpretation>
              <emma:one-of disjunction-type="recognition" id="oneOf40">
                <emma:interpretation id="interp200" emma:lang="en-US" emma:confidence="0">
                  <emma:literal>of,</emma:literal>
                </emma:interpretation>
                <emma:interpretation id="interp201" emma:lang="en-US" emma:confidence="0">
                  <emma:literal>Q:</emma:literal>
                </emma:interpretation>
                <emma:interpretation id="interp202" emma:lang="en-US" emma:confidence="0">
                  <emma:literal>hi</emma:literal>
                </emma:interpretation>
                <emma:interpretation id="interp203" emma:lang="en-US" emma:confidence="0">
                  <emma:literal>Q;</emma:literal>
                </emma:interpretation>
                <emma:interpretation id="interp204" emma:lang="en-US" emma:confidence="0">
                  <emma:literal>of;</emma:literal>
                </emma:interpretation>
              </emma:one-of>
            </emma:emma>
          </inkml:annotationXML>
          <inkml:trace contextRef="#ctx0" brushRef="#br0" timeOffset="145719.8558">14368 7166 1505,'0'0'1441,"0"0"-608,0-20 160,0 20-160,0 0 256,0 0 128,0 0-192,0 0-192,0 0-97,0 0-127,0 0-289,0 0 33,0 0-129,-21 0-160,21 0 32,-21 20-64,0-20 64,21 22-32,-21-22 32,0 21-64,21-1 0,-21 2 32,0-1 0,21-1 65,-21 23-65,21-23 32,0 1-96,0 22-32,21-23 64,-21 23-32,21-23 32,0 3 0,0-3 0,0-20 32,21 20 32,0-20-32,-1 0 32,1 0 64,0-20-96,0 0 0,-20-3 0,20 3 1,-22-23 31,2 23 0,-1-23-32,0 2 0,0-2 0,-21 2 0,0-1 0,0 21 32,-21-21-32,21-1 0,-21 23 96,0-1 1,21 21-33,-22-22 0,2 22-64,20 0 0,-22-21-64,22 21 32,-20 0-128,20 21 0,-22-21 32,22 43 64,-20-23 96,20 23 0,-22 20 32,2 0 0,20 0-64,-22 21 0,22-21 0,-20 0 96,20 0-31,0-21 63,0-1-160,0 2 96,0-1-96,0 0 0,0-21 32,0 0-32,-22-21-64,22 21 96,0-21 0,0 0-96,0 0-128,0 0-256,0-21-738,0 21-1472,22-21-3171</inkml:trace>
          <inkml:trace contextRef="#ctx0" brushRef="#br0" timeOffset="146905.4579">14746 7565 3395,'0'-20'4260,"0"20"-2819,0 0-64,0 0-352,0 0-256,0 0-256,0 0-385,0 0-352,0 0-930,21 0-2465</inkml:trace>
          <inkml:trace contextRef="#ctx0" brushRef="#br0" timeOffset="147981.8598">14767 7734 1569,'0'-21'2274,"0"21"-416,0 0-513,0 0-416,0 0-545,0 0-159,0 0 383,0 21 481,0 0-256,0 0-385,0 0-127,0 0-161,0 0-64,0-21-128,0 21 96,0 0-32,0-21-96,0 21-641,0 0-992,0-21-2147</inkml:trace>
        </inkml:traceGroup>
      </inkml:traceGroup>
    </inkml:traceGroup>
    <inkml:traceGroup>
      <inkml:annotationXML>
        <emma:emma xmlns:emma="http://www.w3.org/2003/04/emma" version="1.0">
          <emma:interpretation id="{90A51967-0E71-4E1B-92C2-7C24220615E7}" emma:medium="tactile" emma:mode="ink">
            <msink:context xmlns:msink="http://schemas.microsoft.com/ink/2010/main" type="paragraph" rotatedBoundingBox="2233,10639 9065,10792 9051,11441 2219,112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F829CC-F2ED-417E-998D-2149523FC2E6}" emma:medium="tactile" emma:mode="ink">
              <msink:context xmlns:msink="http://schemas.microsoft.com/ink/2010/main" type="line" rotatedBoundingBox="2233,10639 9065,10792 9051,11441 2219,11287"/>
            </emma:interpretation>
          </emma:emma>
        </inkml:annotationXML>
        <inkml:traceGroup>
          <inkml:annotationXML>
            <emma:emma xmlns:emma="http://www.w3.org/2003/04/emma" version="1.0">
              <emma:interpretation id="{B99CFAE1-7C95-4336-A261-3B491BEE0BFA}" emma:medium="tactile" emma:mode="ink">
                <msink:context xmlns:msink="http://schemas.microsoft.com/ink/2010/main" type="inkWord" rotatedBoundingBox="2233,10639 3437,10666 3424,11228 2220,11201"/>
              </emma:interpretation>
              <emma:one-of disjunction-type="recognition" id="oneOf41">
                <emma:interpretation id="interp205" emma:lang="en-US" emma:confidence="0">
                  <emma:literal>kinetic</emma:literal>
                </emma:interpretation>
                <emma:interpretation id="interp206" emma:lang="en-US" emma:confidence="0">
                  <emma:literal>Kinetic</emma:literal>
                </emma:interpretation>
                <emma:interpretation id="interp207" emma:lang="en-US" emma:confidence="0">
                  <emma:literal>Kinetin</emma:literal>
                </emma:interpretation>
                <emma:interpretation id="interp208" emma:lang="en-US" emma:confidence="0">
                  <emma:literal>kinetin</emma:literal>
                </emma:interpretation>
                <emma:interpretation id="interp209" emma:lang="en-US" emma:confidence="0">
                  <emma:literal>Kineti&lt;</emma:literal>
                </emma:interpretation>
              </emma:one-of>
            </emma:emma>
          </inkml:annotationXML>
          <inkml:trace contextRef="#ctx0" brushRef="#br0" timeOffset="157841.0772">861 9205 1761,'0'0'1570,"0"-22"-257,0 22-288,0 0-192,0 0-705,0 0-224,0 22 608,0-22 321,0 20-64,0 23-449,0-23-32,0 23 1,0-1-97,0-1-96,0 2 32,0-1 0,0-21-64,0-21-64,0 21 64,0-21 128,0 0 129,0 0-1,22-21-1121,-22 0-1569,0 0-1954</inkml:trace>
          <inkml:trace contextRef="#ctx0" brushRef="#br0" timeOffset="158168.6778">1009 9162 2146,'0'-20'2434,"0"20"-1569,0 0-769,0 20 192,0-20 64,-22 21-63,22-21-33,-20 22-32,20-22-32,-22 20-96,22 2 32,-20-22-63,20 21-33,-22-1 32,22 2-32,-20-22-32,20 21 0,0-21 0,0 20 0,0-20 96,20 22 64,-20-22-32,22 21-32,-22-21-32,20 20 0,2 2 32,-2-22-32,2 0-32,-22 21 65,20-21 31,2 0-128,-22 0-513,20 21-1184,-20-21-1506</inkml:trace>
          <inkml:trace contextRef="#ctx0" brushRef="#br0" timeOffset="158418.2782">1093 9331 1825,'0'0'1474,"0"0"-962,0 0-352,0 0-128,0 0 577,20 0 544,-20 20 0,0 2-96,0-1-448,0-21-289,0 20-160,0 2-64,0-22-32,0 21 64,22-21-64,-22 0-1024,0 0-1955,0 0-2625</inkml:trace>
          <inkml:trace contextRef="#ctx0" brushRef="#br0" timeOffset="158574.2785">1135 9205 6245,'0'-43'1121,"0"43"-192,0-20-608,0 20-289,0 0-321,0 0-1184,0 0-1634</inkml:trace>
          <inkml:trace contextRef="#ctx0" brushRef="#br0" timeOffset="159401.0799">1197 9288 800,'0'22'353,"0"-1"768,0-1 160,0 2-352,0-1-64,22-1-97,-22 2-415,0-22-225,0 21 0,0 0 96,0-21-128,0 0 96,0 0 1,0 0 447,0 0 353,0 0-224,0 0-545,0 0-160,20-21-64,-20 0 32,0-1-32,22 2-32,-22-1-32,0 21 64,0-22-64,20 22-96,-20 0 0,0 0-97,0 22 193,22-22 0,-22 21 32,20-1 64,-20-20 0,22 22 0,-22-1 0,20-21 0,-20 0 32,22 0 33,-22 0 63,20 0 64,-20-21-64,0-1-32,22 2-96,-22-1 32,0-1 0,21 2-32,-21-1 0,0-1 65,0 2-65,-21 20 0,21 0-32,0 0-161,0 0-95,0 20 160,-22 2-32,22-1 96,0 21 32,0-21-32,0 21 32,0-21-96,0 0 96,22-21 0,-1 21 0,0-21 32,0 0 64,0 0 0,-21 0 0,21 0 64,0-21 0,0 0-31,-21 0 63,21-21 64,0 21 64,-21-21-128,0-1-127,21-20 31,-21 21-64,0 1 64,0-2-64,0 2 0,-21 19 0,21 1 0,0 1 32,0 20 32,0 0 64,0 0-256,0 0-160,0 0-64,0 20 223,0 1 33,0 22 64,0 20 0,0 20 32,0 2 0,0-22 0,0 0 0,0-21-32,0 0 0,0-21 33,0-21-33,21 0 32,-21 0-385,0 0-383,0 0-2628</inkml:trace>
          <inkml:trace contextRef="#ctx0" brushRef="#br0" timeOffset="159588.2803">1513 9268 5477,'-21'-21'2050,"21"21"-1474,21 0-512,-21 0 449,21 0 480,0-22-353,0 22-383,21 0-161,-21 0-96,21 0-801,-21 0-1698,0 0-3298</inkml:trace>
          <inkml:trace contextRef="#ctx0" brushRef="#br0" timeOffset="159728.6804">1765 9268 544,'0'42'1505,"0"-42"-544,0 21 224,0-1 33,0 2-386,0 19-511,21-19-33,-21-22-160,0 21 0,0-21-384,0 21-2242</inkml:trace>
          <inkml:trace contextRef="#ctx0" brushRef="#br0" timeOffset="159884.6808">1786 9162 7174,'0'-20'1954,"0"-1"-1025,0 21-256,0 0-577,0 0-192,0 0-673,21 0-2114,-21 0-2274</inkml:trace>
          <inkml:trace contextRef="#ctx0" brushRef="#br0" timeOffset="160134.2811">1954 9268 256,'0'0'7110,"0"0"-5828,0 0 31,0 0-64,0 0-448,-22 20-289,22-20-223,-20 22-193,-2-22 0,22 41-32,-20-19 0,-2-1-32,22 21-64,0-21 32,0 0-32,0 0 64,22-21-32,-2 21 64,2-21 32,20 21-192,-22-21-1025,22 0-609,0-21-4452</inkml:trace>
        </inkml:traceGroup>
        <inkml:traceGroup>
          <inkml:annotationXML>
            <emma:emma xmlns:emma="http://www.w3.org/2003/04/emma" version="1.0">
              <emma:interpretation id="{FE36CC6A-1EC5-4730-A785-8C2BD84A7692}" emma:medium="tactile" emma:mode="ink">
                <msink:context xmlns:msink="http://schemas.microsoft.com/ink/2010/main" type="inkWord" rotatedBoundingBox="4863,10813 6356,10846 6344,11380 4851,11347"/>
              </emma:interpretation>
              <emma:one-of disjunction-type="recognition" id="oneOf42">
                <emma:interpretation id="interp210" emma:lang="en-US" emma:confidence="0">
                  <emma:literal>Coulomb</emma:literal>
                </emma:interpretation>
                <emma:interpretation id="interp211" emma:lang="en-US" emma:confidence="0">
                  <emma:literal>coulomb</emma:literal>
                </emma:interpretation>
                <emma:interpretation id="interp212" emma:lang="en-US" emma:confidence="0">
                  <emma:literal>coulombs</emma:literal>
                </emma:interpretation>
                <emma:interpretation id="interp213" emma:lang="en-US" emma:confidence="0">
                  <emma:literal>Coulombs</emma:literal>
                </emma:interpretation>
                <emma:interpretation id="interp214" emma:lang="en-US" emma:confidence="0">
                  <emma:literal>Colombo</emma:literal>
                </emma:interpretation>
              </emma:one-of>
            </emma:emma>
          </inkml:annotationXML>
          <inkml:trace contextRef="#ctx0" brushRef="#br0" timeOffset="250224.4394">3697 9436 1377,'0'0'993,"0"0"-737,0 0 577,0 0 576,0 0 161,0 0-129,0 0-352,0 0-416,0-22-161,0 22-31,0 0-33,0-20 0,-21 20-31,21-21-65,0 21-32,-21-22-159,21 22-1,-21 0-96,21-20-128,-21 20 64,0 20-128,21 2 64,-21-1 32,0-1-33,0 23 33,0-22 32,21 21-32,-21-21 0,21 21 0,0-21 32,21 0 0,0 0 0,-21 0 0,21-21 32,0 21 32,0-21-64,0 0-256,0 0-609,0 0-864,0 0-1506</inkml:trace>
          <inkml:trace contextRef="#ctx0" brushRef="#br0" timeOffset="250567.6401">3802 9499 3427,'0'0'993,"0"0"-193,0 0 161,0 0-416,-21 21 31,21-21-31,0 0-129,-21 21 1,21 0-33,0 0-64,0 0-63,0-21-97,21 21-96,-21 0 128,21-21 0,-21 0 64,21 0-63,0 0 63,0 0-64,-21 0 96,21-21-31,-21 0 191,0 21 32,0-21-63,0 0-129,-21 0-64,21 21-160,-21-21 0,0 21-96,21-21 0,-21 21-352,0 0-353,21 0-928,0 0-2595</inkml:trace>
          <inkml:trace contextRef="#ctx0" brushRef="#br0" timeOffset="250864.0406">3992 9499 4356,'0'21'1697,"0"-21"-1537,0 0-224,0 0 385,0 0 511,0 21-255,20-21-97,-20 21-63,0 0-161,22-21 0,-22 21 33,0-21-97,20 0 96,2 0 289,-22 0 287,20 0-159,-20-21-192,22 0-97,-2 21-160,-20-21-64,0 0-96,22 0 1,-22 0-129,0 0-321,0 0-608,0-1-1313,-22 2-2114</inkml:trace>
          <inkml:trace contextRef="#ctx0" brushRef="#br0" timeOffset="251098.0409">4244 9268 4452,'0'0'1281,"20"20"-865,-20-20 994,0 0-33,-20 22-608,20-1-321,0 21-128,0-21-63,0 21-33,0 0-128,0-21-32,0 0-32,0 0 64,0 0-96,20 0-96,-20-21-416,0 21-1090,22-21-1697</inkml:trace>
          <inkml:trace contextRef="#ctx0" brushRef="#br0" timeOffset="251425.6416">4370 9520 4228,'0'0'2786,"-22"0"-1505,22 0-256,0 0-320,0 0-417,0 0-64,-20 0-191,20 21-33,0-21 0,0 21 0,20 0 0,-20-21-33,22 0 98,-22 21 95,0-21 128,20 0 192,2-21-159,-22 21-65,20 0 128,-20-21-127,0 0-1,0 21 0,0-21 64,0 0-95,0 21-1,0-21-96,-20 21-96,-2-21-128,2 21-96,-2 21-513,22-21-736,-20 21-1474,20-21-4676</inkml:trace>
          <inkml:trace contextRef="#ctx0" brushRef="#br0" timeOffset="252002.8426">4516 9478 320,'0'0'2883,"0"0"-2467,0 0-96,0 0 929,0 0 1,0 21-354,0-21-159,0 21-160,0 0-161,0-21-160,0 21 1,0 0-161,0-21-32,0 21-32,0-21 32,0 0 96,22 0 160,-22 0 193,0-21-97,0 21-224,20-21-96,-20 0 1,22 0-97,-2 0 0,-20 21 0,0-21 0,0 21 0,21 0-65,-21 0-63,0 0-32,0 0 128,0 0 96,0 21 0,0 0 0,0 0-64,0 0 0,0-21 0,0 21 0,0-21 0,0 0 32,21 0 32,-21 0 33,0 0 63,21-21-32,-21 21-64,21-21 0,-21 0-32,0 21 0,21-21-32,-21 0-32,0 21-32,22 0-64,-22 0-32,0 0 96,0 21 96,0 0 0,0 0-32,0 0-321,0 0-832,0 0-352,0 0-930,0-21-1408</inkml:trace>
          <inkml:trace contextRef="#ctx0" brushRef="#br0" timeOffset="252486.4433">4853 9183 5669,'20'0'256,"-20"0"-96,0 0 801,0 0 384,0 0-480,0 0-769,0 0 32,0 22-31,0-2 159,0 2 96,0-1-96,0-1-127,0 23 63,0-1 0,0-1-128,0 2 0,-20-22 0,20 0-64,0 0 0,0 0 0,0-21 0,0 0 32,20 0-64,-20 0 128,0 0 32,0 0-64,22-21-64,-2 21 0,-20-21-32,22 21-64,-22 0 64,20 0-96,-20 0 64,0 0 64,0 21 64,0 0 32,0-21 32,0 21-64,22 0-96,-22 0 64,0 0-32,0-21 96,-22 0 97,22 21 127,-20-21-320,-2 0-673,2 0-960,-22-21-2275</inkml:trace>
        </inkml:traceGroup>
        <inkml:traceGroup>
          <inkml:annotationXML>
            <emma:emma xmlns:emma="http://www.w3.org/2003/04/emma" version="1.0">
              <emma:interpretation id="{D829A1B8-6791-4F90-A7AA-1A0EA691A43A}" emma:medium="tactile" emma:mode="ink">
                <msink:context xmlns:msink="http://schemas.microsoft.com/ink/2010/main" type="inkWord" rotatedBoundingBox="7827,10788 9065,10816 9052,11397 7814,11369"/>
              </emma:interpretation>
              <emma:one-of disjunction-type="recognition" id="oneOf43">
                <emma:interpretation id="interp215" emma:lang="en-US" emma:confidence="0">
                  <emma:literal>Hartree</emma:literal>
                </emma:interpretation>
                <emma:interpretation id="interp216" emma:lang="en-US" emma:confidence="0">
                  <emma:literal>H art Tree</emma:literal>
                </emma:interpretation>
                <emma:interpretation id="interp217" emma:lang="en-US" emma:confidence="0">
                  <emma:literal>Hart see</emma:literal>
                </emma:interpretation>
                <emma:interpretation id="interp218" emma:lang="en-US" emma:confidence="0">
                  <emma:literal>H art free</emma:literal>
                </emma:interpretation>
                <emma:interpretation id="interp219" emma:lang="en-US" emma:confidence="0">
                  <emma:literal>Hart re</emma:literal>
                </emma:interpretation>
              </emma:one-of>
            </emma:emma>
          </inkml:annotationXML>
          <inkml:trace contextRef="#ctx0" brushRef="#br0" timeOffset="178214.713">6491 9331 5028,'0'-21'257,"0"21"191,0 0 161,0 0-225,0 0 192,0 0-447,0 21 287,0-1 32,0 2 129,-21 19-193,21 2 129,0-1-225,0 0-96,-21 21-32,21-42-96,0 21-64,0-21 32,0-21-32,0 0 0,0 21 0,0-21-256,0-21-513,21 21-800,-21-21-1986</inkml:trace>
          <inkml:trace contextRef="#ctx0" brushRef="#br0" timeOffset="178464.3133">6596 9268 3651,'0'0'1698,"0"0"-577,0 0-1057,0 0 256,0 0 801,0 20 64,0 2-192,0 19-448,0 2-129,0-1-128,0 0-63,0 21-129,0-42-32,0 21 0,-21-21-32,21 0-32,0-21 64,0 21-224,0-21-545,0 0-704,0 0-962,0 0-4099</inkml:trace>
          <inkml:trace contextRef="#ctx0" brushRef="#br0" timeOffset="179010.3143">6785 9520 4099,'0'0'1314,"0"0"-257,-21 0 256,21 0-64,-21-21-288,21 21-449,0 0-255,-21 0-129,21 21-128,-21-21 64,21 21-32,0 0-32,-21-21 32,21 21 0,0 0-32,21-21 64,-21 0-64,0 21 64,21-21 0,0 0 64,-21 0-64,21 0 32,-21-21 1,21 21-1,-21-21 32,0 21-32,21-21-64,-21 21 32,0 0-64,0 0 0,0 0-64,0 0-128,0 0 160,0 21 64,0-21 32,21 21-64,-21 0 0,0-21-545,21 21-608,-21-21-1025,21 0-1249</inkml:trace>
          <inkml:trace contextRef="#ctx0" brushRef="#br0" timeOffset="179337.9149">6911 9562 3042,'0'0'1410,"0"0"-1570,0 0 1153,0 0 192,0 21-513,21-21-159,-21 0-289,0 21-32,0-21-64,0 0 0,0 0 193,0 0 191,0 0 289,0 0-225,0 0-383,0 0-1,-21-21-64,21 21-32,0-21 0,0 0-32,0 0-64,0 0 64,0 0 0,0 0-32,21 21 0,-21 0-96,0-21 64,21 21 0,-21 0-128,21 0-224,0 0-545,-21 0-672,21-22-1955</inkml:trace>
          <inkml:trace contextRef="#ctx0" brushRef="#br0" timeOffset="179805.9158">7037 9414 5220,'0'0'1122,"0"0"-898,0 0 512,0-20 418,21 20-258,0 0-415,0 0-289,0 0-160,0 0-96,22 0-769,-23 0-1121,2 0-1505</inkml:trace>
          <inkml:trace contextRef="#ctx0" brushRef="#br0" timeOffset="179634.3154">7100 9162 4420,'0'-20'704,"0"20"514,0 0-129,0 0-737,0 0-64,0 20 609,0-20-96,0 21-353,0 21-128,0-20-127,21 19 63,-21 2-96,0-1-32,0-1 0,0 2-64,0-1-32,0-21 0,0 0 0,0 0-128,0-21-256,0 0-705,0 0-801,0 0-128,0 0-4195</inkml:trace>
          <inkml:trace contextRef="#ctx0" brushRef="#br0" timeOffset="180523.517">7247 9499 1409,'0'21'993,"0"-21"-64,0 21 384,0-21-288,0 21-32,0-21-289,0 0-95,0 0-225,0 21-31,0-21 480,0 0 352,0-21-385,0 21-479,0 0-129,0-21-64,0 0 0,0 0-32,0 0-64,0 0-32,0 0 0,0 21-64,0-22 0,22 2 0,-22 20 32,20 0-64,-20 0 160,0 0-128,22 0 64,-22 0 0,20 0 0,2 20 0,-2-20 0,-20 22 0,22-22 32,-2 0-32,1 0 0,-21 0 32,21 0 0,0 0 0,-21 0-32,0 0 128,0 0-32,21-22 0,-21 22 0,0-20-31,-21 20 31,21-21-96,0 21 32,0-22 64,-21 22-224,21 0 32,0 0-65,-21 22 65,21-1 64,0-1 32,0 2-32,0-1-64,0 0 96,0 0 64,0 0-128,21 0 32,-21-21 32,21 0 0,0 21 32,0-21 32,-21 0-32,21-21 0,0 21 0,0-21 0,0 21 64,-21-21-96,21 0 64,-21 0-31,0 21 63,0-21 32,0-1-64,0 22 0,-21-20 0,21 20 32,-21 0-96,21 0-64,-21 20 0,21 2 32,-21-1 64,21 0-96,0 0 64,0 0 0,21 0-32,-21 0 64,42-21-32,-21 21 0,21-21-897,-21-21-2562</inkml:trace>
          <inkml:trace contextRef="#ctx0" brushRef="#br0" timeOffset="178651.5137">6470 9541 4772,'0'0'1121,"0"0"-1153,0 0 641,21-21 480,0 21-385,-21 0-383,42 0-257,-21 0-128,21-21-609,-21 21-1633,21 0-2403</inkml:trace>
        </inkml:traceGroup>
      </inkml:traceGroup>
    </inkml:traceGroup>
    <inkml:traceGroup>
      <inkml:annotationXML>
        <emma:emma xmlns:emma="http://www.w3.org/2003/04/emma" version="1.0">
          <emma:interpretation id="{53846D70-C826-4BC7-A8E1-70C2DBAA682B}" emma:medium="tactile" emma:mode="ink">
            <msink:context xmlns:msink="http://schemas.microsoft.com/ink/2010/main" type="paragraph" rotatedBoundingBox="2116,11511 12356,11092 12396,12060 2155,124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62BC40-D931-4482-B9B3-9D5EB85C3BA8}" emma:medium="tactile" emma:mode="ink">
              <msink:context xmlns:msink="http://schemas.microsoft.com/ink/2010/main" type="line" rotatedBoundingBox="2116,11511 12356,11092 12396,12060 2155,12479"/>
            </emma:interpretation>
          </emma:emma>
        </inkml:annotationXML>
        <inkml:traceGroup>
          <inkml:annotationXML>
            <emma:emma xmlns:emma="http://www.w3.org/2003/04/emma" version="1.0">
              <emma:interpretation id="{998EB8C0-064C-444F-9CA1-C17CCE199345}" emma:medium="tactile" emma:mode="ink">
                <msink:context xmlns:msink="http://schemas.microsoft.com/ink/2010/main" type="inkWord" rotatedBoundingBox="2118,11564 3373,11513 3410,12428 2155,12479"/>
              </emma:interpretation>
              <emma:one-of disjunction-type="recognition" id="oneOf44">
                <emma:interpretation id="interp220" emma:lang="en-US" emma:confidence="1">
                  <emma:literal>energy</emma:literal>
                </emma:interpretation>
                <emma:interpretation id="interp221" emma:lang="en-US" emma:confidence="0">
                  <emma:literal>•energy</emma:literal>
                </emma:interpretation>
                <emma:interpretation id="interp222" emma:lang="en-US" emma:confidence="0">
                  <emma:literal>Energy</emma:literal>
                </emma:interpretation>
                <emma:interpretation id="interp223" emma:lang="en-US" emma:confidence="0">
                  <emma:literal>Cinergy</emma:literal>
                </emma:interpretation>
                <emma:interpretation id="interp224" emma:lang="en-US" emma:confidence="0">
                  <emma:literal>emerge</emma:literal>
                </emma:interpretation>
              </emma:one-of>
            </emma:emma>
          </inkml:annotationXML>
          <inkml:trace contextRef="#ctx0" brushRef="#br0" timeOffset="161366.6833">757 10045 2017,'0'21'1730,"0"-21"-1442,0 0-384,0 0 288,20 0 289,-20 0-33,0 0 97,22 21 95,-22-21 97,20 0 32,2 0 128,-2 0-32,-20-21-193,22 21-223,-2-21-129,2 0-160,-2 0-32,-20 0 0,0 0 0,0 0 1,0 21-1,0-21-32,0 21-96,-20-21 0,-2 21-160,2 0-33,20 21 1,-22 0 64,2 0 96,-2 0-64,2 21 64,20 0-32,0 0 0,0 0 64,0 1 0,0-2-64,20-19 128,-20-2-32,22-20 96,-2 0 128,2 0 193,20 0-97,-22-20-160,2-23 0,20 23-128,-22-23 0,2 23-64,-2-23 32,-20 22 1,22 0-33,-22 21-33,20-21 33,-20 21-128,0 0-96,0 0 32,0 0 128,0 21-32,0 0 160,0 0 0,0 0-32,0 1-32,0 19 96,0-19-128,0-2 64,0 1-32,0-21 0,0 0 32,0 0 0,0 0 128,0 0-64,0 0 0,0 0-96,22-21 0,-22 1-64,20-2 64,-20 1-64,22 1 0,-22-2 0,0 22-32,20 0 32,-20 0-96,0 0 64,0 0-64,0 0 128,22 22 0,-22-2 32,20 1-32,-20 1 64,22-2-32,-2 1 0,-20-21 32,22 0 64,-22 0 0,20 0 32,2 0 0,-22-21-32,20 1 32,-20-2-128,22-19 96,-22 19-32,0 1-64,20 0 64,-20-21 1,0 42-1,0-21-32,-20 0 96,20 21 32,0 0-128,0 0-160,-22 21-64,22 0 96,-20 0 64,20 0-33,0 21 97,0 0 33,0 1-65,0-23 32,20 1-64,-20 1 32,22-22-257,-2 0-479,2 0-1795,-22-22-3106</inkml:trace>
          <inkml:trace contextRef="#ctx0" brushRef="#br0" timeOffset="161631.8837">1513 10108 3427,'0'0'3331,"0"22"-2723,0-22-672,0 0 321,0 20 351,0 1 97,21 1-289,-21-2-127,0 1-129,0 1-32,0-22-32,0 20-32,0-20 32,21 0 256,-21 0 609,0 0 385,0-20-1058,0-2-224,0 1 32,0-21-32,0 21-32,0-21-32,0 0-64,0 21 0,21 0-416,-21 21-994,21-21-1985,0 21-3780</inkml:trace>
          <inkml:trace contextRef="#ctx0" brushRef="#br0" timeOffset="162255.8848">1807 10130 1921,'-21'0'1538,"21"0"416,0-22 192,-21 22-449,21 0-383,0 0-322,-21-21-255,21 21-320,-21 0-129,21 0-256,-21 0-64,21 21-32,-21-21-64,21 22 32,-21-2 96,21 1-65,0 21 33,0-21-32,0-21 0,0 0 0,0 22 64,21-22 96,0 0-96,-21 0 64,21-22 33,0 22-33,-21 0 0,21-21-32,-21 21 64,0 0-96,0 0-32,0 0-128,0 0-65,21 0 161,-21 21 64,0 1 64,0-2 0,0 23 0,0-2 1,0 1 31,0 22 32,-21-1-64,21 0-32,-21 0 32,21-22 32,-21-19-64,21-2 32,-21 1 96,21 1 32,-21-22 33,21 0 127,-21 0-192,0-22-64,0-19-64,0 19 0,0-19-64,21-2 0,-21 3 0,21 17 64,0-18-128,21 19 64,-21-19-64,21 19 0,0 1-32,21 1-321,-21 20-832,21-22-1890,-21 1-4228</inkml:trace>
          <inkml:trace contextRef="#ctx0" brushRef="#br0" timeOffset="162661.4856">1890 10130 5541,'0'-22'2242,"0"22"-1602,0 0-800,0 22 160,0-22 353,0 20 95,22 23-160,-22-23-63,20 1-97,2 1-1089,-2-22-5093</inkml:trace>
          <inkml:trace contextRef="#ctx0" brushRef="#br0" timeOffset="162489.8853">2016 10130 7655,'0'0'801,"0"-22"-641,0 22 0,0 22 0,0-22 545,0 20 127,0 1-159,-20 1-385,20 19-31,-22-19-1,22 19-96,-20 1-64,-2 1-96,2-2 96,20-19 0,0-1-32,-22-21 0,22 0-448,0 0-1410,0-21-3202</inkml:trace>
        </inkml:traceGroup>
        <inkml:traceGroup>
          <inkml:annotationXML>
            <emma:emma xmlns:emma="http://www.w3.org/2003/04/emma" version="1.0">
              <emma:interpretation id="{49B30156-EA3D-4497-A8F5-84554FA4DFD3}" emma:medium="tactile" emma:mode="ink">
                <msink:context xmlns:msink="http://schemas.microsoft.com/ink/2010/main" type="inkWord" rotatedBoundingBox="4823,11417 6534,11347 6559,11975 4848,12045"/>
              </emma:interpretation>
              <emma:one-of disjunction-type="recognition" id="oneOf45">
                <emma:interpretation id="interp225" emma:lang="en-US" emma:confidence="0">
                  <emma:literal>potential</emma:literal>
                </emma:interpretation>
                <emma:interpretation id="interp226" emma:lang="en-US" emma:confidence="0">
                  <emma:literal>Potential</emma:literal>
                </emma:interpretation>
                <emma:interpretation id="interp227" emma:lang="en-US" emma:confidence="0">
                  <emma:literal>poetic</emma:literal>
                </emma:interpretation>
                <emma:interpretation id="interp228" emma:lang="en-US" emma:confidence="0">
                  <emma:literal>poetical</emma:literal>
                </emma:interpretation>
                <emma:interpretation id="interp229" emma:lang="en-US" emma:confidence="0">
                  <emma:literal>poetics</emma:literal>
                </emma:interpretation>
              </emma:one-of>
            </emma:emma>
          </inkml:annotationXML>
          <inkml:trace contextRef="#ctx0" brushRef="#br0" timeOffset="253391.245">3487 10045 5733,'-21'-21'512,"21"21"-63,0 0-97,0 0-448,21 0 128,-21 0 352,21 0 225,0 0-161,21 0-95,-21 0-65,0 0-32,0 0-31,-21 21-33,21-21 64,-21 0-32,0 21 32,0-21 257,0 0 352,0 0-225,-21 21-512,21-21 1,-21 0-161,0 21-161,0-21-447,0 0-1186,21 0-1633,0-21-3107</inkml:trace>
          <inkml:trace contextRef="#ctx0" brushRef="#br0" timeOffset="253079.2445">3508 10087 4260,'0'-21'1281,"0"21"-993,0 0-224,0 21-32,0-21 385,0 21 191,0 21-159,21 1-33,-21-23-256,0 23-64,0-2-96,0-19 128,0-2-128,0 1 0,0 1 0,0-22-192,21 0-1602,-21 0-1184</inkml:trace>
          <inkml:trace contextRef="#ctx0" brushRef="#br0" timeOffset="253703.2456">3739 10087 4612,'0'0'833,"0"0"-833,0 0 320,-21 21 224,21-21 97,0 22-289,0-22-255,0 20-65,0-20 0,21 21 160,-21-21 96,21 0 64,0 0 33,0 0-1,-21-21 32,21 21-127,-21-20-1,0-2 64,0 22 129,0-21 63,0 21-95,0-21-225,0 0-64,-21 21-64,0 0-64,21-21-224,-21 21-897,21 0-1249,-21 21-2210</inkml:trace>
          <inkml:trace contextRef="#ctx0" brushRef="#br0" timeOffset="254873.2476">3865 10003 4932,'0'0'96,"21"21"-96,-21-21 705,22 21 192,-2-21 128,2 0-96,-2 0-257,22 0 1,0 0-257,0 0-191,-20 0-1,-2 0-64,2-21 32,-2 21-32,2-21 64,-22 21 97,0-21-33,0 21 32,0-21-63,-22 21-129,22 0-64,-20 0-64,-2 0-96,2 0 0,20 21-33,-22 0 65,2 0-32,20 0 96,-22 0-128,22 0 32,0 0 32,22-21 64,-22 22-32,20-22 32,2 0 96,-2 0-32,2 0 32,-2 0-32,2-22 32,-2 1-96,2 21 0,-2-21 0,-20 21 0,22-21 0,-22 21-96,0 0 64,0 0-64,0 21 160,0-21-32,0 21-32,0-21 32,0 21 32,0-21-64,0 0 0,0 0-64,0 0 64,0 0-128,0 0 32,0 0-64,0 0 64,20-21-128,-20 21-129,22-21 129,-2 21-96,-20-21 128,0 21 31,22 0-31,-22 0 64,20 21 32,-20-21 0,22 0-32,-22 21 64,0-21 0,20 21 32,2 1-64,-22-22 96,20 0 0,-20 20 0,22-20 32,-22-20 160,0 20 320,20-22 193,-20 1 32,22 0-65,-22 0-95,0 0-193,0-21-64,0 21-223,20-21-1,-20 0-32,0 21 64,0-21-128,0 21 96,0 21 96,0 0-128,0-21 32,-20 21 0,20 0-224,0 21-96,0-21 96,0 42 96,0 0 64,-22 0-32,22 0 32,0 0-128,0 0-32,0-21-64,0 0-65,22 0-640,-22 1-1120,0-22-1667</inkml:trace>
          <inkml:trace contextRef="#ctx0" brushRef="#br0" timeOffset="253999.6461">3970 9793 6245,'22'0'865,"-22"0"-416,0 0 159,-22 0-319,22 0-33,0 21 64,0-21 0,0 42-31,0-21-97,0 21 32,0 0 0,0 0 32,0 0-223,0-21 31,0 21 0,22-20-96,-22-2 0,0-20-321,0 21-672,0-21-288,0 0-961,0 0-3394</inkml:trace>
          <inkml:trace contextRef="#ctx0" brushRef="#br0" timeOffset="255076.048">4412 9940 6726,'0'0'993,"0"0"-1281,20 0 512,-20 0 1025,22 0 192,-2 0-544,22 0-512,-20 0-289,20 0-32,-1 0-737,-20 0-2242,0 0-4484</inkml:trace>
          <inkml:trace contextRef="#ctx0" brushRef="#br0" timeOffset="255263.2483">4705 9961 768,'0'21'4484,"0"-21"-4484,0 0 225,0 21 832,0 0 32,0 0 0,0-21-705,0 21-224,0 0-64,0 0-96,0 1-544,0-22-1186,0 0-2434</inkml:trace>
          <inkml:trace contextRef="#ctx0" brushRef="#br0" timeOffset="255419.2486">4747 9877 10249,'0'-21'929,"0"21"-609,0 0-159,0 0-161,0-21-193,0 21-1120,22 0-3523</inkml:trace>
          <inkml:trace contextRef="#ctx0" brushRef="#br0" timeOffset="256027.6496">4895 10024 4484,'0'0'1185,"0"0"-961,0-21 737,-22 21 160,22 0-32,0 0-32,0 0-352,-20 0-257,20 0-416,-22 0 32,2 21-64,20-21 64,0 21-192,0-21 128,0 21-32,0-21 0,0 0 32,0 21 0,20-21 32,2 0-32,-22 0-128,20 0 0,-20 0-64,22-21 64,-2 21 64,-20-21 0,22 21-161,-22 0 129,0-21 0,20 21-32,-20 0 64,0 0-64,0 0 64,0 0 32,22 21 0,-22-21 32,0 0 0,20 0 0,-20 0 32,22 0-32,-22 0 32,20 0-32,2-21 64,-22 21 64,20-21-32,2 0 96,-2 0 32,-20-21-95,22 21-65,-22-21 0,20 0 0,-20 0 416,0 21 257,0 0-225,0 0-127,-20 0-129,20 21-64,-22 0-96,22 0-192,-20 21 0,-2 0 32,22 21 32,-20 0 32,20 21 0,-22-21-32,44 21 0,-22-21-64,20 21-481,22-42-2145,0 1-1058</inkml:trace>
        </inkml:traceGroup>
        <inkml:traceGroup>
          <inkml:annotationXML>
            <emma:emma xmlns:emma="http://www.w3.org/2003/04/emma" version="1.0">
              <emma:interpretation id="{4D4DC0BE-92CA-4B5A-B5C9-6B3F46ADDEB4}" emma:medium="tactile" emma:mode="ink">
                <msink:context xmlns:msink="http://schemas.microsoft.com/ink/2010/main" type="inkWord" rotatedBoundingBox="7783,11337 9642,11261 9669,11928 7810,12004"/>
              </emma:interpretation>
              <emma:one-of disjunction-type="recognition" id="oneOf46">
                <emma:interpretation id="interp230" emma:lang="en-US" emma:confidence="0">
                  <emma:literal>potential</emma:literal>
                </emma:interpretation>
                <emma:interpretation id="interp231" emma:lang="en-US" emma:confidence="0">
                  <emma:literal>Potential</emma:literal>
                </emma:interpretation>
                <emma:interpretation id="interp232" emma:lang="en-US" emma:confidence="0">
                  <emma:literal>potentials</emma:literal>
                </emma:interpretation>
                <emma:interpretation id="interp233" emma:lang="en-US" emma:confidence="0">
                  <emma:literal>Potentials</emma:literal>
                </emma:interpretation>
                <emma:interpretation id="interp234" emma:lang="en-US" emma:confidence="0">
                  <emma:literal>•Potential</emma:literal>
                </emma:interpretation>
              </emma:one-of>
            </emma:emma>
          </inkml:annotationXML>
          <inkml:trace contextRef="#ctx0" brushRef="#br0" timeOffset="257197.6516">6449 10003 2882,'0'-21'2787,"-21"21"-1442,21 0-384,0-21-192,0 21-641,21 0-64,0 0 160,0 0-64,0 0 97,0 21-129,21-21-96,-21 21 64,0-21 32,0 21 0,-21-21 96,21 21 129,-21-21 255,-21 21 65,21-21-321,-21 0-128,0 21-63,0-21-97,0 0-289,0 0-575,0-21-1346,0 21-2915</inkml:trace>
          <inkml:trace contextRef="#ctx0" brushRef="#br0" timeOffset="256948.0512">6533 10003 3555,'0'21'673,"0"-21"-738,0 0 130,0 21 575,0-21 257,0 21 192,21 21-288,-21 0-129,0 1-319,0-23-161,0 23-96,0-23-32,0 1-32,0 1-32,0-22-96,0 20-609,0-20-224,0-20-608,0 20-3396</inkml:trace>
          <inkml:trace contextRef="#ctx0" brushRef="#br0" timeOffset="257525.2523">6701 10024 1377,'0'0'2146,"0"21"32,0-21-737,0 0-480,0 21-288,0-21-321,-21 21-192,21-21-32,21 21-64,-21-21 33,21 0 31,-21 22 0,21-22 32,0 0-32,0 0 0,-21-22-32,21 22 64,-21 0-31,21-21 63,-21 21 32,0-21 224,-21 21 97,21-21-353,-21 21 96,0-21-256,0 21 0,0 0-32,0 0-192,0 0-801,21 0-1025,0-21-3235</inkml:trace>
          <inkml:trace contextRef="#ctx0" brushRef="#br0" timeOffset="258788.8544">6869 9982 4163,'0'0'961,"0"0"-961,21 0 1025,0 21 192,0-21-256,0 0-352,0 21-65,0-21-223,21 0-65,-21 0-64,0 0 0,0-21-96,0 21 33,0 0-1,-21-21 64,0 21 0,0 0 0,0-21-32,0 21 33,0-21 63,-21 21-96,21 0 0,0 0-32,-21 0-160,21 0-96,-21 21 64,21 0 0,0 0 64,0 0-32,0 0 32,0 0-32,0 0 64,0-21-96,21 21 128,-21-21-32,0 0 32,21 0 32,0-21 32,-21 21-32,21-21-32,1 21-64,-2-21 32,-20 0-32,22 21 0,-22 0-32,0 0-32,0 0-32,0 0-32,0 0 64,0 0 32,0 0 32,0 21 0,0 0 0,0-21 0,0 21 0,0-21 0,0 0-64,20 0 64,-20 21 0,0-21 0,0 0-96,22 0-64,-22-21-257,20 21-447,-20 0-386,22-21-31,-2 21-224,-20-21 320,22 21 896,-2 0 225,-20-21 32,0 21 0,22 0 128,-22 21 289,0-21-1,0 0 32,20 21-191,-20 0-161,0-21-64,21 21 128,0-21-64,-21 0 64,21 0-32,0 0 128,-21 0 321,21 0 127,0-21 97,-21 0 0,21 0 128,-21 0-129,21 0-159,-21-21-96,0 21-161,0-21-96,0 0-64,0 0-64,0 0-31,0 21 31,0 0 32,0 0 0,0 0-96,-21 21-32,21 0 32,0 0-224,0 0-256,0 21 351,0 21 65,0-21 0,0 42 65,0-21-65,0 0 0,0 21 0,0-21 0,21 0 64,-21-21-160,0 22-353,0-23-416,21 1-480,-21-21-801,0 0-1794</inkml:trace>
          <inkml:trace contextRef="#ctx0" brushRef="#br0" timeOffset="257852.8527">6932 9751 4228,'0'0'1281,"0"0"544,0 0-351,0 0-449,0 0-449,0 0-448,0 0-31,0 21 191,0-21 160,0 42-191,21-21-33,-21 21-32,0-21-32,0 21 64,0 0-128,21 0 0,-21-21-31,0 0-33,0 0 32,0 0-193,0-21-383,0 0-577,0 22-1281,0-22-2050</inkml:trace>
          <inkml:trace contextRef="#ctx0" brushRef="#br0" timeOffset="258976.0547">7457 9961 3171,'0'0'1729,"0"0"-736,0-21 64,21 21 449,0 0-33,0 0-384,21 0-480,0 0-289,-21 0-192,21 0-128,-21 0-673,21 0-1665,-21 21-2851</inkml:trace>
          <inkml:trace contextRef="#ctx0" brushRef="#br0" timeOffset="259210.0552">7751 9982 3267,'0'21'2274,"0"-21"-2146,0 21 545,0-21 351,0 21-63,0 0-32,0 0-416,0 0-289,0 1-128,0-2 32,0 1-192,0 1-320,21-22-1090,-21 0-1088,0-22-3043</inkml:trace>
          <inkml:trace contextRef="#ctx0" brushRef="#br0" timeOffset="259366.0554">7772 9898 8199,'0'-42'1281,"0"42"-672,0 0-193,0-21-351,0 21-65,0 0-225,0 21-383,0-21-898,21 21-2081</inkml:trace>
          <inkml:trace contextRef="#ctx0" brushRef="#br0" timeOffset="259974.4565">7940 10024 4772,'0'0'545,"-21"0"319,21 0 161,0 0-672,0 0 31,-21 0-160,21 0-192,-21 21-32,21-21 0,-21 21 64,21-21 0,-21 21-32,21-21 32,0 21-31,21-21 95,-21 0-64,21 22-32,-21-22-96,21 0-289,0 0 1,0-22 0,-21 22 320,21-21 32,-21 21 32,0-21 64,21 21 192,-21-21 128,0 0-63,0 21-97,21 0-32,-21 0-224,0 0-128,0 0 32,0 0 64,0 0 32,0 21 32,0-21 32,21 21-32,-21-21 0,22 0 64,-2 0 64,2 0 129,-2-21 223,2 21 65,-2-21-65,2 0-31,-2 0-65,2 0-64,-2-21-63,2 0-33,-22 21-64,20-21-32,-20 0 64,0 0-128,0 0 97,0 0-1,-20 21-96,20 0 32,-22 21-96,2 0-160,-2 0 0,2 42 0,-2-21 32,2 42 96,-2 0 0,2 21 0,20-21 0,20 0-32,2-21 64,20 0 0,0-21-417,0 1-2369</inkml:trace>
        </inkml:traceGroup>
        <inkml:traceGroup>
          <inkml:annotationXML>
            <emma:emma xmlns:emma="http://www.w3.org/2003/04/emma" version="1.0">
              <emma:interpretation id="{808E0527-F7D6-4875-9E0E-63D4EB254EA1}" emma:medium="tactile" emma:mode="ink">
                <msink:context xmlns:msink="http://schemas.microsoft.com/ink/2010/main" type="inkWord" rotatedBoundingBox="10431,11171 12356,11092 12388,11876 10463,11955"/>
              </emma:interpretation>
              <emma:one-of disjunction-type="recognition" id="oneOf47">
                <emma:interpretation id="interp235" emma:lang="en-US" emma:confidence="1">
                  <emma:literal>exchange</emma:literal>
                </emma:interpretation>
                <emma:interpretation id="interp236" emma:lang="en-US" emma:confidence="1">
                  <emma:literal>ex change</emma:literal>
                </emma:interpretation>
                <emma:interpretation id="interp237" emma:lang="en-US" emma:confidence="0">
                  <emma:literal>ex c hang</emma:literal>
                </emma:interpretation>
                <emma:interpretation id="interp238" emma:lang="en-US" emma:confidence="0">
                  <emma:literal>exe hang</emma:literal>
                </emma:interpretation>
                <emma:interpretation id="interp239" emma:lang="en-US" emma:confidence="0">
                  <emma:literal>ex c hange</emma:literal>
                </emma:interpretation>
              </emma:one-of>
            </emma:emma>
          </inkml:annotationXML>
          <inkml:trace contextRef="#ctx0" brushRef="#br0" timeOffset="184049.1232">9095 9730 3779,'0'-21'1345,"0"21"-320,0 0-544,0 0-257,0 0-96,0 0 224,0 21 257,0-21-64,22 0 95,-22 0-31,0 21 191,20-21-223,2 0-161,-22-21-95,20 21-129,2 0-96,-22-21-32,20 0 0,-20 21-32,0-21-32,0 21 0,0-21 64,0 21-128,0 0 0,-20 0-64,20 0 128,-22 0-64,2 0 0,-2 21-32,2-21 64,-2 21-64,22 0 64,-20 0-32,20 0 64,0 0 96,0 0 96,20 0 0,-20-21-32,22 21 32,-2-21-96,22 21-32,-20-21 1,-2 0-354,2 0-832,-2 0-2018,2 0-4708</inkml:trace>
          <inkml:trace contextRef="#ctx0" brushRef="#br0" timeOffset="184485.9239">9453 9688 800,'0'0'4933,"-22"0"-3300,22 0-576,0 0-160,0 0-512,-20 21 63,20-21 33,-22 21-225,2 0-192,-2 0 32,22 0-64,-20 0-320,20-21-1186,-22 21-2401</inkml:trace>
          <inkml:trace contextRef="#ctx0" brushRef="#br0" timeOffset="184298.7237">9327 9688 6021,'0'0'705,"0"0"-801,20 0 384,-20 21 385,0-21 192,22 21 31,-22 0-255,20-21-225,2 21-127,-22 0-33,20 0-160,-20-21 0,22 21 0,-22-21-224,0 0-641,20 0-704,-20 0-1314,0 0-3297</inkml:trace>
          <inkml:trace contextRef="#ctx0" brushRef="#br0" timeOffset="185094.325">9641 9709 960,'0'0'1442,"0"0"-129,0 0-64,0 0-384,0 0 160,0 0 96,0 0-128,0 0-256,0 0-161,0 0-127,0 0-65,0 0-224,0 0-64,-20 0-160,20 0 64,-22 21 0,2-21 64,20 21-64,0 0-64,0-21 128,0 21-64,0 0 0,0-21 64,20 21 32,-20-21-64,22 21 33,-2-21 31,2 0 32,20 0-128,-21 0-417,0 0-576,21-21-832,-21 0-1122,0 21-2562</inkml:trace>
          <inkml:trace contextRef="#ctx0" brushRef="#br0" timeOffset="185515.5258">9852 9499 6470,'0'-21'768,"0"21"-31,0 0-449,0 0-256,0 0 96,0 21 417,0 0 224,0 0-161,0 0-255,0 21 95,0 0-96,-21 0-95,21 0-33,0-21-96,0 21-32,0-42 128,0 21-32,0-21 1,21 0-1,-21 0 0,0 0 64,21 0-128,0-21-64,0 21-64,-21-21-32,21 0 0,0 21-32,-21 0-64,21 0 0,-21 0 32,0 0 32,21 21 64,-21 0 0,0 0 0,21 0 32,-21 0-32,0-21-192,21 21-1057,0-21-1218,-21 0-2818</inkml:trace>
          <inkml:trace contextRef="#ctx0" brushRef="#br0" timeOffset="185889.9264">10167 9772 6053,'0'0'1570,"0"0"-609,-21 0 416,21-21-416,0 21-385,-21 0 33,21 0-353,-21 0-96,21 0-96,-21 0-32,21 0-32,-21 0-32,21 0 32,-21 21 0,21-21 64,0 21-31,0-21 31,0 21-32,0-21 32,21 21 32,-21-21 64,21 0-64,0 0 0,0 0 0,0 0 32,0 0-64,-21 0-32,21 0 0,-21-21 0,0 21-32,0 0 0,0 0-64,0 0-160,0 0 32,0 0 64,0 0 96,0 21 0,0 0 0,0-21-192,0 21-449,21-21-448,-21 0-929,0 0-1473</inkml:trace>
          <inkml:trace contextRef="#ctx0" brushRef="#br0" timeOffset="186264.327">10292 9751 6245,'0'0'705,"0"0"-673,0 0 352,0 0 257,0 21 160,0-21-96,0 21-161,0 0-96,0-21-159,0 21 63,0-21-64,0 21-95,0-21 31,0 0 0,0 0-96,0 0 192,0 0-31,0 0-97,22-21-96,-22 21-96,20-21 32,-20 21-64,22-21 32,-22 0 0,20 21-32,-20 0 0,22 0 0,-22 0-32,0 0-32,0 0 32,20 0 32,-20 0 32,0 21 0,22-21 0,-22 21 0,20 0-225,-20-21-800,22 21-1313,-22-21-1954</inkml:trace>
          <inkml:trace contextRef="#ctx0" brushRef="#br0" timeOffset="186997.5283">10587 9793 1505,'0'0'2626,"0"0"-1825,0 0 544,0 0-288,0-21-224,0 21 96,0 0-192,-21 0-225,21 0-287,-21 0-65,21 0-128,-21 0 0,21 0-32,0 0-32,0 21 32,0-21-32,0 21 32,0-21 32,0 0 0,21 0 0,-21 0 64,21 0 0,0 0-64,-21 0 0,21 0-32,-21 21 32,21-21 32,-21 0 32,21 0-64,-21 21 96,0-21 65,21 21-33,-21 0 0,0 0-32,0 21-64,0 0 32,0 0-32,-21 0 0,0-21-128,21 21 0,-21 1 0,0-23 0,0 1 64,0-21 32,21 0 32,-21 0 32,21 0-256,0-21-32,0 1-321,0-23-351,0 1-290,0 0 161,0 0 193,21 21 415,0 0 289,-21 0 192,21 0 129,0 0 95,0 21-128,0 0 32,0-21-32,0 21 129,0 0 95,0-21-31,0 21-65,0-21-32,0 21-64,0-21 1,0 0 31,-21 0 160,21 21 65,-21-21-161,0 0-96,0 0 96,0 21-127,-21-21 31,21 21-32,-21 0-64,21 0-160,-21 0-64,21 21 64,-21 0 0,21 0 32,0 0 0,0 0-32,21 0 32,0 0 32,21 0 32,0-21-801,0 0-2145,21 0-3172</inkml:trace>
        </inkml:traceGroup>
      </inkml:traceGroup>
    </inkml:traceGroup>
    <inkml:traceGroup>
      <inkml:annotationXML>
        <emma:emma xmlns:emma="http://www.w3.org/2003/04/emma" version="1.0">
          <emma:interpretation id="{7C3FE71C-2101-433E-A7F3-7D418EC459D4}" emma:medium="tactile" emma:mode="ink">
            <msink:context xmlns:msink="http://schemas.microsoft.com/ink/2010/main" type="paragraph" rotatedBoundingBox="10473,11739 17460,11509 17479,12069 10492,1229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F8FAB71-67DF-4AFD-8FD5-CBDE61094604}" emma:medium="tactile" emma:mode="ink">
              <msink:context xmlns:msink="http://schemas.microsoft.com/ink/2010/main" type="line" rotatedBoundingBox="10473,11739 17460,11509 17479,12069 10492,12299"/>
            </emma:interpretation>
          </emma:emma>
        </inkml:annotationXML>
        <inkml:traceGroup>
          <inkml:annotationXML>
            <emma:emma xmlns:emma="http://www.w3.org/2003/04/emma" version="1.0">
              <emma:interpretation id="{5D4AD014-DE0A-4106-BC34-3ABA43183C1B}" emma:medium="tactile" emma:mode="ink">
                <msink:context xmlns:msink="http://schemas.microsoft.com/ink/2010/main" type="inkWord" rotatedBoundingBox="10473,11739 12799,11663 12817,12223 10492,12299"/>
              </emma:interpretation>
              <emma:one-of disjunction-type="recognition" id="oneOf48">
                <emma:interpretation id="interp240" emma:lang="en-US" emma:confidence="0">
                  <emma:literal>correlation</emma:literal>
                </emma:interpretation>
                <emma:interpretation id="interp241" emma:lang="en-US" emma:confidence="0">
                  <emma:literal>Correlation</emma:literal>
                </emma:interpretation>
                <emma:interpretation id="interp242" emma:lang="en-US" emma:confidence="0">
                  <emma:literal>correlations</emma:literal>
                </emma:interpretation>
                <emma:interpretation id="interp243" emma:lang="en-US" emma:confidence="0">
                  <emma:literal>Correlations</emma:literal>
                </emma:interpretation>
                <emma:interpretation id="interp244" emma:lang="en-US" emma:confidence="0">
                  <emma:literal>relation</emma:literal>
                </emma:interpretation>
              </emma:one-of>
            </emma:emma>
          </inkml:annotationXML>
          <inkml:trace contextRef="#ctx0" brushRef="#br0" timeOffset="188323.5307">9537 10401 3843,'0'0'513,"0"0"-161,0 0 961,0 0-384,20 21 0,-20 0-64,0-21-289,22 21-127,-22 0-129,0-21-64,0 0-64,0 21 65,0-21 95,0 0 96,0 0 161,0-21-193,0 21-255,0-21-97,0 0 64,0 0-32,0 0 0,20 0 0,-20 0 32,0 0-32,0 0-96,22 21-32,-22-21 32,0 21-64,20 0-96,-20 0-384,22 0-546,-22 0-575,20 0-737,2 0-1090,-22 0-542</inkml:trace>
          <inkml:trace contextRef="#ctx0" brushRef="#br0" timeOffset="189025.532">9747 10338 1249,'0'21'1922,"21"0"-321,-21 0-128,0-21-544,0 21-64,0 0-192,0-21-129,21 0 1,-21 21-97,0-21 1,0 0 223,0 0 225,0 0-352,0-21-353,0 21-96,-21-21-32,21 0-32,0 0-32,0 21 0,0-21 0,21 0-64,-21 21 0,0 0-32,21 0 64,-21-21-96,21 21 96,0 21 0,-21-21 64,21 0 0,0 0-32,0 0 32,0 21 32,0-21-64,0 0 64,-21 0-32,21 0 64,-21-21 0,21 21 0,-21 0-64,0-21 32,0 0 0,0 21 0,0 0-32,0-21-32,-21 21 0,21 0-96,-21 0-64,21 0 64,-21 21 0,0 0 96,21 0-64,0 21 32,0-21 32,0 0 0,21 0 0,-21 0-32,21 0 64,0-21-32,0 0 64,0 0 0,0 0 0,0-21-32,0 0 32,0 0-64,0 0 64,-21 0 32,21 0-64,0-21 0,-21 0-32,21 0 32,-21 0-32,0 21 64,0-21 65,0 0-1,0 21 192,-21 21-128,21-21-96,-21 21-64,21 21-64,-21-21-64,21 42 64,-21 0 0,21 0 32,-21 0 0,21 21 0,0-21 32,21 0-32,-21-21 32,21 21-32,0-21-64,0 0-480,21 0-866,-22-21-1633,2 0-2946</inkml:trace>
          <inkml:trace contextRef="#ctx0" brushRef="#br0" timeOffset="189618.3329">10376 10401 4932,'-20'0'1185,"20"0"257,-22 0 31,2 0-736,20 0-321,-22 0-64,22 21 129,-20-21-33,20 21-191,0 0-97,0-21-96,0 21 32,0-21 32,0 0 0,20 0 96,-20 0-128,22 0-31,-2 0-98,-20-21-95,22 21-96,-2-21 32,-20 21 32,22 0-96,-22 0 95,20 0 1,-20 0 96,0 0 32,22 21 0,-22 0 32,0-21 0,20 21 32,-20 0-32,22-21 96,-2 0-96,2 21 64,-1-21 32,0-21 33,0 21 63,-21-21-32,21 0 32,0 0 32,0 0 97,-21 0-65,21-21-64,-21 0-128,21 21-32,-21-21 32,0 0 128,0 21 289,0 0 31,0 21 1,0-21-321,0 21-64,0 0-128,0 0-160,-21 0 0,21 21 96,0 21 32,-21-21 32,21 21 0,-21 21 32,0 0-160,21-21-545,-21 21-64,21-42 289,0 1 192,0-2-289,0-20-704,21 0-737,-21 0-2050</inkml:trace>
          <inkml:trace contextRef="#ctx0" brushRef="#br0" timeOffset="189774.3332">10524 10401 5701,'0'-21'737,"0"21"256,0 0 352,21-21 128,0 21-352,0 0-704,0-21-289,21 21-96,-21 0-577,21 0-2337,0 0-3268</inkml:trace>
          <inkml:trace contextRef="#ctx0" brushRef="#br0" timeOffset="190070.7338">10839 10380 9769,'0'0'384,"0"21"-672,0-21 448,0 21 128,0-21 225,0 21-33,0 0-224,0 0-127,0 0-97,0 0 32,0 0-128,21-21-417,-21 0-1120,0 0-1891</inkml:trace>
          <inkml:trace contextRef="#ctx0" brushRef="#br0" timeOffset="190226.7341">10881 10296 12107,'0'-21'609,"0"0"-193,0 21-224,0 0-128,21 0-64,-21 0-384,0 0-1378,0 0-2466</inkml:trace>
          <inkml:trace contextRef="#ctx0" brushRef="#br0" timeOffset="190835.1351">11007 10443 7206,'0'0'353,"-21"0"-129,21 0 481,0 21-65,-21-21 97,21 21-65,0 0-159,0-21-193,0 21-96,0-21 33,0 21 63,0-21 32,21 0-95,-21 0-33,0 0-32,21 0 0,-21 0-64,21-21-32,-21 21 0,0-21-96,0 0-32,0 0 64,0 21-64,0-21-64,0 0 0,0 0 96,-21 21 0,21 0 32,0 0-32,0 0-32,0 0 0,0 0-32,0 0 64,21 0 0,0 0 0,-21 0 64,21 0-128,-21 0 160,21 0-32,-21 21 32,21-21 1,-21 21 63,0 0 64,21-21 0,-21 21-96,0-21 96,0 0-63,0 0-65,0 21 32,21-21 96,-21 0 32,0-21-96,21 21-96,0-21-32,-21 0-64,21 21 0,0-21 0,-21 21-64,21-21 0,-21 21-96,21 21 64,-21-21 160,0 21-32,21 0-32,0 0 32,0 0 0,1 0-320,20 0-1634,0-21-5221</inkml:trace>
          <inkml:trace contextRef="#ctx0" brushRef="#br0" timeOffset="187949.1301">9221 10254 128,'0'0'1601,"0"0"-768,0 0 480,0 0 161,0 0-353,0 0-128,0 0-289,0 0-191,0 0-129,0-21-32,0 21-31,0 0 159,0 0-127,-20 0-193,20 0-64,-22 0-96,22 0 64,-20 21-32,-2-21 32,22 21 32,-20 0 0,20 0 32,0 0 96,0 0-31,0 21-65,0-21 0,20 0 32,2 0-64,-2-21 192,2 0 1,-2 0-97,2 0 0,20 0-32,-22-21-64,2 0-32,-2 0 0,2 0 0,-2 21-32,-20-21 0,0 21 33,0 0 31,0 0 0,0 0-96,0 0-64,-20 0 0,20 0 0,-22 21 64,22 0 0,-20 0-32,20-21-1,0 21 33,0 0 0,0 0-32,0-21 97,20 21-1,2-21 32,-2 0-32,2 0 64,-2 0-64,-20-21 32,22 0-32,-22 21 0,0-21 0,0 21-64,0-21 64,0 0-64,-22 21-32,2-21 0,20 0 32,-22 21-32,2-21-32,-2 21-96,22 0-353,-20 0-544,20 0-1793,0 0-1955</inkml:trace>
        </inkml:traceGroup>
        <inkml:traceGroup>
          <inkml:annotationXML>
            <emma:emma xmlns:emma="http://www.w3.org/2003/04/emma" version="1.0">
              <emma:interpretation id="{07634615-8724-489D-8B23-8A95C71A6CFC}" emma:medium="tactile" emma:mode="ink">
                <msink:context xmlns:msink="http://schemas.microsoft.com/ink/2010/main" type="inkWord" rotatedBoundingBox="14126,11652 17461,11543 17479,12066 14143,12176"/>
              </emma:interpretation>
              <emma:one-of disjunction-type="recognition" id="oneOf49">
                <emma:interpretation id="interp245" emma:lang="en-US" emma:confidence="0">
                  <emma:literal>wave-function</emma:literal>
                </emma:interpretation>
                <emma:interpretation id="interp246" emma:lang="en-US" emma:confidence="0">
                  <emma:literal>war-function</emma:literal>
                </emma:interpretation>
                <emma:interpretation id="interp247" emma:lang="en-US" emma:confidence="0">
                  <emma:literal>ware-function</emma:literal>
                </emma:interpretation>
                <emma:interpretation id="interp248" emma:lang="en-US" emma:confidence="0">
                  <emma:literal>wave-fruition</emma:literal>
                </emma:interpretation>
                <emma:interpretation id="interp249" emma:lang="en-US" emma:confidence="0">
                  <emma:literal>ware-fruition</emma:literal>
                </emma:interpretation>
              </emma:one-of>
            </emma:emma>
          </inkml:annotationXML>
          <inkml:trace contextRef="#ctx0" brushRef="#br0" timeOffset="202878.3562">12772 10254 2017,'0'0'1282,"0"0"-161,0-21 256,0 21-416,0 0 32,0 0-353,0 0-159,0 0-257,0 0-192,0 0-96,0 21 224,0 0 193,0 0 31,0 0-96,0 0-64,0 0-127,0 0-33,0 0-32,0-21 0,0 0 0,0 0 64,20 0 128,-20 0 0,22-21-64,-2 0-64,2 0-64,-2 21 0,-20-21 1,22 0-33,-22 21 0,0 0-33,0 0-63,0 0-96,0 0 192,0 0 0,0 21 0,0 0 64,20 0-64,-20 0-64,0-21 64,0 21 64,22-21-64,-22 0 128,0 0 97,20 0 127,-20-21-160,22 0-32,-1 0-32,-21 0-32,0 0 1,20 0-33,-20 0-32,0 0-32,0 0-64,0 21-225,0-21-479,0 0-930,0 21-1409,0 0-3235</inkml:trace>
          <inkml:trace contextRef="#ctx0" brushRef="#br0" timeOffset="203361.957">13255 10254 3331,'-22'0'512,"22"0"289,0-21 448,-20 21-416,20 0-321,0 0-31,-22 0-97,22 0-128,0 0-127,-20 0-33,20 0 0,-22 21 160,2 0 64,-2 0 33,22 0-1,0 0 0,-20-21-128,20 21-127,0-21-65,20 0 32,-20 0 96,0 0 0,22 0 0,-2 0 0,2-21-96,-22 21 0,20-21-32,2 0 32,-2 21-64,-20-21 0,0 21-32,22 0-32,-22 0-64,0 0 128,0 0-64,0 21 192,0 0-96,0 0-32,0 0 32,0-21 0,20 21-96,-20 0-256,0-21-417,0 0-608,22 0-481,-22 0-1537</inkml:trace>
          <inkml:trace contextRef="#ctx0" brushRef="#br0" timeOffset="203970.3581">13381 10254 3235,'0'0'1057,"0"0"96,0 0 128,0 0-544,0 0-417,0 0-256,0 0 64,0 21 353,0-21 95,0 21-256,0 0 33,20 0-129,-20-21 0,0 21-128,0-21 128,22 0-63,-22 21 95,0-21 0,20-21-32,-20 21-32,0 0-31,22-21-33,-22 0-64,20 0-32,-20 0 32,0 21-32,0-21 0,22 21 0,-22-21-32,0 21 64,0 0-32,0 0 0,0 0 32,0-21-96,0 21 0,0 0 0,0 0 0,20 0 32,-20 0 0,22 0-32,-22 0 32,20 0-32,-20 21 32,22-21 64,-22 0-32,20 0 64,2-21 32,-22 21-32,20-21 0,2 21-31,-22-21-1,20 0 0,-20 0 64,0 21-128,0-21 160,0 21-64,0 0-64,0 0-32,-20 0-32,20 0-64,-22 0 32,2 21 32,20 0-32,-22 0 64,22 21 32,-20 0 64,20 0-64,0 0-32,20-21 32,2-21 32,-2 21 0,22-21-512,22-21-1730,-2 21-5990</inkml:trace>
          <inkml:trace contextRef="#ctx0" brushRef="#br0" timeOffset="205031.1601">13927 10275 2914,'0'0'1730,"0"0"-545,0 0-64,0 0-416,0 0-193,0 0 65,21 0-65,-21 0-63,21 0-193,0 0-160,0 0 0,0 0-512,21 0-1570,0-21-3139</inkml:trace>
          <inkml:trace contextRef="#ctx0" brushRef="#br0" timeOffset="205764.3613">14242 10296 4836,'0'0'545,"21"-21"-97,0 21 417,-21-21 96,21 21-353,0-21-63,21 21-97,-21 0-224,0 0-224,-1 0 65,-20 21-1,22-21 32,-22 21 32,0 0 64,20 0-64,-20 0 64,0 0 33,0-21-161,0 21 32,0-21 0,0 0 96,22 0-32,-22 0 64,20 0 65,-20 0-33,22-21-64,-2 0-128,2 0 32,-22 21 0,20-21-64,-20 0 64,22 0-192,-22 0-608,0 21-1955,0-21-2274</inkml:trace>
          <inkml:trace contextRef="#ctx0" brushRef="#br0" timeOffset="205436.7608">14472 10086 3875,'22'-21'929,"-22"0"192,0 0 64,-22 21-288,22-21-192,0 0-65,-20 21-31,20-21-97,0 0-63,-22 21-129,22 0-96,-20 0-128,20 0-31,-21 0-65,0 0 0,21 21 0,-21-21 0,21 21 32,0 0 32,-21 21 64,21 0 64,0 0 64,0 21 64,0-21-191,0 21-65,0-21-32,0-21 32,0 21-32,0-21-160,0 0-257,0-21-415,0 21-770,0-21-1441,0 0-2562</inkml:trace>
          <inkml:trace contextRef="#ctx0" brushRef="#br0" timeOffset="206107.562">14704 10212 448,'0'21'1762,"0"-21"-257,0 0-352,0 21 96,0-21-288,0 21-160,0-21-224,0 21-161,0-21-128,0 21 97,0-21-161,0 0 0,0 0 64,0 0 161,21 0-97,-21-21-192,21 0-96,0 21-64,0-21 64,-21 0-64,21 0 0,0 21-64,-21 0 64,21 0 0,-21 0-32,0 0 128,0 21-32,21 0 32,-21 0-32,0-21-31,21 21-290,-21 0-928,21-21-1409,0 0-3716</inkml:trace>
          <inkml:trace contextRef="#ctx0" brushRef="#br0" timeOffset="206544.3626">15082 10233 6245,'0'0'2114,"0"0"-1537,0 0 128,-21 0-353,21 0-288,0 0 32,-21 21-32,21-21-32,0 21-32,0 0 32,0 0 32,0 0-64,21-21 64,0 21 0,-21-21 33,21 0-33,0 0 32,0 0 0,21-21 0,-21 0-32,0 0 0,0 0 0,0 0 64,0 0 128,0-21 97,-21 0-161,21 0-32,-21 0-64,0 0 32,0 0 161,0 21 31,0 0-192,0 21-32,0-21-64,0 21 64,0 0-192,-21 0-96,21 21 96,0 0 64,-21 21 32,21-21 0,-21 42 0,21-21 32,0 0-32,-21 0 0,21 0 0,0-21 32,21 0-96,-21 0-705,0 0-1377,21-21-1569</inkml:trace>
          <inkml:trace contextRef="#ctx0" brushRef="#br0" timeOffset="207979.5653">15145 10149 6534</inkml:trace>
          <inkml:trace contextRef="#ctx0" brushRef="#br0" timeOffset="208556.7663">15166 10086 3042,'-21'0'1890,"21"0"-673,0 0 257,0 0-129,0 0-256,0 0-352,0 0-129,21 0 97,-21 0 32,21 0-33,21 0-287,0 0-193,0 0-64,0 0-96,0 0-32,0 0-128,0 0-512,0 0-514,-20 0-1056,-2 0-2146</inkml:trace>
          <inkml:trace contextRef="#ctx0" brushRef="#br0" timeOffset="208790.7667">15503 10149 4612,'0'21'673,"0"-21"-225,0 0 1153,0 21-479,0 0-226,0 0-255,0 0-353,-22 0-128,22 0-96,0-21-32,0 21-416,0-21-1089,0 0-1666</inkml:trace>
          <inkml:trace contextRef="#ctx0" brushRef="#br0" timeOffset="208962.3669">15565 10023 8936,'0'-21'320,"0"21"-192,22 0-160,-22 0-32,0 0-384,20 0-1058,2 0-2113</inkml:trace>
          <inkml:trace contextRef="#ctx0" brushRef="#br0" timeOffset="209539.5679">15713 10233 3971,'0'0'1281,"0"21"-672,-22-21 672,22 0-224,-20 21-352,20-21-96,0 21-289,-22 0-64,22-21-64,0 21-128,22-21 64,-22 21 1,0-21 31,20 0 32,-20 0 0,22 0-96,-22-21 32,20 21 32,-20-21-96,0 21 1,0-21-1,0 0-64,0 21 0,0-21 64,-20 0 0,20 21 32,0 0 64,0 0 32,0 0-128,0 0-32,0-21 0,20 21 0,2 0 0,-22 0 0,20 0 0,2 0-32,-2 0 64,-20 21-64,21-21 32,-21 21 33,0 0 127,0 0-96,0-21 32,0 21-32,-21 0 0,21-21 96,0 0-64,0 0-64,0 0 97,21 0 63,-21 0-32,21-21-128,0 21-32,-21-21-32,21 0 32,0 21-32,0-21-32,-21 21 32,21 0-128,-21 21 64,0-21 32,21 21 0,-21 0 64,21 0 0,-21 0-32,42 0-513,-21 0-1376,21-21-4774</inkml:trace>
        </inkml:traceGroup>
      </inkml:traceGroup>
    </inkml:traceGroup>
    <inkml:traceGroup>
      <inkml:annotationXML>
        <emma:emma xmlns:emma="http://www.w3.org/2003/04/emma" version="1.0">
          <emma:interpretation id="{F4CE6ED3-1875-404A-B28C-4556E89B2AE7}" emma:medium="tactile" emma:mode="ink">
            <msink:context xmlns:msink="http://schemas.microsoft.com/ink/2010/main" type="paragraph" rotatedBoundingBox="1586,13678 8223,13517 8251,14699 1614,148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611E4B-F34B-447D-A5CF-F600C1F7F64A}" emma:medium="tactile" emma:mode="ink">
              <msink:context xmlns:msink="http://schemas.microsoft.com/ink/2010/main" type="inkBullet" rotatedBoundingBox="1594,14019 1803,14014 1809,14268 1600,14274"/>
            </emma:interpretation>
            <emma:one-of disjunction-type="recognition" id="oneOf50">
              <emma:interpretation id="interp250" emma:lang="en-US" emma:confidence="1">
                <emma:literal>a</emma:literal>
              </emma:interpretation>
              <emma:interpretation id="interp251" emma:lang="en-US" emma:confidence="0">
                <emma:literal>A</emma:literal>
              </emma:interpretation>
              <emma:interpretation id="interp252" emma:lang="en-US" emma:confidence="0">
                <emma:literal>G</emma:literal>
              </emma:interpretation>
              <emma:interpretation id="interp253" emma:lang="en-US" emma:confidence="0">
                <emma:literal>ah</emma:literal>
              </emma:interpretation>
              <emma:interpretation id="interp254" emma:lang="en-US" emma:confidence="0">
                <emma:literal>ax</emma:literal>
              </emma:interpretation>
            </emma:one-of>
          </emma:emma>
        </inkml:annotationXML>
        <inkml:trace contextRef="#ctx0" brushRef="#br0" timeOffset="212456.7731">420 12441 2530,'-20'0'1089,"20"0"-641,0 0 417,0 0 64,0 0 224,0 0 0,0 0-256,0 0-384,0 0-257,0-22-128,0 22-32,0-21-64,-22 21 160,22-20-32,0 20-31,-20-22-1,20 22-64,-22 0 0,22 0-64,-20 0-32,-2 22-32,2-2 0,-2 23 32,22-2 0,-20-19 0,20 19-1,0-19 98,0-22-33,0 21-32,20-1 64,2-20 32,-2 0 64,2-20-32,-2-1-32,2-1 0,-22 2-64,20-1 96,-20-1-128,22 2 64,-22 20-32,0-21 65,0 21-33,0 0 128,0 0 0,0 0-320,0 0-64,0 21 160,0-1 64,0 2 64,20-1-64,-20-1 0,0 2 0,0-22-64,21 21-160,-21-21-385,0 0-1153,0 20-1761,0-40-2433</inkml:trace>
      </inkml:traceGroup>
      <inkml:traceGroup>
        <inkml:annotationXML>
          <emma:emma xmlns:emma="http://www.w3.org/2003/04/emma" version="1.0">
            <emma:interpretation id="{2FDD1492-9B3D-4853-B5A0-AAF7946B67DF}" emma:medium="tactile" emma:mode="ink">
              <msink:context xmlns:msink="http://schemas.microsoft.com/ink/2010/main" type="line" rotatedBoundingBox="1881,13670 8223,13517 8251,14699 1909,14852"/>
            </emma:interpretation>
          </emma:emma>
        </inkml:annotationXML>
        <inkml:traceGroup>
          <inkml:annotationXML>
            <emma:emma xmlns:emma="http://www.w3.org/2003/04/emma" version="1.0">
              <emma:interpretation id="{EDF3877E-7963-4E78-A6DB-F7B68A1FE9B4}" emma:medium="tactile" emma:mode="ink">
                <msink:context xmlns:msink="http://schemas.microsoft.com/ink/2010/main" type="inkWord" rotatedBoundingBox="1881,13670 2374,13659 2389,14242 1895,14254"/>
              </emma:interpretation>
              <emma:one-of disjunction-type="recognition" id="oneOf51">
                <emma:interpretation id="interp255" emma:lang="en-US" emma:confidence="0">
                  <emma:literal>had</emma:literal>
                </emma:interpretation>
                <emma:interpretation id="interp256" emma:lang="en-US" emma:confidence="0">
                  <emma:literal>nod</emma:literal>
                </emma:interpretation>
                <emma:interpretation id="interp257" emma:lang="en-US" emma:confidence="0">
                  <emma:literal>ad</emma:literal>
                </emma:interpretation>
                <emma:interpretation id="interp258" emma:lang="en-US" emma:confidence="0">
                  <emma:literal>nd</emma:literal>
                </emma:interpretation>
                <emma:interpretation id="interp259" emma:lang="en-US" emma:confidence="0">
                  <emma:literal>wd</emma:literal>
                </emma:interpretation>
              </emma:one-of>
            </emma:emma>
          </inkml:annotationXML>
          <inkml:trace contextRef="#ctx0" brushRef="#br0" timeOffset="212831.1738">525 12378 4836,'0'0'1377,"0"0"-960,0 0-481,0 0 128,0 20 448,0 1 129,0 1-193,0-1-95,0-1-65,0 2-96,21 19-32,-21-41-96,0 22 128,0-22-127,0 0 63,0 0-64,0 0 160,0 0 64,21-22-64,-21 2-127,22-1-65,-22-1 32,20 2-32,-20-1 0,22-1-96,-22 22 96,20-21-96,-20 21 64,0 21 64,0-21 64,22 22 64,-22-1-32,0-1-64,20 2-64,-20-1-64,22-1-1121,-22 2-1826,20-1-3106</inkml:trace>
          <inkml:trace contextRef="#ctx0" brushRef="#br0" timeOffset="213252.3744">883 12419 2562,'0'-21'2787,"0"21"-1570,0 0-160,-22-20-321,22 20-63,-20 0 128,20 0-64,-22 0-481,22 0-128,-20 0-160,20 20-64,0 1 160,0 1-128,0 19 64,0-41-64,0 22 32,20-1 0,-20-21 0,22 0 96,-2 0 0,2-21-32,-2 21 96,2-22 0,-2-19-32,-20-2 0,22 23-64,-2-23 64,-20-20-64,22 21 64,-22 1-64,0-22 0,0 20 161,-22 2 319,22 19 321,0 1-96,0 21-225,0 0-352,-20 0-288,20 21 0,0 1 96,0 19 32,0 22 0,0 0 32,0 0-352,0 21-1250,20-21-2850</inkml:trace>
        </inkml:traceGroup>
        <inkml:traceGroup>
          <inkml:annotationXML>
            <emma:emma xmlns:emma="http://www.w3.org/2003/04/emma" version="1.0">
              <emma:interpretation id="{A2838258-4FEB-405E-9665-7C2623B6503E}" emma:medium="tactile" emma:mode="ink">
                <msink:context xmlns:msink="http://schemas.microsoft.com/ink/2010/main" type="inkWord" rotatedBoundingBox="3386,13893 4303,13871 4326,14794 3408,14816"/>
              </emma:interpretation>
              <emma:one-of disjunction-type="recognition" id="oneOf52">
                <emma:interpretation id="interp260" emma:lang="en-US" emma:confidence="0">
                  <emma:literal>P:</emma:literal>
                </emma:interpretation>
                <emma:interpretation id="interp261" emma:lang="en-US" emma:confidence="0.5">
                  <emma:literal>p =</emma:literal>
                </emma:interpretation>
                <emma:interpretation id="interp262" emma:lang="en-US" emma:confidence="0">
                  <emma:literal>P.</emma:literal>
                </emma:interpretation>
                <emma:interpretation id="interp263" emma:lang="en-US" emma:confidence="0">
                  <emma:literal>p:</emma:literal>
                </emma:interpretation>
                <emma:interpretation id="interp264" emma:lang="en-US" emma:confidence="0">
                  <emma:literal>P!</emma:literal>
                </emma:interpretation>
              </emma:one-of>
            </emma:emma>
          </inkml:annotationXML>
          <inkml:trace contextRef="#ctx0" brushRef="#br0" timeOffset="214578.3767">2731 12293 2754,'0'0'2018,"0"0"-993,0 0-513,0 0-127,0 0-161,21 0 417,-21 0 191,0 0-127,21 22 0,0-22-161,0 0-255,0 0-97,-21 0-64,21 0-32,0 0 32,-21 0-64,21 0-288,-21 0-513,0 0-1088,0 0-1507,21 0-1791</inkml:trace>
          <inkml:trace contextRef="#ctx0" brushRef="#br0" timeOffset="214765.5772">2794 12398 5188,'-21'0'769,"21"0"-577,0 0-32,0 0 225,0 0 640,21 0 160,0 0-320,0 21-481,0-21-224,0 0-64,21 0-800,-21 0-3172</inkml:trace>
          <inkml:trace contextRef="#ctx0" brushRef="#br0" timeOffset="214079.176">2058 13134 2049,'0'21'961,"0"-21"192,0 0 833,0 0-608,0 0-321,0-21-385,0 21-159,0-21-97,0 0 65,-20-21-1,20 0-192,0 0 1,0 0 63,0-21-160,0-1 32,0-19-64,0 20-63,20 0-33,-20-21 96,0 21-32,0 20 64,0 1-128,0 21-32,0 1-32,22-2 0,-22 1-64,20 1 0,-20 20 0,22-22 0,-2 22-32,2 0 0,-2 22 96,2-2-32,-22 1 96,20 1 0,2 19 0,-22-19 32,0 19 0,0-19 0,-22-1 32,22 21 0,-20-21 1,-2-1-33,-20-20-32,22 22-32,-2-22-192,2 0-353,20-22-1185,-22 22-2946</inkml:trace>
        </inkml:traceGroup>
        <inkml:traceGroup>
          <inkml:annotationXML>
            <emma:emma xmlns:emma="http://www.w3.org/2003/04/emma" version="1.0">
              <emma:interpretation id="{C424C1D0-C9CC-49AA-9EA5-823131B5DF23}" emma:medium="tactile" emma:mode="ink">
                <msink:context xmlns:msink="http://schemas.microsoft.com/ink/2010/main" type="inkWord" rotatedBoundingBox="5342,13589 5887,13575 5906,14353 5361,14367"/>
              </emma:interpretation>
              <emma:one-of disjunction-type="recognition" id="oneOf53">
                <emma:interpretation id="interp265" emma:lang="en-US" emma:confidence="1">
                  <emma:literal>{</emma:literal>
                </emma:interpretation>
                <emma:interpretation id="interp266" emma:lang="en-US" emma:confidence="0">
                  <emma:literal>e</emma:literal>
                </emma:interpretation>
                <emma:interpretation id="interp267" emma:lang="en-US" emma:confidence="0">
                  <emma:literal>z</emma:literal>
                </emma:interpretation>
                <emma:interpretation id="interp268" emma:lang="en-US" emma:confidence="0">
                  <emma:literal>E</emma:literal>
                </emma:interpretation>
                <emma:interpretation id="interp269" emma:lang="en-US" emma:confidence="0">
                  <emma:literal>[</emma:literal>
                </emma:interpretation>
              </emma:one-of>
            </emma:emma>
          </inkml:annotationXML>
          <inkml:trace contextRef="#ctx0" brushRef="#br0" timeOffset="216185.1797">4474 11916 864,'0'0'865,"0"0"-160,0 0-97,0 0 193,0 0 32,0 0-64,0 0 128,0 0 95,0 0 97,0 20-160,0-20-32,0 0 0,-20 0-64,20 0-289,0 0-159,-22 0-33,2 0-32,20 0-127,-42 0-1,20 0 0,2 0-96,-22 0-64,20 21 32,-20-21-32,0 0-32,22 22 0,-2-22 64,2 0 64,20 0 32,-22 0-31,22 20-65,0-20-32,0 0-32,0 0 0,0 0-32,0 0-64,0 0-65,0 0-31,0 0 192,22 0 0,-22 21 0,20-21-32,2 22 64,-2-22 0,22 20 0,-20 1-32,-2-21 128,22 22-160,-20-22 64,-2 21-64,2-21 64,-22 0-32,20 20-32,-20-20 64,0 0-32,0 22 0,0-22 96,0 0 97,0 0-1,0 21-32,-20-21-32,-2 20-96,2-20 0,-2 21-32,-20 1 32,22-2-32,-22 23 0,0-23 0,20 23-32,-20-23 0,22 23 64,-2-2-32,2-19-32,-2 19 32,22-19 0,-20-1 0,20-1 64,0-20-96,0 22 64,0-22-32,0 0-32,0 0-32,0 0 32,0 0 32,0 0 96,0 21 32,20-21 64,2 0 33,-22 0-97,20 0 32,22 0-96,-20 0 64,20 20-96,0-20 0,0 0-192,0 0 512,0 22-416,0-22-96,0 0 384,0 0-288,-22 0-768,22 0-738,-20 0-2242</inkml:trace>
        </inkml:traceGroup>
        <inkml:traceGroup>
          <inkml:annotationXML>
            <emma:emma xmlns:emma="http://www.w3.org/2003/04/emma" version="1.0">
              <emma:interpretation id="{51A47276-332F-4CAC-9C8C-DE0126A5F33E}" emma:medium="tactile" emma:mode="ink">
                <msink:context xmlns:msink="http://schemas.microsoft.com/ink/2010/main" type="inkWord" rotatedBoundingBox="6733,13612 8125,13579 8147,14473 6754,14507"/>
              </emma:interpretation>
              <emma:one-of disjunction-type="recognition" id="oneOf54">
                <emma:interpretation id="interp270" emma:lang="en-US" emma:confidence="0">
                  <emma:literal>Quite</emma:literal>
                </emma:interpretation>
                <emma:interpretation id="interp271" emma:lang="en-US" emma:confidence="0">
                  <emma:literal>Quite,</emma:literal>
                </emma:interpretation>
                <emma:interpretation id="interp272" emma:lang="en-US" emma:confidence="0">
                  <emma:literal>Quite.</emma:literal>
                </emma:interpretation>
                <emma:interpretation id="interp273" emma:lang="en-US" emma:confidence="0">
                  <emma:literal>Fid</emma:literal>
                </emma:interpretation>
                <emma:interpretation id="interp274" emma:lang="en-US" emma:confidence="0">
                  <emma:literal>fid</emma:literal>
                </emma:interpretation>
              </emma:one-of>
            </emma:emma>
          </inkml:annotationXML>
          <inkml:trace contextRef="#ctx0" brushRef="#br0" timeOffset="221442.3888">6596 12189 2850,'0'0'1762,"-21"0"-833,21 0 96,0 0 160,-21 0-256,21 0-193,0 0-95,-21 0-353,21 0-128,-21 20-31,21-20-33,-21 21 0,0 1 0,21-2-96,-21 1 32,21 1 0,0-2 0,0 1-32,0 21-32,0-21 32,21 1-32,0-22 64,0 21 32,21-21 0,-21 0 32,21 0 0,-21-21 32,21 21-32,-21-22 1,0 1 31,0-21 96,-21 21-64,21 1 96,-21-23-96,0 23-96,0-23 33,0 2-97,-21 19 96,21 2 32,-21-23-64,21 43 32,-21-21 160,21 21 0,0 0-160,-21 0-31,21 0-130,-21 0 33,21 21-32,-21 1 64,21-1 32,-21 21 32,21 20-64,-21-20 65,21 1 31,0 20-32,0-22 64,0 22 0,0-20 0,0-1-128,0-1 64,0-19 0,0 19-64,-21-19 64,21-1-64,0-21-128,0 0-865,21 0-1025,-21 0-3203</inkml:trace>
          <inkml:trace contextRef="#ctx0" brushRef="#br0" timeOffset="220210.9866">5924 11999 1409,'0'-20'2242,"0"20"-769,0 0-63,0 0-513,0 0-353,0 0-352,21 0-96,-21 20 513,0-20-1,21 21-127,-21 1-97,21-22-159,-21 20-161,21 1 32,-21-21 0,20 22 0,-20-22-64,0 0-416,22 0-1250,-22 0-1249,0 0-2786</inkml:trace>
          <inkml:trace contextRef="#ctx0" brushRef="#br0" timeOffset="220412.7871">6028 11936 3235,'0'0'1985,"0"0"-575,0 0-1,0 0-576,0 21-353,0-21 1,-20 22-65,20-2-95,-21 1-193,21 1-32,-21-2 64,21 1-96,-21 1 0,21-1 0,-21-21-256,21 20-801,-21-20-769,21 0-1345</inkml:trace>
          <inkml:trace contextRef="#ctx0" brushRef="#br0" timeOffset="220662.3874">5903 12020 1921,'0'0'2627,"0"0"-1474,0 0-192,0 0 288,0 0-128,0 0-288,0 0-225,21 0-159,-21 0 159,21 0-95,0 22-289,0-22-64,20 0-32,-19 0-672,40 0-2691</inkml:trace>
          <inkml:trace contextRef="#ctx0" brushRef="#br0" timeOffset="217916.7827">5545 12230 288,'0'0'1409,"0"0"32,0 0-127,0 0-1,0-21-160,0 21-224,0 0-353,0 0-31,-20 0-129,20 0-31,0 0-161,-22 0-96,2 21 0,-2-21-32,2 0 64,-2 22-31,22-2 31,-20 1-32,-2 1-64,22-2-32,0 1-32,0 1-32,0-2-32,0 23 64,22-22 32,-2-1 32,2 2-64,-2-22 0,2 21-64,-2-21 64,2 0 96,-2 0 0,23-21 64,-22-1 161,0 2-1,0-1-64,0-22 160,0 1-95,0 1-129,-21-2-96,0 1-32,21 1 0,-21 20 32,-21-21-32,21 21 64,-21-1-64,0 1 1,21 21 31,-21 0 64,0 0-96,0 0-64,21 21-64,-21 1 0,0-1-32,21 21 96,-22-1 0,22 22 0,-20 0 0,20 0 32,-22 1 0,22-1 0,0 0 32,-20-21-64,20-1 64,0-19-64,0-1 0,0-21-32,20 20 64,-20-20-224,0 0-417,0 0-704,0-20-2243</inkml:trace>
          <inkml:trace contextRef="#ctx0" brushRef="#br0" timeOffset="218275.5832">5672 12651 3235,'0'0'2050,"0"0"-865,0 0 224,0 0-32,0 0-384,0 0-256,0 0-449,0 20 65,0-20 127,-21 22-128,21-1-127,0-1 31,0 2-96,0-1-64,0-1-96,0 2 32,0-22 32,0 21-160,0-21-384,0 0-930,0-21-736,0 21-3843</inkml:trace>
          <inkml:trace contextRef="#ctx0" brushRef="#br0" timeOffset="218509.5836">5714 12525 2626,'0'-21'1602,"0"21"-449,0 0 448,0 0 129,0 0-33,0 0-608,0 0-512,0 0-513,0 0-160,0 0-993,0 0-1602,0 0-5220</inkml:trace>
        </inkml:traceGroup>
        <inkml:traceGroup>
          <inkml:annotationXML>
            <emma:emma xmlns:emma="http://www.w3.org/2003/04/emma" version="1.0">
              <emma:interpretation id="{3902C7A3-AF03-40AF-87C8-BE91EB1931A2}" emma:medium="tactile" emma:mode="ink">
                <msink:context xmlns:msink="http://schemas.microsoft.com/ink/2010/main" type="inkWord" rotatedBoundingBox="8122,14082 8237,14080 8246,14455 8131,14458"/>
              </emma:interpretation>
              <emma:one-of disjunction-type="recognition" id="oneOf55">
                <emma:interpretation id="interp275" emma:lang="en-US" emma:confidence="0">
                  <emma:literal>i</emma:literal>
                </emma:interpretation>
                <emma:interpretation id="interp276" emma:lang="en-US" emma:confidence="0">
                  <emma:literal>1</emma:literal>
                </emma:interpretation>
                <emma:interpretation id="interp277" emma:lang="en-US" emma:confidence="0">
                  <emma:literal>;</emma:literal>
                </emma:interpretation>
                <emma:interpretation id="interp278" emma:lang="en-US" emma:confidence="0">
                  <emma:literal>:</emma:literal>
                </emma:interpretation>
                <emma:interpretation id="interp27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221847.9895">6785 12651 3523,'0'0'2210,"0"0"-1089,0 0 288,0 0-192,0 0-160,0 0-224,0 0-320,0 0-289,0 20 224,0 2-63,-21-1-193,21-1-32,0 2-96,0-1-32,0-21-32,0 20 64,0-20-128,0 0-224,0 0-705,0 0-1153,0 0-2210</inkml:trace>
          <inkml:trace contextRef="#ctx0" brushRef="#br0" timeOffset="222191.1902">6848 12482 5381,'0'0'2434,"0"-20"-448,0 20-64,0 0-545,0 0-288,0 0-480,0 0-321,0 0-288,0 0-96,0-21-609,21 21-1665,-21-22-9289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19:34.3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20 6470,'0'-20'64,"0"20"-256,0 0-353,0 0-1153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0:43.7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19 2146,'0'-22'1633,"0"22"257,0 0-225,0 0-191,0 0-321,0 0-512,0 0-417,0 0-96,0 22 545,0-1 127,0-1-287,0 2-225,0 20-32,0-21-96,0 0-128,0 0 33,0 0-33,0 0-32,0-21 0,0 21-161,0-21-447,0 0-545,0-21-1153,0 0-4421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0:54.2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D49E7EC-C849-430F-961B-57B953192896}" emma:medium="tactile" emma:mode="ink">
          <msink:context xmlns:msink="http://schemas.microsoft.com/ink/2010/main" type="writingRegion" rotatedBoundingBox="2229,8407 3112,8407 3112,10508 2229,10508"/>
        </emma:interpretation>
      </emma:emma>
    </inkml:annotationXML>
    <inkml:traceGroup>
      <inkml:annotationXML>
        <emma:emma xmlns:emma="http://www.w3.org/2003/04/emma" version="1.0">
          <emma:interpretation id="{89F4C568-F4C2-4250-8923-DCD0A2EF4C49}" emma:medium="tactile" emma:mode="ink">
            <msink:context xmlns:msink="http://schemas.microsoft.com/ink/2010/main" type="paragraph" rotatedBoundingBox="2229,8407 3112,8407 3112,10508 2229,105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8F6003-34CF-4304-A0D1-65A017C0537D}" emma:medium="tactile" emma:mode="ink">
              <msink:context xmlns:msink="http://schemas.microsoft.com/ink/2010/main" type="line" rotatedBoundingBox="2229,8407 3112,8407 3112,10508 2229,10508"/>
            </emma:interpretation>
          </emma:emma>
        </inkml:annotationXML>
        <inkml:traceGroup>
          <inkml:annotationXML>
            <emma:emma xmlns:emma="http://www.w3.org/2003/04/emma" version="1.0">
              <emma:interpretation id="{F8BDF0B0-9242-4DE6-8E43-90E9041FE536}" emma:medium="tactile" emma:mode="ink">
                <msink:context xmlns:msink="http://schemas.microsoft.com/ink/2010/main" type="inkWord" rotatedBoundingBox="2229,8407 3112,8407 3112,10508 2229,10508"/>
              </emma:interpretation>
              <emma:one-of disjunction-type="recognition" id="oneOf0">
                <emma:interpretation id="interp0" emma:lang="en-US" emma:confidence="0">
                  <emma:literal>1.</emma:literal>
                </emma:interpretation>
                <emma:interpretation id="interp1" emma:lang="en-US" emma:confidence="0">
                  <emma:literal>1,</emma:literal>
                </emma:interpretation>
                <emma:interpretation id="interp2" emma:lang="en-US" emma:confidence="0">
                  <emma:literal>"</emma:literal>
                </emma:interpretation>
                <emma:interpretation id="interp3" emma:lang="en-US" emma:confidence="0">
                  <emma:literal>(.</emma:literal>
                </emma:interpretation>
                <emma:interpretation id="interp4" emma:lang="en-US" emma:confidence="0">
                  <emma:literal>(1</emma:literal>
                </emma:interpretation>
              </emma:one-of>
            </emma:emma>
          </inkml:annotationXML>
          <inkml:trace contextRef="#ctx0" brushRef="#br0">1639 8825 96,'0'0'352,"0"22"160,0-22 97,0 0-64,0 0-97,0 0 128,0 0 706,0 0 672,0 0-769,0-22-705,0 1 65,0 1-1,0-2-31,0-19-97,0-2-160,0 1-96,0 1-128,0-23 0,0 21 1,0-19-66,-21 20 66,21-21-66,0 42 33,0-21 33,0 21-33,0 1-33,21-2 66,-21 1-33,0 21 32,0 0 0,-21 0 0,21 0-161,0 0-95,0 0 96,-21 21 96,21 1 32,-21-2 0,21 1-32,-21 0 0,21-21 64,0 21-64,0-21 32,0 0 64,0 0 32,0 0 192,0 0-127,0 0-129,0-21-32,0 0 0,21 0-96,-21 1 96,21-2 0,0 1-32,-21 0 32,0 21 0,21 0-32,-21 0-225,0 0 65,0 0 64,0 0 96,21 21-64,-21 0 64,21 1 128,0-2-64,0 1-609,0 0-5604</inkml:trace>
          <inkml:trace contextRef="#ctx0" brushRef="#br0" timeOffset="-32900.4578">1135 6746 320,'0'0'897,"0"0"-33,0 0-159,0 0 96,0 0-160,0 0 127,0 0 65,0 0-96,0 0 63,0 0-191,0 0-321,0 0 33,0 0-161,0 0-32,-22 0-32,22 0-32,0 0 0,0 0-32,-20 20 0,20 1 0,-22-21 32,2 22 32,20-2-64,-22 1 97,2 21-97,20-21 96,-22 21-64,2 1-64,20-2 96,-22 2 32,2 20-64,20 0 64,-22 0-64,2 0 64,20 0 64,-22 0 1,22 1 127,0-2-128,0 1-128,0 0 96,22-22-96,-2 2 97,-20-1 95,22 0-128,-2-21-64,2 21 32,-2-21 64,2-21-96,-2 21 0,2-21-32,-22 21 0,0-21 0,0 0 33,0 0-1,0 0-225,0 0-1024,0 0-1954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1:01.1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1066467-C92C-47B9-BDF5-AD49F0BC9367}" emma:medium="tactile" emma:mode="ink">
          <msink:context xmlns:msink="http://schemas.microsoft.com/ink/2010/main" type="writingRegion" rotatedBoundingBox="5360,9898 5612,9898 5612,10696 5360,10696"/>
        </emma:interpretation>
      </emma:emma>
    </inkml:annotationXML>
    <inkml:traceGroup>
      <inkml:annotationXML>
        <emma:emma xmlns:emma="http://www.w3.org/2003/04/emma" version="1.0">
          <emma:interpretation id="{A34AC952-4B88-4E8A-B3C7-8ABDFA2834B6}" emma:medium="tactile" emma:mode="ink">
            <msink:context xmlns:msink="http://schemas.microsoft.com/ink/2010/main" type="paragraph" rotatedBoundingBox="5360,9898 5612,9898 5612,10696 5360,106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F31207-6802-4C2E-B159-B2073D6F1D06}" emma:medium="tactile" emma:mode="ink">
              <msink:context xmlns:msink="http://schemas.microsoft.com/ink/2010/main" type="line" rotatedBoundingBox="5360,9898 5612,9898 5612,10696 5360,10696"/>
            </emma:interpretation>
          </emma:emma>
        </inkml:annotationXML>
        <inkml:traceGroup>
          <inkml:annotationXML>
            <emma:emma xmlns:emma="http://www.w3.org/2003/04/emma" version="1.0">
              <emma:interpretation id="{AAB217EF-F784-4926-8F70-8D0D34C87F62}" emma:medium="tactile" emma:mode="ink">
                <msink:context xmlns:msink="http://schemas.microsoft.com/ink/2010/main" type="inkWord" rotatedBoundingBox="5360,9898 5612,9898 5612,10696 5360,10696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Y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M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95 798 288,'0'0'1057,"0"0"-32,0 0 32,0 0 352,0 0 64,0 0-223,0 0-193,0 0-193,0 0 1,0 0 32,0-21-352,0 21-129,0-21-96,0 0-95,0 0 31,0-20-64,0-2 64,0 1-96,0-21-96,0 0-32,0 0-64,0 0 64,0 0-64,0 0 64,0 21-32,0-21 33,0 42-1,0 0-32,0 21 32,0 0 0,0-21 0,0 21-96,0 0-65,-20 21-63,20-21 96,0 21 64,-22 0 32,2 0 32,20 0-32,-22 0 0,22 0-32,0 0 64,0-21 32,-20 0 0,20 0-32,0 0 96,0 0-31,20-21-97,-20 0-65,22 0 65,-2 0 0,2-21 0,-2 21 33,2 0-33,-2 0 0,-20 21-33,0-21 33,0 21-224,22 21 0,-22 0 160,20 21-32,-20 0 96,0 21 32,22 21-256,-2-21-1954,2 0-3972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48:32.765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33 38 40,'0'0'36,"-21"0"1,21 0 0,-22-23-16,22 23-13,0 0-2,0 0-3,0 0-3,10-16-3,-10 16-9,2 21-25,-2-21 2,16 22-3,-16-22 2</inkml:trace>
  <inkml:trace contextRef="#ctx0" brushRef="#br0" timeOffset="229">31 293 27,'-6'18'31,"6"-18"3,0 0-3,0 0-15,0 0-9,0 0-21,0 0-15,0 0-3,10-16 0,4-4-1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1:10.2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F96A338-064B-4302-A098-922700918DE1}" emma:medium="tactile" emma:mode="ink">
          <msink:context xmlns:msink="http://schemas.microsoft.com/ink/2010/main" type="writingRegion" rotatedBoundingBox="8132,9940 8321,9940 8321,10633 8132,10633"/>
        </emma:interpretation>
      </emma:emma>
    </inkml:annotationXML>
    <inkml:traceGroup>
      <inkml:annotationXML>
        <emma:emma xmlns:emma="http://www.w3.org/2003/04/emma" version="1.0">
          <emma:interpretation id="{165AD3C8-876F-449E-904F-F002AC4F9C80}" emma:medium="tactile" emma:mode="ink">
            <msink:context xmlns:msink="http://schemas.microsoft.com/ink/2010/main" type="paragraph" rotatedBoundingBox="8132,9940 8321,9940 8321,10633 8132,106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E3710F-B3E4-453F-8F36-B256E6CF169B}" emma:medium="tactile" emma:mode="ink">
              <msink:context xmlns:msink="http://schemas.microsoft.com/ink/2010/main" type="line" rotatedBoundingBox="8132,9940 8321,9940 8321,10633 8132,10633"/>
            </emma:interpretation>
          </emma:emma>
        </inkml:annotationXML>
        <inkml:traceGroup>
          <inkml:annotationXML>
            <emma:emma xmlns:emma="http://www.w3.org/2003/04/emma" version="1.0">
              <emma:interpretation id="{3024CF51-F9AC-4349-A23A-96DCA2301B79}" emma:medium="tactile" emma:mode="ink">
                <msink:context xmlns:msink="http://schemas.microsoft.com/ink/2010/main" type="inkWord" rotatedBoundingBox="8132,9940 8321,9940 8321,10633 8132,10633"/>
              </emma:interpretation>
              <emma:one-of disjunction-type="recognition" id="oneOf0">
                <emma:interpretation id="interp0" emma:lang="en-US" emma:confidence="0">
                  <emma:literal>or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on</emma:literal>
                </emma:interpretation>
                <emma:interpretation id="interp3" emma:lang="en-US" emma:confidence="0">
                  <emma:literal>In</emma:literal>
                </emma:interpretation>
                <emma:interpretation id="interp4" emma:lang="en-US" emma:confidence="0">
                  <emma:literal>hr</emma:literal>
                </emma:interpretation>
              </emma:one-of>
            </emma:emma>
          </inkml:annotationXML>
          <inkml:trace contextRef="#ctx0" brushRef="#br0">6827 8972 1,'0'0'1248,"0"0"129,0 0 32,0 0 1,0 0-1,0 0 0,0 0-800,0-21-225,0 21 193,0-21 127,0 1-63,0-2-128,0 1-33,0-21-128,21 21-31,-21-21-161,0 1-96,0-2-32,0 1 0,0 1 0,0-23-32,0 21 0,0 2 0,0-1 64,0 21-32,0 0 0,-21 21 0,21-21 128,0 21 64,0-21-159,0 21 31,0 0-96,0 0 0,0 0-32,0 0-64,0 0 31,0 0-63,-21 21 32,21-21 96,0 21 0,-21 0 0,21 0 32,0-21-32,-21 21 32,21 0-32,0-21 0,0 0 32,0 0-32,0 0 128,0 0-31,0 0-33,0-21-64,0 0 0,21 21 0,-21-21 0,21 0 0,-21 0 0,21 0 0,-21 0-32,21 21 0,-21-21 32,21 21-65,-21 0-31,0 0-32,0 0 32,21 21 64,-21 0 64,0 0 32,21 0-64,0 21 32,-21-21-961,21 0-3106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1:30.9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076F5CF-9D85-44D1-8C62-4B3CF4E9E1E2}" emma:medium="tactile" emma:mode="ink">
          <msink:context xmlns:msink="http://schemas.microsoft.com/ink/2010/main" type="writingRegion" rotatedBoundingBox="12396,9961 13488,9961 13488,10843 12396,10843"/>
        </emma:interpretation>
      </emma:emma>
    </inkml:annotationXML>
    <inkml:traceGroup>
      <inkml:annotationXML>
        <emma:emma xmlns:emma="http://www.w3.org/2003/04/emma" version="1.0">
          <emma:interpretation id="{9B79AF39-59CF-4BE7-A982-6B2536E29860}" emma:medium="tactile" emma:mode="ink">
            <msink:context xmlns:msink="http://schemas.microsoft.com/ink/2010/main" type="paragraph" rotatedBoundingBox="12396,9961 13488,9961 13488,10843 12396,108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D3B4BF-4CD0-4A3E-BCA6-4E6B4EBB8C63}" emma:medium="tactile" emma:mode="ink">
              <msink:context xmlns:msink="http://schemas.microsoft.com/ink/2010/main" type="line" rotatedBoundingBox="12396,9961 13488,9961 13488,10843 12396,10843"/>
            </emma:interpretation>
          </emma:emma>
        </inkml:annotationXML>
        <inkml:traceGroup>
          <inkml:annotationXML>
            <emma:emma xmlns:emma="http://www.w3.org/2003/04/emma" version="1.0">
              <emma:interpretation id="{A7FDAAE7-31EE-4572-A773-2EB324ECD66D}" emma:medium="tactile" emma:mode="ink">
                <msink:context xmlns:msink="http://schemas.microsoft.com/ink/2010/main" type="inkWord" rotatedBoundingBox="12396,9961 13488,9961 13488,10843 12396,10843"/>
              </emma:interpretation>
              <emma:one-of disjunction-type="recognition" id="oneOf0">
                <emma:interpretation id="interp0" emma:lang="en-US" emma:confidence="0">
                  <emma:literal>x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X</emma:literal>
                </emma:interpretation>
                <emma:interpretation id="interp3" emma:lang="en-US" emma:confidence="0">
                  <emma:literal>+</emma:literal>
                </emma:interpretation>
                <emma:interpretation id="interp4" emma:lang="en-US" emma:confidence="0">
                  <emma:literal>=</emma:literal>
                </emma:interpretation>
              </emma:one-of>
            </emma:emma>
          </inkml:annotationXML>
          <inkml:trace contextRef="#ctx0" brushRef="#br0">62 21 896,'0'0'1089,"0"0"-544,0 0-513,0 0 192,0 0 257,0 0 255,0 21-63,-21 0 128,21 0-33,0 0-95,0 0-160,-21 21-193,21-22-64,0 2-96,-21 20 0,21-42-96,0 21 129,0-21-161,0 0 224,0 0 192,21-21-159,-21 0-161,21-22-128,-21 23 0,21-22 96,-21 0-96,0 21 32,21 0 64,-21 0-96,0 0 32,0 21 32,0 0-32,0 0-256,21 0 192,-21 21 256,21 0 64,0 0-63,0 0-97,0 0 0,21 0 64,21 0-224,0 0-2242</inkml:trace>
          <inkml:trace contextRef="#ctx0" brushRef="#br0" timeOffset="-686.4011">104 0 640,'0'0'673,"0"0"63,0 0-223,0 0-289,0 0 289,0 0 191,0 21 161,0-21-32,0 21-192,0 21 159,21-21-63,0 21-96,0-1 95,0 23-31,21-1-193,21-20 1,-20 20-129,41-22-63,-22 1-65,22 1-64,-21-2-96,0 1 32,0 0-64,0-21-32,0 21 32,-21 0 32,0-21-96,0 1 0,-21-2 0,21 1 32,-42 0 33,21-21-33,-21 0 32,0 0 224,0 0-384,-21-21-1378,21 0-3490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1:32.4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42 3843,'0'-21'1185,"0"21"-928,0 0-225,0-21-385,0 21-1473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1:18.8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4E53EBC-CF01-4E6B-AB09-F99C8B75AEEC}" emma:medium="tactile" emma:mode="ink">
          <msink:context xmlns:msink="http://schemas.microsoft.com/ink/2010/main" type="writingRegion" rotatedBoundingBox="10569,10129 10821,10129 10821,11011 10569,11011"/>
        </emma:interpretation>
      </emma:emma>
    </inkml:annotationXML>
    <inkml:traceGroup>
      <inkml:annotationXML>
        <emma:emma xmlns:emma="http://www.w3.org/2003/04/emma" version="1.0">
          <emma:interpretation id="{6A5002AD-72DD-48B2-B437-88A75AC66F6C}" emma:medium="tactile" emma:mode="ink">
            <msink:context xmlns:msink="http://schemas.microsoft.com/ink/2010/main" type="paragraph" rotatedBoundingBox="10569,10129 10821,10129 10821,11011 10569,110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3C2BE7-29E4-41D0-81B3-476A0DF3E2A1}" emma:medium="tactile" emma:mode="ink">
              <msink:context xmlns:msink="http://schemas.microsoft.com/ink/2010/main" type="line" rotatedBoundingBox="10569,10129 10821,10129 10821,11011 10569,11011"/>
            </emma:interpretation>
          </emma:emma>
        </inkml:annotationXML>
        <inkml:traceGroup>
          <inkml:annotationXML>
            <emma:emma xmlns:emma="http://www.w3.org/2003/04/emma" version="1.0">
              <emma:interpretation id="{AD5ED0F7-4581-4982-870C-3D3E37D5A92A}" emma:medium="tactile" emma:mode="ink">
                <msink:context xmlns:msink="http://schemas.microsoft.com/ink/2010/main" type="inkWord" rotatedBoundingBox="10569,10129 10821,10129 10821,11011 10569,11011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9</emma:literal>
                </emma:interpretation>
                <emma:interpretation id="interp2" emma:lang="en-US" emma:confidence="0">
                  <emma:literal>7</emma:literal>
                </emma:interpretation>
                <emma:interpretation id="interp3" emma:lang="en-US" emma:confidence="0">
                  <emma:literal>r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9305 9350 960,'0'0'1378,"0"0"63,0-21-96,0 21-95,0 0-65,0 0-32,0-20-160,0 20-64,0-22-161,0 22-159,0-21-161,0 1 1,0-23-161,0 22-32,0-21-96,0-21-128,0 21 0,0-21 33,0 21-65,0-21 32,0 21 96,0 1 32,0-2-64,0 1 0,0 21-64,-20-21 0,20 21 0,0 1 0,0-2-32,0 1 0,0 0 0,0 0 0,0-1 0,0 22 0,0 0 32,0 0-96,0 0-96,0 0-64,-22 22 224,22-1-64,-20 0 64,20 22 0,-22-23 0,22 1 32,0-21-32,-20 22 0,20-22 0,0 0 0,0 20-64,0-20 64,0 0 64,0-20 32,20 20-32,-20 0-64,0-22 32,22 1-32,-22 1-32,20-23 0,-20 22-64,22 0 64,-22-1-32,0 2 64,20 20 0,-20 0-128,0 0-33,0 0-63,0 20 128,22 2 96,-22-1 128,20 0-64,2 22 0,-2-23-64,22 1-897,-20-21-3747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1:32.0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37A1595-E3FF-43D2-8439-7B74DB5E6026}" emma:medium="tactile" emma:mode="ink">
          <msink:context xmlns:msink="http://schemas.microsoft.com/ink/2010/main" type="writingRegion" rotatedBoundingBox="13839,10691 17364,10641 17378,11618 13852,11668"/>
        </emma:interpretation>
      </emma:emma>
    </inkml:annotationXML>
    <inkml:traceGroup>
      <inkml:annotationXML>
        <emma:emma xmlns:emma="http://www.w3.org/2003/04/emma" version="1.0">
          <emma:interpretation id="{CC518411-4B85-4A7E-A474-FC2F388D437E}" emma:medium="tactile" emma:mode="ink">
            <msink:context xmlns:msink="http://schemas.microsoft.com/ink/2010/main" type="paragraph" rotatedBoundingBox="13839,10691 17364,10641 17378,11618 13852,116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54DE74-F8DC-45DE-9B09-5108A1FABEA4}" emma:medium="tactile" emma:mode="ink">
              <msink:context xmlns:msink="http://schemas.microsoft.com/ink/2010/main" type="line" rotatedBoundingBox="13839,10691 17364,10641 17378,11618 13852,11668"/>
            </emma:interpretation>
          </emma:emma>
        </inkml:annotationXML>
        <inkml:traceGroup>
          <inkml:annotationXML>
            <emma:emma xmlns:emma="http://www.w3.org/2003/04/emma" version="1.0">
              <emma:interpretation id="{51863773-EBA4-4F69-96E2-2249BD20155B}" emma:medium="tactile" emma:mode="ink">
                <msink:context xmlns:msink="http://schemas.microsoft.com/ink/2010/main" type="inkWord" rotatedBoundingBox="13840,10814 15098,10796 15108,11527 13851,11544"/>
              </emma:interpretation>
              <emma:one-of disjunction-type="recognition" id="oneOf0">
                <emma:interpretation id="interp0" emma:lang="en-US" emma:confidence="1">
                  <emma:literal>single</emma:literal>
                </emma:interpretation>
                <emma:interpretation id="interp1" emma:lang="en-US" emma:confidence="0">
                  <emma:literal>Single</emma:literal>
                </emma:interpretation>
                <emma:interpretation id="interp2" emma:lang="en-US" emma:confidence="0">
                  <emma:literal>singly</emma:literal>
                </emma:interpretation>
                <emma:interpretation id="interp3" emma:lang="en-US" emma:confidence="0">
                  <emma:literal>Singly</emma:literal>
                </emma:interpretation>
                <emma:interpretation id="interp4" emma:lang="en-US" emma:confidence="0">
                  <emma:literal>shingle</emma:literal>
                </emma:interpretation>
              </emma:one-of>
            </emma:emma>
          </inkml:annotationXML>
          <inkml:trace contextRef="#ctx0" brushRef="#br0">145 0 672,'22'0'1954,"-22"0"-352,0 0-65,0 0-384,-22 0-192,22 0-256,0 0-353,0 0 32,0 0-63,0 0-129,-20 0-32,20 0-96,-22 0 32,22 0-96,-20 0 64,20 21-64,-22-21 0,2 22 0,20-22-32,-22 20 64,22-20-96,0 21 32,0-21-64,0 0 32,22 22 128,-22-22-32,20 0 32,2 20 96,-2-20 96,2 21 161,-2 1-161,-20-22-32,22 21 33,-22-1 63,0-20-32,0 22 161,0-22-65,-22 21-128,2-21-32,-2 20-128,2-20-31,-2 0-1,2 0-289,-2 0-639,22-20-674,-20 20-960,20-21-2051</inkml:trace>
          <inkml:trace contextRef="#ctx0" brushRef="#br0" timeOffset="234.0004">251 43 3747,'0'0'1121,"0"0"-865,0 0 865,0 20-128,0 1-160,0 1-256,0-2-193,0 23-96,0-22-128,0-21-63,0 20-65,0 2 32,0-22-192,0 0-737,0 0-1249,0 0-705</inkml:trace>
          <inkml:trace contextRef="#ctx0" brushRef="#br0" timeOffset="1528.8025">355 106 640,'0'41'1954,"0"-41"-160,0 22-129,0-1-352,0-21-416,0 20-288,0 2-225,0-22-288,0 21 65,0-21-65,0 0 32,0 0 64,22 0 128,-22 0-32,20-21-127,-20-1-97,22 2 0,-2-1 0,2-22-64,-22 43 64,20-20-64,-20 20 0,0 0 0,22 20 32,-22-20 96,0 21-64,21 1 32,-21-1-64,20-1-32,-20 2-608,22-1-353,-22-1-128,20-20 96,-20 0-288,22 0 224,-2 0 704,-20 0 289,0-20 96,22-1 417,-22-1 255,20 2-31,-20-1 352,0 21 32,0-22-320,0 22-65,0 0 1,0 0-289,-20 0-384,20 0 0,-22 22 64,22-22-64,0 21 0,0-1 32,-20-20 0,20 22 64,0-1-96,20-1 0,-20-20 32,0 0 33,22 22 31,-2-22-64,-20 0 64,22 0-64,-22 0-64,20 0-32,-20 21 128,22-1 32,-22-20 96,20 22-64,-20 19 0,0-19-32,0 19-64,0-19 32,-20-1 0,20 21 1,-22-21-1,2-21-32,-2 21 0,2-21 64,-2 20 0,22-40-32,-20 20-160,20-21 32,0 0-192,0-21-65,0 21-63,20-21 64,-20 21 191,22-21 33,-2 21 64,2 21 0,-2-22 96,2 22 0,-2-20 0,22 20 33,-20-21 95,-2 21 0,2-22-64,20 2 0,-22-1 64,2-1-64,-2 2 33,-20-23-1,22 22-96,-22-21 0,0-21-32,0 22 96,0 19-64,-22-20 32,22 21 160,-20 21 65,20-21-129,-22 21-224,22 0 0,-20 21-128,-2 0 64,22 21 32,-20 0 160,20 21-32,0-20 64,0 20-96,20-42 96,2 21 128,-2-21-96,2-1-32,-2-20 1,2 22-1,-2-22 0,2 0-64,-2-22 32,2 22-64,-2-20-32,2-1 0,-22 21 0,20-22 64,-20 22 0,0-20 0,0 20 32,0 0-64,-20 0-32,20 0 0,0 0-32,-22 0-128,22 0 32,0 20 32,0 2 96,0 19-32,0-19 32,22-1 0,-2-1 0,22-20-160,0 22-1153,0-22-1826</inkml:trace>
        </inkml:traceGroup>
        <inkml:traceGroup>
          <inkml:annotationXML>
            <emma:emma xmlns:emma="http://www.w3.org/2003/04/emma" version="1.0">
              <emma:interpretation id="{C40E52FB-D3A0-4686-B541-9581A753D29A}" emma:medium="tactile" emma:mode="ink">
                <msink:context xmlns:msink="http://schemas.microsoft.com/ink/2010/main" type="inkWord" rotatedBoundingBox="15701,10665 17364,10641 17378,11618 15714,11642"/>
              </emma:interpretation>
              <emma:one-of disjunction-type="recognition" id="oneOf1">
                <emma:interpretation id="interp5" emma:lang="en-US" emma:confidence="1">
                  <emma:literal>particle</emma:literal>
                </emma:interpretation>
                <emma:interpretation id="interp6" emma:lang="en-US" emma:confidence="0">
                  <emma:literal>p article</emma:literal>
                </emma:interpretation>
                <emma:interpretation id="interp7" emma:lang="en-US" emma:confidence="0">
                  <emma:literal>P article</emma:literal>
                </emma:interpretation>
                <emma:interpretation id="interp8" emma:lang="en-US" emma:confidence="0">
                  <emma:literal>B article</emma:literal>
                </emma:interpretation>
                <emma:interpretation id="interp9" emma:lang="en-US" emma:confidence="0">
                  <emma:literal>M article</emma:literal>
                </emma:interpretation>
              </emma:one-of>
            </emma:emma>
          </inkml:annotationXML>
          <inkml:trace contextRef="#ctx0" brushRef="#br0" timeOffset="2277.6039">1910 190 4131,'-21'0'1282,"21"0"-482,0 20-127,0-20 224,0 22 128,0 19-64,0 2-160,0-1-321,0 21-96,0 0-288,-21 0 33,21-21-33,0 0-64,0 0 64,0-21-128,0-21 32,0 21 64,0-42-32,0 21-352,0-21-577,0-21-353,21 0-287,-21-22-737,0 23 256,0-22 737,0 0 864,0 21 289,0-1 256,0 2 449,0-1 320,0 21 704,0-1 353,0 1-737,0 21-576,21-20-545,-21 20 32,21 0 160,-1 0 1,-20 20-1,22 1 0,-2 1-32,2-22-127,-22 21-1,20-1 128,-20 2 64,0-22 33,-20 21 31,-2-1-224,2-20 64,-2 0-128,2 0-32,-1 0-224,21-20-673,-21 20-1441,21-21-2851</inkml:trace>
          <inkml:trace contextRef="#ctx0" brushRef="#br0" timeOffset="2652.0045">2204 190 2626,'0'0'2242,"0"0"-1858,-21-21 321,21 21 288,0 0-64,-22-22-128,22 22-129,-20 0-63,20 0-321,0 0-192,-22 22 0,2-22-64,20 21 0,0-1-32,-22 2 65,22-22-98,0 21 98,22-21-33,-22 20 0,20-20 32,2 0 0,-2 0 96,-20 0-64,22-20 0,-1 20-32,0 0-32,0-21-64,-21 21-64,0-22-32,21 22-32,-21 0 128,0 0-128,0 0-513,0 0-192,0 0-32,0 22-544,0-22-865,0 21-449</inkml:trace>
          <inkml:trace contextRef="#ctx0" brushRef="#br0" timeOffset="2932.8051">2351 295 960,'0'0'1762,"0"0"-128,0 0-257,21 0-224,-21 0-192,0 0-96,0 0-225,-21 0-159,21 0-33,0 0-127,0-22-33,0 22-32,0-20-32,0-1-160,0-1 129,0 2 159,0 20-32,0-21-32,21-1-159,-21 22-97,21 0-64,-21 0 0,0 0-33,21 0 33,-21 0 64,21 22-96,0-22 0,0 21-480,0-21-769,-21 0-1058,21 0-2145</inkml:trace>
          <inkml:trace contextRef="#ctx0" brushRef="#br0" timeOffset="3603.6062">2540 126 5413,'0'0'736,"0"-20"-351,21 20 800,0 0-320,0-22-481,0 22-288,0 0-64,0 0-256,21 0-769,-21 0-1698,-21 22-1729</inkml:trace>
          <inkml:trace contextRef="#ctx0" brushRef="#br0" timeOffset="3432.0059">2645-231 4131,'0'-21'961,"0"21"481,0-21 63,0 21-704,0 0-289,0 21-127,0 0 448,0 1-161,0 19-255,0 1-97,0 0-64,-21 22 64,21-1-31,0 0-193,0 0-32,0-22 0,0 2-32,0-1-32,0-21 32,0-1-64,0-20-64,0 22-321,0-22-447,0 0-289,0 0-1058,0-22-4163</inkml:trace>
          <inkml:trace contextRef="#ctx0" brushRef="#br0" timeOffset="3744.0064">2750 190 2914,'0'0'1794,"-21"20"-32,21 2-385,0-1-288,0-1-224,0-20-193,0 22-511,0-1-65,0-1 0,21-20-192,-21 0-801,0 0-1153,0 0-1666</inkml:trace>
          <inkml:trace contextRef="#ctx0" brushRef="#br0" timeOffset="3900.0067">2750 21 6982,'21'-41'1634,"-21"41"-770,0-22-287,0 22-481,0 0-128,0 0-96,21 0-705,0 0-1313,-21 0-1505</inkml:trace>
          <inkml:trace contextRef="#ctx0" brushRef="#br0" timeOffset="4539.6078">2981 190 5349,'0'0'1633,"-21"0"-608,21 0 545,0 0-577,-21 20-417,21-20-128,-21 0-159,21 22-161,-21-1-64,21-21-32,0 20 0,0 2 0,0-1-32,0-1 0,21-20 32,0 22-32,0-22 32,0 0 32,0 0 0,21 0 0,-20-22-32,20 2 32,-22-1 32,22-21-64,-20 21 33,-2-21 31,2-1-64,-2 2 32,-20-22 0,22 20 0,-22-20 96,0 42 256,0 0 65,0 0-129,0 1 129,0 20-161,0 0-224,-22 0-96,22 20 0,-20 1-128,-2 0 128,22 21 0,-20 0 32,-2 21-64,22 0 64,0-20-64,0-2 64,0 2-96,0-23 32,22 2 32,-2-1 0,2-1 64,-2-20-32,2 0-64,-2 0 32,2 0 32,-2-20-64,1-1 32,-21 21 0,21-22 0,-21 2 32,21-1 32,-21-1-32,0 2 32,-21 20 0,21 0 0,0 0-64,-21 0-32,0 20 0,21 2 0,-20 19 32,20-19-32,0-1-32,20-1 64,1 2 0,21-22-32,0 0-224,0 0-609,0 0-2370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2:01.01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0-1 5733,'0'0'2146,"0"0"-1441,0 0-577,0 0 96,20 0 320,-20 0-31,0 0-225,22 0-128,-2 0-96,2 0-32,-2 0-64,-20 0-512,0 0-705,22 0-609,-22 0-1313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2:01.4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645134E-EBFD-4B3C-B3C9-3414E0E16A53}" emma:medium="tactile" emma:mode="ink">
          <msink:context xmlns:msink="http://schemas.microsoft.com/ink/2010/main" type="writingRegion" rotatedBoundingBox="5427,14838 5421,13241 5988,13238 5994,14836"/>
        </emma:interpretation>
      </emma:emma>
    </inkml:annotationXML>
    <inkml:traceGroup>
      <inkml:annotationXML>
        <emma:emma xmlns:emma="http://www.w3.org/2003/04/emma" version="1.0">
          <emma:interpretation id="{F37123EA-54CE-40E3-8C1E-1016B332F57B}" emma:medium="tactile" emma:mode="ink">
            <msink:context xmlns:msink="http://schemas.microsoft.com/ink/2010/main" type="paragraph" rotatedBoundingBox="5427,14838 5421,13241 5988,13238 5994,148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67B6D2-2780-4D27-A208-241E63000E6A}" emma:medium="tactile" emma:mode="ink">
              <msink:context xmlns:msink="http://schemas.microsoft.com/ink/2010/main" type="line" rotatedBoundingBox="5427,14838 5421,13241 5988,13238 5994,14836"/>
            </emma:interpretation>
          </emma:emma>
        </inkml:annotationXML>
        <inkml:traceGroup>
          <inkml:annotationXML>
            <emma:emma xmlns:emma="http://www.w3.org/2003/04/emma" version="1.0">
              <emma:interpretation id="{2E668685-64EA-42AC-8F31-540513138276}" emma:medium="tactile" emma:mode="ink">
                <msink:context xmlns:msink="http://schemas.microsoft.com/ink/2010/main" type="inkWord" rotatedBoundingBox="5427,14838 5421,13241 5988,13238 5994,14836"/>
              </emma:interpretation>
              <emma:one-of disjunction-type="recognition" id="oneOf0">
                <emma:interpretation id="interp0" emma:lang="en-US" emma:confidence="0">
                  <emma:literal>hi</emma:literal>
                </emma:interpretation>
                <emma:interpretation id="interp1" emma:lang="en-US" emma:confidence="0">
                  <emma:literal>"I: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jit.</emma:literal>
                </emma:interpretation>
                <emma:interpretation id="interp4" emma:lang="en-US" emma:confidence="0">
                  <emma:literal>"i:</emma:literal>
                </emma:interpretation>
              </emma:one-of>
            </emma:emma>
          </inkml:annotationXML>
          <inkml:trace contextRef="#ctx0" brushRef="#br0">4496 12987 5413,'0'-21'2146,"0"21"-641,0 0-96,0 0-864,0 0-257,0 21 33,0 0 127,0 0-288,0 0-96,0 21 0,0 0-736,0-21-2051,0 0-4580</inkml:trace>
          <inkml:trace contextRef="#ctx0" brushRef="#br0" timeOffset="-951.6015">4118 12966 1377,'0'-21'2018,"0"21"32,0 0-641,0 0-256,0 0-96,0 0-256,0 0-193,0 0-319,0 0-33,0 0 128,0 21 97,0 0-129,0 0 32,0 0-63,0 0-161,0 0-64,0 0-32,-22 0-32,22-21-32,0 0 64,0 21-288,0-21-513,0 0-928,0-21-1763</inkml:trace>
          <inkml:trace contextRef="#ctx0" brushRef="#br0" timeOffset="-187.2002">4244 13050 6854,'0'21'1313,"0"-21"-672,0 0-385,0 0 32,0 0-63,20 0-1,-20 0-32,22 0-96,-2-21-32,2 21 0,-2 0-448,2 0-1090,-2 0-1472,2 0-2147</inkml:trace>
          <inkml:trace contextRef="#ctx0" brushRef="#br0" timeOffset="764.4013">4222 12966 5669,'0'0'1697,"0"0"-1472,0 0-1,0 0 417,0 0 159,0 0 1,0 0-32,0 0-65,22 0-63,-22 0-193,20-21-223,2 21-161,-2 0-32,2 0-32,-2 0 32,2 0-417,-2 0-1248,2 0-4293</inkml:trace>
          <inkml:trace contextRef="#ctx0" brushRef="#br0" timeOffset="-717.6011">4096 12819 1505,'0'0'4004,"0"0"-2563,0-22-224,0 22 32,0 0-192,0 0-448,0 0-481,0 0-192,0-20-96,0 20-385,0 0-1280,22 0-2275</inkml:trace>
          <inkml:trace contextRef="#ctx0" brushRef="#br0" timeOffset="1638.0028">4138 11621 3138,'0'0'1410,"0"0"-834,-20 0 33,20 0 128,-22 0-97,22 0-95,-20 21-97,20-21-95,0 21-33,-22-21-64,22 21 0,0-21 1,0 21-65,0 0-128,0 0-32,0-21 96,22 21-64,-2 1-32,2-22 128,-22 0 64,20 0-31,2-22 95,-2 1-128,-20 0 32,22 0 64,-22 0 97,0 21-1,0-21 32,-22 0-63,22 21-65,-20-21-128,-2 21-64,2-21-64,20 21-32,-22 0-320,2 0-609,20 21-1025,0-21-2242</inkml:trace>
          <inkml:trace contextRef="#ctx0" brushRef="#br0" timeOffset="1950.0035">4348 11600 4932,'0'-21'1217,"0"21"193,0 0-289,-20 0-256,20 0-65,0 21-191,-22-21-129,22 0-159,-20 21-1,20 0-192,0 0-32,-22 0 0,22 0-96,0 0 0,22-21 64,-22 21-32,20 0 0,2-21-96,-2 0-672,22 0-546,-20-21-1216,-2 21-1570</inkml:trace>
          <inkml:trace contextRef="#ctx0" brushRef="#br0" timeOffset="2309.8041">4516 11600 1729,'0'0'1922,"0"-21"-32,0 21-65,0 0-543,-20 0-353,20 0-225,0 0-95,-22 21-225,22-21-64,-20 0 1,20 21-129,-22 0 0,22 0 32,0-21-31,0 21-1,0 0-32,0 0 32,22-21-64,-22 21 0,20-21 32,2 0-95,20 0-162,-22 0-831,22-21-1347,-21 0-4515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2:40.55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3CFAC21-12D8-4B63-AFD6-7EA4D9CA4D22}" emma:medium="tactile" emma:mode="ink">
          <msink:context xmlns:msink="http://schemas.microsoft.com/ink/2010/main" type="writingRegion" rotatedBoundingBox="1237,15743 22871,15622 22884,17965 1250,18086"/>
        </emma:interpretation>
      </emma:emma>
    </inkml:annotationXML>
    <inkml:traceGroup>
      <inkml:annotationXML>
        <emma:emma xmlns:emma="http://www.w3.org/2003/04/emma" version="1.0">
          <emma:interpretation id="{FFB39DBB-462B-4556-93DC-2479FD0C4730}" emma:medium="tactile" emma:mode="ink">
            <msink:context xmlns:msink="http://schemas.microsoft.com/ink/2010/main" type="paragraph" rotatedBoundingBox="1237,15743 22871,15622 22884,17965 1250,180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898016-E6EF-417F-957E-12A214E9C305}" emma:medium="tactile" emma:mode="ink">
              <msink:context xmlns:msink="http://schemas.microsoft.com/ink/2010/main" type="line" rotatedBoundingBox="1237,15743 22871,15622 22879,17147 1245,17268"/>
            </emma:interpretation>
          </emma:emma>
        </inkml:annotationXML>
        <inkml:traceGroup>
          <inkml:annotationXML>
            <emma:emma xmlns:emma="http://www.w3.org/2003/04/emma" version="1.0">
              <emma:interpretation id="{1A81F3BA-E8E4-492C-9AE7-485FF627BC6E}" emma:medium="tactile" emma:mode="ink">
                <msink:context xmlns:msink="http://schemas.microsoft.com/ink/2010/main" type="inkWord" rotatedBoundingBox="1238,15992 4242,15976 4246,16790 1243,16806"/>
              </emma:interpretation>
              <emma:one-of disjunction-type="recognition" id="oneOf0">
                <emma:interpretation id="interp0" emma:lang="en-US" emma:confidence="1">
                  <emma:literal>Conundrum:</emma:literal>
                </emma:interpretation>
                <emma:interpretation id="interp1" emma:lang="en-US" emma:confidence="0">
                  <emma:literal>Conundrum;</emma:literal>
                </emma:interpretation>
                <emma:interpretation id="interp2" emma:lang="en-US" emma:confidence="0">
                  <emma:literal>Conundrum!</emma:literal>
                </emma:interpretation>
                <emma:interpretation id="interp3" emma:lang="en-US" emma:confidence="0">
                  <emma:literal>conundrum:</emma:literal>
                </emma:interpretation>
                <emma:interpretation id="interp4" emma:lang="en-US" emma:confidence="0">
                  <emma:literal>Conundrum?</emma:literal>
                </emma:interpretation>
              </emma:one-of>
            </emma:emma>
          </inkml:annotationXML>
          <inkml:trace contextRef="#ctx0" brushRef="#br0">210 14542 448,'0'0'1505,"0"0"-287,0 0-33,0 0 64,0 0 0,0 0 96,0 0-224,0 0 32,0 0-512,0 0-321,0-21-31,0 0-1,0 21-160,-20-21 0,20-21 0,-22 21 32,2-1-64,-2 22 1,2-20-65,-2-1 0,2 21 0,-2-22-64,22 22-32,-20 0-65,-2 22 33,2-1 0,-2-1-32,2 43 128,-2-20-96,2 41 96,-2 0 96,22 0 0,0 0-32,0 0-32,22-21-64,-2 0 96,2-42 0,20 0 0,-22 0 33,22-21-1,0 0-32,-20 0-160,20 0-417,0-21-480,-22 0-1345,2 21-2338</inkml:trace>
          <inkml:trace contextRef="#ctx0" brushRef="#br0" timeOffset="15.6">316 14899 5733,'0'-21'512,"0"0"193,0 21 416,-22 0-128,22 0-224,0 0-353,-20 0-320,20 0-160,0 21 32,-22 0 32,22 0 96,0 21 32,0 0 1,0-21-33,22 21-64,-2-21 192,2-21 64,-2 0-64,2 0-31,-2 0 95,-20 0-64,22-21 0,-2 0-96,-20 0 65,0 0-1,0-21-32,0 21-32,0 0 0,-20 0-64,-2 0-64,22 0 128,-20 21-96,-2-21-64,22 21 32,0 0-32,-20 0 32,20 0-128,0 0-128,20 0 96,-20 0 128,22 0 32,-2-21 32,2 21-128,-2 0 32,1 21 32,0-21 32,0 21 32,-21-21 0,21 21 64,-21 0-64,21 0 128,-21 0-96,0 0 32,0 0-32,0 0 0,0 0 0,-21-21 0,21 21 0,0-21 64,0 0 33,0-21 31,0 21-288,21-21-96,-21 0 95,21-21 1,0 21 0,-21-21 0,22 21 64,-2 0-32,-20 21-32,22-21-32,-22 21 0,0 21 96,20 0 64,2 0 64,-22 0 0,20 21-32,-20 0 0,0 0-96,22 0-929,-22-21-1665,20 0-2852</inkml:trace>
          <inkml:trace contextRef="#ctx0" brushRef="#br0" timeOffset="16.6001">903 14857 4708,'-20'-21'1569,"-2"21"-1376,22 0-97,0 0 288,0 0 449,0 0 320,0-21-544,0 42-770,0-21 129,0 21 385,0 0 287,0 0-63,22 21-97,-22 0-159,20-21-33,-20 0 96,0 0 33,22 0-1,-22-21-32,20 0 65,-20 0-33,22-21-128,-2 0-95,-20 0-97,22-21 0,-22 0-32,0 21-64,0-21-160,0 21-129,0 0-191,0 0-449,0 21-1057,0 0-2498</inkml:trace>
          <inkml:trace contextRef="#ctx0" brushRef="#br0" timeOffset="312.0006">1093 14836 1313,'20'0'6053,"-20"21"-6213,0-21 96,0 21 160,0 0 417,0 0 352,0 0-1,0 0-255,0 21-289,0-21-159,0 0-1,0 0 224,22-21-32,-22 0 225,0 0 288,0-21-449,0 0-256,20 0-64,-20-21-64,22 21-32,-2-21 0,-20 21 0,22 0 0,-22 21-32,0 0-160,20 0 32,-20 0 64,22 21 160,-22 0 64,0 21-64,20-21 64,-20 21-64,22 0-32,-22-21-384,20 21-801,2-42-1538,-22 0-3362</inkml:trace>
          <inkml:trace contextRef="#ctx0" brushRef="#br0" timeOffset="764.4013">1492 14920 7943,'0'-21'513,"0"21"-97,0 0 673,0-21-160,-21 21 96,21 0-160,0 0-641,-21 0-256,0 21 0,21-21 0,-22 42-64,22-21 96,0 21-64,0 0 128,0-21-128,0 21 32,22-21-65,-22-21 33,21 0 0,0 0 64,0 0 64,0-21 0,-21 0 33,21-21-33,0 0-32,0 0 96,-21-21-64,21 21 0,-21-21 0,0 0-32,0 0 32,0 21 64,0-21 128,0 42 225,0 0 63,-21 0-191,21 21 31,0 0-224,0 0-384,0 21-32,0 0 256,0 21 96,0 0-96,0 21 64,-21 0-32,21 21-32,0-21 0,0 21-320,21-42-1218,0 21-1024,-21-42-2339</inkml:trace>
          <inkml:trace contextRef="#ctx0" brushRef="#br0" timeOffset="1591.2028">1765 14899 640,'0'0'1762,"0"-21"-1,0 21-95,0 0-161,0 0-159,0 0-546,0 0-447,21 0 159,-21 21 289,0-21-256,21 21-161,-21 0-160,21 21-64,-21-21 0,0 0-63,0-21-1,20 21-64,-20-21 32,0 0 96,0 0 224,0 0 353,0 0-193,-20-21-447,20 0-65,0-21-32,0 21 0,0-21 64,0 21-96,0-21 0,0 21 32,20 21 0,-20-21-64,22 21 31,-2-21 1,2 21-32,-2 0-128,2 0-577,-2 0-640,2 0-353,-2 0-672,-20 21-417,22-21 1058,-22 0 223,20 21 834,-20-21 640,0 0 704,0 21 1122,0 0 192,0-21-65,0 21-159,0 0-609,0 0-352,0 0-129,0 21-159,22-21-97,-22 0-32,0 0-31,20 0-33,2-21 64,-22 0 64,20 0 33,2 0-33,-22-42-160,20 21-31,2-21-33,-22 0-64,20 21 0,-20-21 0,0 21-64,0-21-32,0 21-128,0 0-288,0 0-225,0 21-832,0 0-1891,0 0-5124</inkml:trace>
          <inkml:trace contextRef="#ctx0" brushRef="#br0" timeOffset="2152.8038">2353 14899 4356,'0'0'288,"0"0"320,21 21 930,-21 0-161,0 0-224,0 0-320,0 21-224,0-21-225,0 0-224,0 0-32,0 0 65,0-21-33,0 0 128,0 0 128,0 0 97,0 0-193,0-21-256,0 0-64,0-21 64,0 21 0,21-21-64,-21 0 0,0 21 0,21 21 0,-21-21 0,0 21-64,0 0 0,21 0 64,-21 0 128,21 21 0,-21 0-31,0-21-1,21 42 0,-21-21 0,0 0-32,0 0 0,0 0-32,0-21-64,0 21 64,0-21 64,21 0 192,-21 0 129,0-21-257,21 0-64,0-21-96,0 21 64,-21-21-64,21 21-64,0-21 64,0 42-32,-21-21-32,21 21-64,-21 0-32,21 21 63,-21-21 130,0 42 63,21 0-32,-21 0-32,0 0 32,0 0-32,0-21-64,21 0-64,-21 0-417,0-21-928,21 0-1602,-21 0-4420</inkml:trace>
          <inkml:trace contextRef="#ctx0" brushRef="#br0" timeOffset="2371.2041">2836 14752 11018,'21'0'1089,"-21"0"-416,0 0 288,0 0-481,0 0-320,0 0-160,0 0-288,0 0-1698,0 0-1858,0 0-4418</inkml:trace>
          <inkml:trace contextRef="#ctx0" brushRef="#br0" timeOffset="2574.0045">2878 14983 9160,'0'21'1442,"0"-21"-257,0 0 416,0 0-512,0 0-352,0 0-481,0 0-160,0-21-224,0 21-833,0 0-1569,0 0-4805</inkml:trace>
        </inkml:traceGroup>
        <inkml:traceGroup>
          <inkml:annotationXML>
            <emma:emma xmlns:emma="http://www.w3.org/2003/04/emma" version="1.0">
              <emma:interpretation id="{180881E2-8F3C-4F99-BE31-00E8187C6C1D}" emma:medium="tactile" emma:mode="ink">
                <msink:context xmlns:msink="http://schemas.microsoft.com/ink/2010/main" type="inkWord" rotatedBoundingBox="5295,16162 6428,16156 6431,16787 5299,16793"/>
              </emma:interpretation>
              <emma:one-of disjunction-type="recognition" id="oneOf1">
                <emma:interpretation id="interp5" emma:lang="en-US" emma:confidence="0">
                  <emma:literal>The</emma:literal>
                </emma:interpretation>
                <emma:interpretation id="interp6" emma:lang="en-US" emma:confidence="0">
                  <emma:literal>the</emma:literal>
                </emma:interpretation>
                <emma:interpretation id="interp7" emma:lang="en-US" emma:confidence="0">
                  <emma:literal>Thi</emma:literal>
                </emma:interpretation>
                <emma:interpretation id="interp8" emma:lang="en-US" emma:confidence="0">
                  <emma:literal>Thu</emma:literal>
                </emma:interpretation>
                <emma:interpretation id="interp9" emma:lang="en-US" emma:confidence="0">
                  <emma:literal>Th.</emma:literal>
                </emma:interpretation>
              </emma:one-of>
            </emma:emma>
          </inkml:annotationXML>
          <inkml:trace contextRef="#ctx0" brushRef="#br0" timeOffset="3307.2057">3928 14542 6854,'0'0'1217,"0"0"-704,0 0-513,0 0-161,0 0 258,22 0 639,-22 0 129,20 0-64,2 0-321,20 0-95,-22 0 127,44 0 1,-22 0-129,20 21-64,-20-21-160,22 0-63,-2 0-33,-20 0 0,0 0 64,0 0-64,-20-21-64,-2 21-288,2 0-577,-22 0-961,0 0-1121,0 0-1473</inkml:trace>
          <inkml:trace contextRef="#ctx0" brushRef="#br0" timeOffset="3556.8063">4412 14584 7174,'0'0'1121,"-22"0"-1185,22 21-160,0-21 192,0 21 224,0 0 513,0 0 160,0 21-32,0 21-225,0 21-320,0-21-160,0 21 1,0-21-65,0-21 0,0-21-64,0-21 32,0 0 32,0 0-96,22 0-609,-22-21-1697,0-21-3427</inkml:trace>
          <inkml:trace contextRef="#ctx0" brushRef="#br0" timeOffset="4134.0072">4558 14498 7975,'0'0'481,"22"0"-481,-22 0-161,0 0 610,0 21 320,0 0-33,0 0-31,20 21-257,-20 21-223,0 0-97,0 0 0,-20 0-32,20 0-32,0-21-32,0 0 0,0-21-64,0 0 32,0-21 32,0 0-32,0 0-96,0-21-128,20-21-257,1 21 193,0-21 192,-21 21 0,21 21 32,-21-21-64,21 21 64,-21 21 128,21-21 96,-21 21 96,22 0-96,-22 0 32,20 0-32,2 0-63,-2-21-1,2 0 64,-2 0-32,2 0-32,-22 0-64,20-21 64,-20 0 64,22 0-64,-22 0-32,0 0 33,-22 0-1,22 0-64,-20 21 64,-2-21 192,22 21 353,-20 0-257,20 21-320,0 0-32,-22 21 128,22-21-128,22 21 0,-22-21-32,20 21 0,2-42 96,20 21-224,0-21-737,20-21-2049,2 0-3717</inkml:trace>
        </inkml:traceGroup>
        <inkml:traceGroup>
          <inkml:annotationXML>
            <emma:emma xmlns:emma="http://www.w3.org/2003/04/emma" version="1.0">
              <emma:interpretation id="{2BD9082D-49A6-4D25-BE3C-3C5CA485D362}" emma:medium="tactile" emma:mode="ink">
                <msink:context xmlns:msink="http://schemas.microsoft.com/ink/2010/main" type="inkWord" rotatedBoundingBox="7225,15958 10271,15941 10277,17067 7232,17084"/>
              </emma:interpretation>
              <emma:one-of disjunction-type="recognition" id="oneOf2">
                <emma:interpretation id="interp10" emma:lang="en-US" emma:confidence="1">
                  <emma:literal>potentials</emma:literal>
                </emma:interpretation>
                <emma:interpretation id="interp11" emma:lang="en-US" emma:confidence="0">
                  <emma:literal>potent; also</emma:literal>
                </emma:interpretation>
                <emma:interpretation id="interp12" emma:lang="en-US" emma:confidence="0">
                  <emma:literal>potent; oils</emma:literal>
                </emma:interpretation>
                <emma:interpretation id="interp13" emma:lang="en-US" emma:confidence="0">
                  <emma:literal>potent; als</emma:literal>
                </emma:interpretation>
                <emma:interpretation id="interp14" emma:lang="en-US" emma:confidence="0">
                  <emma:literal>potent; alt</emma:literal>
                </emma:interpretation>
              </emma:one-of>
            </emma:emma>
          </inkml:annotationXML>
          <inkml:trace contextRef="#ctx0" brushRef="#br0" timeOffset="4929.6086">5882 14876 3203,'0'-21'832,"-21"21"385,21-21 65,0 21-417,0 0-1,0-21 161,21 21-512,-21-21-161,21 21 32,0 0 33,21-21-65,-21 42-128,0-21 33,21 21-129,-22 0 64,2 0 0,-22 0 32,0 0 1,0 0 31,0 21 32,0-42-32,-22 21-63,2 0-65,-2 0-32,2-21-32,-22 0-224,21 0-417,21-21-800,-21 0-1858,21-21-2819</inkml:trace>
          <inkml:trace contextRef="#ctx0" brushRef="#br0" timeOffset="4633.2082">5924 14855 2466,'0'21'2883,"0"-21"-1955,0 0-351,0 0 160,0 0-65,0 21 257,0 21-64,0-21-256,0 42-193,21 0-96,-21 0-128,0 0-63,0-21 31,21 21-96,-21-20 0,0-23-32,0 1 0,0 1-256,0-22-257,0 0 1,0-22-1154,0 1-1313,0-21-1184</inkml:trace>
          <inkml:trace contextRef="#ctx0" brushRef="#br0" timeOffset="5288.4092">6260 14876 6374,'0'0'992,"-22"0"-703,2 0-65,20 21 320,0-21-31,-22 0 224,22 21-257,0 0-192,0 0-127,22 0-1,-22-21-96,20 21 64,2 0-64,-2-21 32,2 0-32,-2 0 32,2 0 0,-2-21 64,2 21-63,-22-21 127,0 0-96,0 0 32,-22 21-96,22-21 32,-20 0-96,-2 21 0,-20-21-32,22 21-64,-2 0-128,2-21-321,-2 21-992,22-21-2883</inkml:trace>
          <inkml:trace contextRef="#ctx0" brushRef="#br0" timeOffset="5818.8103">6470 14771 8456,'0'21'1024,"0"-21"-1280,21 0 609,0 0 1120,0 21-512,21-21-417,-21 0-319,21 0-97,21 0-320,-21 21-1314,0-21-2850</inkml:trace>
          <inkml:trace contextRef="#ctx0" brushRef="#br0" timeOffset="5631.6099">6554 14435 1665,'0'-21'3587,"0"0"-2882,0 21 576,0 0 353,-21-21-641,21 21-32,0 0-128,0 0-513,0 0-352,0 0 32,21 21 256,-21 0 257,21 21-161,-21 0-128,21 21 32,-21 0-96,0 0-95,0 21 63,-21 0-64,21-21-64,0 0-64,0-42-32,0 0 64,0 0 64,0-21-96,0 0-609,0-21-736,0 0-2595</inkml:trace>
          <inkml:trace contextRef="#ctx0" brushRef="#br0" timeOffset="6193.2109">6806 14834 6726,'0'21'608,"0"-21"-415,0 0 960,21 21-160,0-21-96,-21 0-225,21 0-223,0-21-193,0 21-96,0-21-96,-21 0 0,21 21 0,-21-21 64,21 0-32,-21 21 0,0-21 33,-21 21-65,21-21-32,0 21-64,-21 0 32,0 0 96,0 21 96,21 0 0,-21 0-128,21 21-32,-21-21 96,21 21-32,0-21-64,21 0 32,-21 21-96,21-42 0,0 21-416,21-21-1314,0-21-4676</inkml:trace>
          <inkml:trace contextRef="#ctx0" brushRef="#br0" timeOffset="6770.4119">7121 14813 5028,'0'0'993,"0"0"-544,0 0 415,0 0 65,0 21-32,0-21-192,0 21-161,0 0-287,0 0 95,0 0-160,0 0-32,0 0-32,0-21 33,0 0 127,0 21-128,0-21-96,0 0 128,0-21 0,0 21-31,21-21-161,0-21 96,1 21-96,-2 0 32,2 0 32,-22 0-32,20 21-32,-20 0 0,0 0 32,22 0 0,-22 21 96,0-21-32,20 21 0,-20 21-32,0-21 0,0 21 0,0-21-64,0 0-224,22 0-449,-22-21-896,0 21-1570,20-42-3491</inkml:trace>
          <inkml:trace contextRef="#ctx0" brushRef="#br0" timeOffset="7269.6128">7373 14771 9288,'0'0'417,"22"0"-545,-22 0 576,20 0 673,22 0-288,-21 0-385,21 0-256,0 0-127,0 0-65,0 0-641,0 0-1729,-21 21-3172</inkml:trace>
          <inkml:trace contextRef="#ctx0" brushRef="#br0" timeOffset="7098.0125">7562 14288 5317,'0'0'960,"0"0"-95,0 0 256,0 0-224,0 0-448,0 0-33,0 0 161,0 21 31,0-1-31,21 23 63,-21 20-127,0 0-257,0 21 64,-21 0-95,21 0-1,-21 21-128,21-21 0,-21-21-64,21 0 0,0-42 0,21 0 0,-21-21-32,0 21-64,21-21-545,-21-21-480,0 0-1441,0 0-2275</inkml:trace>
          <inkml:trace contextRef="#ctx0" brushRef="#br0" timeOffset="7456.8131">7772 14813 7591,'0'21'1281,"-21"0"-1185,21 0 192,0 0 129,0 0-97,0 21 160,0-21-319,0 0-33,0 0 32,0 0-288,0 0-705,0-21-1153,0 0-1153</inkml:trace>
          <inkml:trace contextRef="#ctx0" brushRef="#br0" timeOffset="7581.6134">7793 14708 8584,'0'-63'1761,"0"42"-383,-21 0-930,21 0-416,21 21-96,-21 0-224,0 0-1026,21 0-2273</inkml:trace>
          <inkml:trace contextRef="#ctx0" brushRef="#br0" timeOffset="8517.6149">8024 14855 5701,'0'0'1505,"-21"0"-1473,21 0 96,0 0 577,-21-21 0,21 21-1,-21 0-351,0 21-1,0 0-32,0 0 161,0 0 63,0 21 33,21-21-289,-21 0-224,42-21 0,-21 21 32,21-21 33,-21 0 31,21 0-160,0-21-192,0 0-129,21 0 225,-42 0 96,21 0 0,0 0 0,-21 21-32,22-21 0,-22 21-32,0 0 32,0 21 96,20-21-64,-20 21 32,0 0 0,22 0-32,-22-21 0,20 21-32,2-21 96,-2 0-64,2 0 0,-2-21 96,2 0-64,20 0 32,-22-21-64,2 21 96,20-21-32,-22 0 65,2 0-65,-2 0-64,-20-21 64,22 0-32,-2 21-32,-20 0 192,0 0 288,0 21-31,0 0-65,0 0-64,-20 21-352,20 21-32,-22 0-32,2 21 64,-22 0 32,20 21 0,2 21 0,-2-21-64,2 21-224,20-42-96,20 0 255,-20 0 129,42-21-32,-20 0 96,-2-21-64,22 0 65,-20 0-65,-2-21 64,2 0-32,-2 0 32,2 0-32,-2 0-32,2-21 0,-2 21 64,-20 0-64,0 0 0,0 21-96,0 21-32,0-21 128,0 42 64,-20-21-32,20 21-32,0 0-32,0-21 64,0 21-32,0-21-32,0 0 64,0 0 0,0 0-32,0 0 96,-22-21-160,22 21 192,0-21-96,-20 0 32,20 0 0,-22-21 32,22 21-64,-20-21 0,20 0-32,-22 0 64,22 0-96,0 21-32,0-21 64,22 21-64,-22 0 32,42 0-64,-22 0 288,44-21-96,20 21-96,20 0-1281,23-21-6406</inkml:trace>
        </inkml:traceGroup>
        <inkml:traceGroup>
          <inkml:annotationXML>
            <emma:emma xmlns:emma="http://www.w3.org/2003/04/emma" version="1.0">
              <emma:interpretation id="{E1BEE44D-00C3-47F1-B1F1-E196EE4754E3}" emma:medium="tactile" emma:mode="ink">
                <msink:context xmlns:msink="http://schemas.microsoft.com/ink/2010/main" type="inkWord" rotatedBoundingBox="11234,15687 13530,15675 13537,17074 11242,17087"/>
              </emma:interpretation>
              <emma:one-of disjunction-type="recognition" id="oneOf3">
                <emma:interpretation id="interp15" emma:lang="en-US" emma:confidence="0.5">
                  <emma:literal>depend'</emma:literal>
                </emma:interpretation>
                <emma:interpretation id="interp16" emma:lang="en-US" emma:confidence="0">
                  <emma:literal>depend.</emma:literal>
                </emma:interpretation>
                <emma:interpretation id="interp17" emma:lang="en-US" emma:confidence="0">
                  <emma:literal>depends</emma:literal>
                </emma:interpretation>
                <emma:interpretation id="interp18" emma:lang="en-US" emma:confidence="0">
                  <emma:literal>depend</emma:literal>
                </emma:interpretation>
                <emma:interpretation id="interp19" emma:lang="en-US" emma:confidence="0">
                  <emma:literal>depend"</emma:literal>
                </emma:interpretation>
              </emma:one-of>
            </emma:emma>
          </inkml:annotationXML>
          <inkml:trace contextRef="#ctx0" brushRef="#br0" timeOffset="10951.2193">10041 14897 6342,'0'0'704,"0"-21"-608,-21 21 0,21-21 97,0 21 95,0 0 96,-21 0 97,21 0-161,0 0-192,-21 0-32,0 21 0,21-21 32,-21 21 0,0 0 97,21 0 63,-21 0 128,0 21-191,21 0-33,0-21-96,0 21-64,21-42 128,0 21 192,0-21 161,0-21-97,0 21-95,21-21-65,-21-21-96,0 0-32,0 0 0,0-21 96,0 21-128,0-21-31,0 0-1,0 0-32,0 21 64,-21-21-32,0 21 0,0 0 32,0 21 96,0 0-32,0 0 64,-21 21-95,21-21-65,-21 21-128,21 21 0,0 0-1,-21 21 65,0 0-32,21 21 64,-21 0-64,21 0 64,0 0-32,0 0 0,0 0 33,0-21-66,0 0 66,21-21-33,0 21 64,0-42 32,0 21-32,0-42 0,20 21 0,-19-21 0,-2 0-32,-20-21-64,22 21 128,-22 0-160,20-21 64,-20 21 0,-20 0 0,20 0 0,0 21 0,-22-21-32,22 21-32,-20 21-96,-2 0 64,22 0 64,-20 21-65,20 0 97,-21 21 0,42-21 0,-21 0 0,20-21 0,2 0 0,-2-21 97,2 0-33,20 0-32,-22-21 32,22 0-32,0 0 0,-20-21 32,-2 0-64,2 21 0,-1-21 32,0 0 32,0 21-96,-21 0 64,0 21 64,0 0-96,0 0-32,0 0-128,0 0 64,0 21 128,-21 21-32,21 0 32,0 0-32,-21 21 32,21 0-32,-21 1 0,21-1 0,-22-22 32,22 1 0,-20 1 0,20-23-64,0 1 64,0-21 32,-22 22 64,22-22 160,0-22 33,22 1-321,-22 1 32,0-23 0,20 1-32,2 1 0,-22-22-32,21 20-64,0-20 64,0 0-32,0 0-65,0 21 33,0 21 64,0 0-32,0 0 0,-21 21 0,21 0-128,-21 0 160,0 21 0,0 0 32,0 0 0,0 0 32,0 0 0,0 21-32,-21-21 0,21-21-32,-21 21 128,21-21-64,-21 0 0,21 0 32,-21 0-64,21 0 32,0-21-32,-21 21-32,21 0-64,0 0-32,21 0 64,-21 0 0,21 0 32,0 0 32,0 0 64,0 0-32,0 0-32,21 21 64,-21-21-64,0 0 96,0-21-64,21 21 32,-21-21-32,0 0 0,0 0 0,-21 21 0,21-21 32,-21 0-32,0 0 32,0 0-64,0 21 32,-21-21-64,21 21-64,-21 0-64,0 21 64,21 0 0,-21 0 64,21 21 32,-21-21 0,21 0-32,21 21 32,-21-21 160,21 0-128,0-21 64,0 0-32,0 21 32,0-21-32,0-21 0,0 21-64,0-21 32,0 0-64,0 0-32,0 0-64,0 0-32,-21 0 0,21 21 64,-21-21 32,0 21 32,0 0-96,0 0-65,0 21 129,-21 0 32,21 0 64,-21 0-64,21 21 96,0-21-64,0 0 64,0-21-64,0 21 65,0-21 31,21 0 0,-21 0-32,21-21 0,0 21-64,0-21-64,0 0-96,0 0-33,-21 21-95,21-21 96,0 21-160,-21 0 63,0 0 1,0 0 160,21 21 64,-21-21 32,0 21 32,0 0 0,0-21-64,0 21 64,21-21 32,0 0 0,-21 0-32,22 0 32,-2-21-32,22 21 32,-20 0-64,-2-21 32,2 21 0,-2-21 32,-20 21-64,22 0 0,-22 0 64,0 0 0,0 0 64,0-21-64,0 21 32,0 0-64,0 0 0,0 0-32,-22 0 0,22 21 32,-20-21-64,20 42 32,-22-42 32,22 21 0,-20 0-32,20 0 0,0 0 0,0-21-128,20 0 128,-20 0 64,22 0 0,-2 0 0,2-21-32,-2 21 96,2-21-64,-2 0 0,1-21 32,21 0 64,-21 21 64,0-42-64,0 21-31,0 0-1,0 0-32,0-21-32,-21 21-32,21-21 128,-21 0-64,0 21 0,21-21 224,-21 42 257,0 0-353,0 21-192,0 0-224,0 0 0,0 42 191,-21 0 66,0 21 31,-21 21-64,0 21 0,0 0-481,0-21-1184,42 0-1410,0-21-2435</inkml:trace>
          <inkml:trace contextRef="#ctx0" brushRef="#br0" timeOffset="25023.444">12120 14140 768,'42'-126'-767</inkml:trace>
        </inkml:traceGroup>
        <inkml:traceGroup>
          <inkml:annotationXML>
            <emma:emma xmlns:emma="http://www.w3.org/2003/04/emma" version="1.0">
              <emma:interpretation id="{D54AE3B2-6852-4A5E-973F-08E625721D2E}" emma:medium="tactile" emma:mode="ink">
                <msink:context xmlns:msink="http://schemas.microsoft.com/ink/2010/main" type="inkWord" rotatedBoundingBox="14012,16579 14621,16576 14623,16832 14014,16835"/>
              </emma:interpretation>
              <emma:one-of disjunction-type="recognition" id="oneOf4">
                <emma:interpretation id="interp20" emma:lang="en-US" emma:confidence="1">
                  <emma:literal>on</emma:literal>
                </emma:interpretation>
                <emma:interpretation id="interp21" emma:lang="en-US" emma:confidence="0">
                  <emma:literal>one</emma:literal>
                </emma:interpretation>
                <emma:interpretation id="interp22" emma:lang="en-US" emma:confidence="0">
                  <emma:literal>our</emma:literal>
                </emma:interpretation>
                <emma:interpretation id="interp23" emma:lang="en-US" emma:confidence="0">
                  <emma:literal>ons</emma:literal>
                </emma:interpretation>
                <emma:interpretation id="interp24" emma:lang="en-US" emma:confidence="0">
                  <emma:literal>own</emma:literal>
                </emma:interpretation>
              </emma:one-of>
            </emma:emma>
          </inkml:annotationXML>
          <inkml:trace contextRef="#ctx0" brushRef="#br0" timeOffset="11887.2209">12730 14981 4356,'0'-21'544,"0"21"-95,0 0 640,0-21-193,0 21 33,0 0-96,0 21-513,-22-21-159,22 0 31,-20 21 0,20 0 64,-22 0-128,22 21 32,-20-21-95,20 0 95,0 0-64,20-21 128,-20 21-64,22-21 0,-22 0 0,20 0 33,2 0-33,-2-21 32,-20 0-96,22 21-32,-2-42 64,-20 21-96,0 0 32,0 0-32,-20 0-32,20 0-32,-22 0 64,22 21-32,-20-21-64,20 21 32,0 21-64,-22-21 0,22 0 32,0 21 32,22-21 96,-22 21 0,20-21 0,2 0 96,-2 0-64,22 0-64,-20 0 32,20-21-31,-22 21-1,2-21-32,-2 21 0,2 0 0,-22 0-32,0 0 32,0 0 128,0 0 128,0 21-128,0-21 32,-22 21-64,22 0-32,0-21-64,0 21 32,-20 0-64,20-21 64,0 0-64,0 0 64,20 0 32,-20 0 32,22 0-63,-22 0 63,21-21-64,-1 0-32,2 0 0,-2 0-32,2 21 0,-2 0 0,2 0-65,-2 0 65,2 21 0,-2 21 32,-20-21 0,22 21-96,-2 0-512,-20-21-1218,22 1-4228</inkml:trace>
        </inkml:traceGroup>
        <inkml:traceGroup>
          <inkml:annotationXML>
            <emma:emma xmlns:emma="http://www.w3.org/2003/04/emma" version="1.0">
              <emma:interpretation id="{21C17F17-47A7-4373-9296-950A4565208D}" emma:medium="tactile" emma:mode="ink">
                <msink:context xmlns:msink="http://schemas.microsoft.com/ink/2010/main" type="inkWord" rotatedBoundingBox="15503,16328 16217,16324 16222,17184 15508,17188"/>
              </emma:interpretation>
              <emma:one-of disjunction-type="recognition" id="oneOf5">
                <emma:interpretation id="interp25" emma:lang="en-US" emma:confidence="1">
                  <emma:literal>p,</emma:literal>
                </emma:interpretation>
                <emma:interpretation id="interp26" emma:lang="en-US" emma:confidence="0">
                  <emma:literal>P,</emma:literal>
                </emma:interpretation>
                <emma:interpretation id="interp27" emma:lang="en-US" emma:confidence="0">
                  <emma:literal>p;</emma:literal>
                </emma:interpretation>
                <emma:interpretation id="interp28" emma:lang="en-US" emma:confidence="0">
                  <emma:literal>P;</emma:literal>
                </emma:interpretation>
                <emma:interpretation id="interp29" emma:lang="en-US" emma:confidence="0">
                  <emma:literal>p ,</emma:literal>
                </emma:interpretation>
              </emma:one-of>
            </emma:emma>
          </inkml:annotationXML>
          <inkml:trace contextRef="#ctx0" brushRef="#br0" timeOffset="12667.2223">14221 15464 3651,'0'21'737,"0"-21"-737,0 0-32,0 21 224,0-21 160,0 21 65,0-21 95,0 0 449,-21 0 544,21 0-159,0 0-578,0 0-31,0-21-160,-21 0-161,21 0-128,0-20 1,0-2-33,0 1-64,0-21-96,0 0 32,0 0 96,0 0-63,21 0 127,-21 0 0,21 21-160,-21-21-160,21 42 64,0-21 0,-21 21-32,21-21-32,21 21 32,-21 0-32,0 0-32,0 21 64,20 0-96,-19 0 0,-2 21 64,2 0 64,-22 21-32,0-21 64,0 21 0,0 0 0,-22-21 96,2 0 161,-2 0 63,-19 0-192,-1 0-64,0-21-32,0 0-32,-21 0-32,42 0-160,0-21-640,0 0-1090,21-21-4580</inkml:trace>
          <inkml:trace contextRef="#ctx0" brushRef="#br0" timeOffset="14274.025">14851 14897 2178,'0'0'224,"0"0"480,0 0 1154,0 0-288,0 0-97,0 21-128,0-21-448,0 0-32,0 21-192,0 0-321,-21 0-288,0 21 32,21 0 32,-21-21-384,0 0-769,0 0-2050,0-21-4995</inkml:trace>
        </inkml:traceGroup>
        <inkml:traceGroup>
          <inkml:annotationXML>
            <emma:emma xmlns:emma="http://www.w3.org/2003/04/emma" version="1.0">
              <emma:interpretation id="{C47AF458-873C-4EA9-B188-A4337CA2D135}" emma:medium="tactile" emma:mode="ink">
                <msink:context xmlns:msink="http://schemas.microsoft.com/ink/2010/main" type="inkWord" rotatedBoundingBox="17097,15972 18631,15964 18635,16675 17101,16684"/>
              </emma:interpretation>
              <emma:one-of disjunction-type="recognition" id="oneOf6">
                <emma:interpretation id="interp30" emma:lang="en-US" emma:confidence="1">
                  <emma:literal>which</emma:literal>
                </emma:interpretation>
                <emma:interpretation id="interp31" emma:lang="en-US" emma:confidence="0">
                  <emma:literal>whish</emma:literal>
                </emma:interpretation>
                <emma:interpretation id="interp32" emma:lang="en-US" emma:confidence="0">
                  <emma:literal>Which</emma:literal>
                </emma:interpretation>
                <emma:interpretation id="interp33" emma:lang="en-US" emma:confidence="0">
                  <emma:literal>whisk</emma:literal>
                </emma:interpretation>
                <emma:interpretation id="interp34" emma:lang="en-US" emma:confidence="0">
                  <emma:literal>whit</emma:literal>
                </emma:interpretation>
              </emma:one-of>
            </emma:emma>
          </inkml:annotationXML>
          <inkml:trace contextRef="#ctx0" brushRef="#br0" timeOffset="15116.4265">15733 14813 1057,'22'-21'1857,"-22"21"-351,0 0-97,0 0 0,0 0-256,0 0-192,0 0-320,0 0-289,0 0-95,0 0-161,-22 21-32,22 0 96,0 0-64,0 21-64,0 0 32,0-21-64,0 0 32,0 0-128,0-21 128,0 21 0,22-21 32,-22-21 32,20 0 0,2-21-32,-2 21 0,1 0-32,0-21-32,0 42 0,-21-21 32,0 21 0,0 0 1,0 0-33,0 0 0,0 0 0,0 21 96,0 0 32,0 0-32,21 0-64,-21 0 0,0 0-64,21 0 32,0-21 64,-21 0 0,21 0 128,0 0 64,0-21 1,-21 0-97,21-21-64,-21 21-32,21-21 0,-21 21-64,0-21-160,0 21-160,0 0-545,0 0-1025,0-21-3107</inkml:trace>
          <inkml:trace contextRef="#ctx0" brushRef="#br0" timeOffset="15537.6273">16258 14309 2498,'0'0'128,"0"0"-384,0 0 192,0 20 32,0-20 512,0 22 929,0-1 97,0 0-225,0 21-32,0 0-384,0 0-192,0 21-257,0 0-96,-21-21-127,21 21-33,-21 0-32,0 0-96,21-21 32,0 0-160,0-42 96,21 21 32,-21-42 160,21 21-64,0-21 0,0-21-64,0 21-64,1 0 32,-2 0-32,2 0-32,-22 0 0,20 21 0,-20 0-32,0 0-64,0 21 128,0 0 32,0 0 0,0 0-32,0 0 0,0 0-64,-20 0-416,20 0-609,0-21-865,20 21-1409</inkml:trace>
          <inkml:trace contextRef="#ctx0" brushRef="#br0" timeOffset="15756.0277">16532 14729 6245,'0'0'353,"0"21"-353,0-21 256,-22 21 289,22 21-33,-20-21-128,20 0-63,0 0-161,0 0-128,-22 0 0,22 0-32,0-21-513,0 0-864,22 0-224,-22 0-1186</inkml:trace>
          <inkml:trace contextRef="#ctx0" brushRef="#br0" timeOffset="15880.8278">16552 14603 6021,'0'-42'417,"0"21"-417,0 21-897,22 0-513,-22 0-95,0 0-993</inkml:trace>
          <inkml:trace contextRef="#ctx0" brushRef="#br0" timeOffset="16489.2289">16762 14771 8167,'0'0'289,"-20"0"-65,20 0 288,-22 0 385,2 0-256,20 0-321,-22 21-160,2 0-128,20 0-32,-22 0 0,22 0-32,0 0 0,0 0 0,22 0 32,-22 0-64,20 0 64,2-21-32,-2 0 96,22 0-32,0-21-32,-20 0-32,20 0-416,0-21 480,-22 0 96,2 0 96,-2-21 96,2 21-256,20-21 0,-22-21-32,-20 21-32,22 0 0,-2 21 97,-20-1 447,0 43 1,0-20-65,0 20-32,0 0-191,-20 0-97,20 0-256,0 20 96,-22 23 64,22-1-32,-20 21 0,-2 0 32,22 0-32,-20 0 32,-2 21-32,2-21-32,20-21 32,-22-21-32,22 0-32,0-21 64,0 0 0,22 0 32,-22 0 0,0 0 0,20-21-64,2 0-96,-2 0-32,2 0 0,-2 0 64,2 21-96,-22 0 32,20 21 64,2 0 32,-1 0 32,21 21-833,0 0-1570,0 0-4131</inkml:trace>
        </inkml:traceGroup>
        <inkml:traceGroup>
          <inkml:annotationXML>
            <emma:emma xmlns:emma="http://www.w3.org/2003/04/emma" version="1.0">
              <emma:interpretation id="{3E522655-D7E8-47C0-8D07-C1F3DB66943D}" emma:medium="tactile" emma:mode="ink">
                <msink:context xmlns:msink="http://schemas.microsoft.com/ink/2010/main" type="inkWord" rotatedBoundingBox="19386,15854 21466,15843 21473,16969 19393,16981"/>
              </emma:interpretation>
              <emma:one-of disjunction-type="recognition" id="oneOf7">
                <emma:interpretation id="interp35" emma:lang="en-US" emma:confidence="1">
                  <emma:literal>depends</emma:literal>
                </emma:interpretation>
                <emma:interpretation id="interp36" emma:lang="en-US" emma:confidence="0">
                  <emma:literal>depend,</emma:literal>
                </emma:interpretation>
                <emma:interpretation id="interp37" emma:lang="en-US" emma:confidence="0">
                  <emma:literal>depen ds</emma:literal>
                </emma:interpretation>
                <emma:interpretation id="interp38" emma:lang="en-US" emma:confidence="0">
                  <emma:literal>depend</emma:literal>
                </emma:interpretation>
                <emma:interpretation id="interp39" emma:lang="en-US" emma:confidence="0">
                  <emma:literal>depend.</emma:literal>
                </emma:interpretation>
              </emma:one-of>
            </emma:emma>
          </inkml:annotationXML>
          <inkml:trace contextRef="#ctx0" brushRef="#br0" timeOffset="18470.4324">18191 14813 4388,'-21'-21'480,"21"21"-416,-21-21 353,21 21 63,0 0-256,-21 0-32,21 0 1,-21 0-129,21 21 0,-21-21 96,21 21 96,-21 0-96,21 0-96,-21 21 32,21-21-64,-21 0-32,21 0 0,0-21 0,21 0 0,-21 0 65,21 0 415,0-21 0,0-21-31,21 21-65,-21-42-96,0 21 1,21 0 127,-21 0-128,0-21-191,0 21-33,0 0 0,-21 0 0,21 21 0,-21-21 64,0 21 0,0 21 64,0-21 128,0 21-287,-21 0-33,21 0-97,0 21-31,-21 0 32,21 0 96,-21 21-32,21 0 128,-21 0-160,0 21 64,21 0 0,0 0 64,-21 0-64,42-21-64,-21-21 128,21 0-128,0 0 128,0-21 64,0 0-32,21-21 33,-21 0-65,0 0 0,21 0 32,-21-21-64,0 0-32,-21 21 64,21-21-32,-21 21-32,0 0-32,0 0 64,0 0 0,-21 21 0,21 0-32,-21 0-96,21 0-64,-21 21 128,0 21-64,21-21 64,-21 21 0,21 0 0,0 0 0,0-21 32,21 21-65,0-21 33,0-21 32,0 0 64,0 0 1,21 0-33,-21-21 32,20 0 32,-19-21-64,20 21 32,-22-21-64,2 21 32,-22 0 0,20 0 0,-20 0 0,0 21 64,0 0 32,0 0-128,0 0-64,0 21 64,-20 0 32,20 0 0,-22 21 32,22 0 0,-20 21 32,20 0 0,-22 0-96,2 0 97,20 0-162,-22 0 130,2-21-65,20-21 0,0 1-32,0-2 64,0-20 96,0 0 96,0 0-192,0-42-64,0 1-32,20-2 32,-20-20-32,22-21-96,-2 0 63,2 21 65,20 0 0,-22 0 32,2 21-64,-2 21 32,23 0 0,-43 0 0,21 0 32,0 21-128,0 0 32,-21 21 0,0-21 128,0 21-64,0 0 64,0 21 0,-21-21-32,0 0 32,0-21-64,0 21 32,21-21 0,-22 0 32,22 0 0,-20 0-32,20 0-32,0 0 32,0 0-96,0 0-128,0 0 64,20 0 128,2 0 32,-1 0 32,0 0 32,0 21 0,0-21 32,21 21-96,-21-21 64,0 0 0,21-21 0,-21 21 0,0-21 32,0 0 64,0-21 0,0 21-95,0 0-33,-21 0 32,21-21-32,-21 42 96,0-21-64,0 21 32,0 0-64,0 0-64,-21 0-64,21 0 64,-21 21-32,0 21 96,21-21-64,-21 21 64,21 0-32,0-21-32,0 0-32,0 0 64,21-21 64,-21 0-32,21 0 96,0-21-64,0 0 0,0 0-32,0 0 32,21 0-64,-21 0-32,0 0 32,0 0 0,-21 21 0,21-21 0,-21 21-32,0 0 0,0 0 0,0 0-32,0 21 64,-21 0 64,0 0-64,21 21 0,-21-21 0,21 0 0,0 0-32,0 0 0,0-21 32,21 0 64,-21 0 32,21-21-64,0 0 0,0 0-32,0 21 0,21-21 0,-42 0-32,21 0 32,0 21-64,0 0 0,-21 0-32,21 0 0,-21 0 64,0 0 0,0 21 64,0 0-32,0 0 0,21 0-32,-21-21-737,21 21-1185,0-21-2306</inkml:trace>
          <inkml:trace contextRef="#ctx0" brushRef="#br0" timeOffset="18985.2334">19809 14708 3651,'-22'0'1249,"22"-21"-1217,-20 21 64,20 0 897,0 0-288,-22 0 32,22-21 95,-20 21-63,20 21-128,-22-21-321,22 21-128,-20 0-64,-2 0-32,2 21-64,-2-21 32,1 0-64,21 0-96,0 0 0,21-21 96,-21 0 128,22 0-64,-2 0 33,2 0 31,-2-21 128,2 0 96,20 0 129,-22-21-129,2 21 129,-2-21-193,2 0-64,-2 0-96,2-21-64,-2 0 64,2 0-128,-2 0 32,2 0 32,-22 0 97,0 42 319,0-1 161,0 2-321,0 20-192,0 0-160,0 20-160,0 2 64,-22 19 160,2 22-64,-2 1 64,2 20 0,-22 0 0,20 0-32,2 0-256,20-42-321,0 0-64,0 0-576,20-21-897,2-21-1121,-2 0-2947</inkml:trace>
          <inkml:trace contextRef="#ctx0" brushRef="#br0" timeOffset="19297.2338">20060 14624 4548,'21'-21'2658,"-21"21"-1953,0-21 512,0 21 128,0 0-544,-21 0-352,21 21-129,-21-21-192,0 21 0,21-21 32,-21 21-64,21 0-32,-20-21-32,20 21-64,0-21 0,20 0 32,-20 21 32,21-21-32,0 0 32,-21 0 1,21 21-33,0-21 0,-21 21 0,21 0 32,-21-21 192,-21 21 224,21 0 33,-21-21-33,0 21-96,-21 0-159,22-21-193,-22 0-97,20 0-895,2 0-1827</inkml:trace>
        </inkml:traceGroup>
        <inkml:traceGroup>
          <inkml:annotationXML>
            <emma:emma xmlns:emma="http://www.w3.org/2003/04/emma" version="1.0">
              <emma:interpretation id="{BCF223BF-C76C-4E82-858B-E2F3EA8579FF}" emma:medium="tactile" emma:mode="ink">
                <msink:context xmlns:msink="http://schemas.microsoft.com/ink/2010/main" type="inkWord" rotatedBoundingBox="22140,16392 22875,16388 22876,16684 22142,16688"/>
              </emma:interpretation>
              <emma:one-of disjunction-type="recognition" id="oneOf8">
                <emma:interpretation id="interp40" emma:lang="en-US" emma:confidence="1">
                  <emma:literal>on</emma:literal>
                </emma:interpretation>
                <emma:interpretation id="interp41" emma:lang="en-US" emma:confidence="0">
                  <emma:literal>oy</emma:literal>
                </emma:interpretation>
                <emma:interpretation id="interp42" emma:lang="en-US" emma:confidence="0">
                  <emma:literal>an</emma:literal>
                </emma:interpretation>
                <emma:interpretation id="interp43" emma:lang="en-US" emma:confidence="0">
                  <emma:literal>om</emma:literal>
                </emma:interpretation>
                <emma:interpretation id="interp44" emma:lang="en-US" emma:confidence="0">
                  <emma:literal>oh</emma:literal>
                </emma:interpretation>
              </emma:one-of>
            </emma:emma>
          </inkml:annotationXML>
          <inkml:trace contextRef="#ctx0" brushRef="#br0" timeOffset="20295.6356">20880 14771 4868,'0'0'1185,"0"0"-672,0 0 31,0 0 385,0-21-192,-22 21-321,22 0-224,0 21 97,-20-21-1,20 21-96,-22-21-64,22 21 64,-20 0-95,20 21 63,0-21 64,-22 0-192,22 0 0,0-21-32,22 0 96,-22 0 96,20 0 0,2 0 1,-2-21-97,2 0 64,-2 0-64,-20 21 0,22-21-32,-22 0 0,0 0 96,0 0-64,0 21 32,-22-21 1,22 21-97,-20 0 64,20 0-96,0 0-96,-22 0 0,22 0-1,0 21 1,0-21 96,22 21-32,-22-21 32,20 0 32,2 0 0,-22 21 32,20-21 1,22-21-33,-20 21 32,-2-21-32,2 21 64,20-21-96,-22 21 96,2-21 0,-2 21 0,-20-21 64,22 21-128,-22 0 32,0 0 128,0 0 97,-22 21 31,22 0-192,-20 0-32,20 0-96,-22 0 32,22 0-32,-20 0 0,20-21-64,0 0 64,0 0 0,0 21 0,0-21 32,20 0 32,2-21 32,-2 21-64,2-21 0,-2 0 0,22 21-32,-20-21-32,20 0 0,-21 21 32,0 0-32,0 0-64,0 21 64,0 0 0,-1 0 0,2 21 64,-2 0-320,2 0-961,-2 0-1922</inkml:trace>
        </inkml:traceGroup>
      </inkml:traceGroup>
      <inkml:traceGroup>
        <inkml:annotationXML>
          <emma:emma xmlns:emma="http://www.w3.org/2003/04/emma" version="1.0">
            <emma:interpretation id="{2598747A-CEE1-468C-8B9F-327E37A5CEBB}" emma:medium="tactile" emma:mode="ink">
              <msink:context xmlns:msink="http://schemas.microsoft.com/ink/2010/main" type="line" rotatedBoundingBox="6214,16895 10415,16850 10427,18021 6227,18065"/>
            </emma:interpretation>
          </emma:emma>
        </inkml:annotationXML>
        <inkml:traceGroup>
          <inkml:annotationXML>
            <emma:emma xmlns:emma="http://www.w3.org/2003/04/emma" version="1.0">
              <emma:interpretation id="{E036FA5C-0586-4DA4-92DF-39F65E2DEAB9}" emma:medium="tactile" emma:mode="ink">
                <msink:context xmlns:msink="http://schemas.microsoft.com/ink/2010/main" type="inkWord" rotatedBoundingBox="7004,16649 7690,17609 6691,18321 6006,17362"/>
              </emma:interpretation>
              <emma:one-of disjunction-type="recognition" id="oneOf9">
                <emma:interpretation id="interp45" emma:lang="en-US" emma:confidence="1">
                  <emma:literal>the.</emma:literal>
                </emma:interpretation>
                <emma:interpretation id="interp46" emma:lang="en-US" emma:confidence="0">
                  <emma:literal>the</emma:literal>
                </emma:interpretation>
                <emma:interpretation id="interp47" emma:lang="en-US" emma:confidence="0">
                  <emma:literal>She.</emma:literal>
                </emma:interpretation>
                <emma:interpretation id="interp48" emma:lang="en-US" emma:confidence="0">
                  <emma:literal>The.</emma:literal>
                </emma:interpretation>
                <emma:interpretation id="interp49" emma:lang="en-US" emma:confidence="0">
                  <emma:literal>•he.</emma:literal>
                </emma:interpretation>
              </emma:one-of>
            </emma:emma>
          </inkml:annotationXML>
          <inkml:trace contextRef="#ctx0" brushRef="#br0" timeOffset="22230.039">4853 15842 2370,'20'21'961,"-20"-21"-1410,0 0 481,22 0 0,-2 22 225,2-22 287,-2 0 481,22-22-192,-20 22-225,20-21-191,-22 21-97,2-42 96,-2 21 1,2-21-129,-2 1 0,-20-2 33,22 1 63,-22 0-192,0-21-96,0 21-96,0 1 0,0-2 128,0 23-31,-22-2-1,22 22-32,0 0 32,-20 0-64,20 0-160,0 0-64,0 22 192,-22 19-32,22 1-1,0 0 98,-20 22-33,20 20 96,0-1-64,-22 1 32,22 1 0,0-22-192,0-22 96,0-19-32,22-1 32,-22-21 0,20 0 128,-20 0 64,22-21-128,-2-1-64,-20 22-32,22-21-32,-22 1 0,20 20-32,-20 0-32,0 0 64,22 20 64,-2 1 0,-20-21 0,22 22 0,-2-1 0,-20-21-32,22 0 64,-2 0-32,2 0 64,-22-21 64,20 21-32,-20-22 0,22 1 64,-22 1 0,0-2 1,0 1 95,-22 1 0,22 20 0,0 0-96,-20 0-95,20 0-33,-22 20-32,22 1-97,0 1 33,0 19 96,22 2-32,-2-23 0,2 2 0,20-1-416,0-21-1826,20-21-5573</inkml:trace>
          <inkml:trace contextRef="#ctx0" brushRef="#br0" timeOffset="21512.4378">4999 15590 864,'-20'-21'1602,"20"21"-353,0-20-288,0 20-96,0 0-161,0 0-415,0 0-225,0 0-96,0 0 32,0 0-32,0 20 640,0 1 417,0 22-320,0 20-353,0 0-192,0 20 33,0 1-129,0 1 32,0-22-64,0-22-32,0 2-32,0-23-32,0-20-545,0 0-1153,0 0-960</inkml:trace>
          <inkml:trace contextRef="#ctx0" brushRef="#br0" timeOffset="25022.444">6322 15948 2850</inkml:trace>
        </inkml:traceGroup>
        <inkml:traceGroup>
          <inkml:annotationXML>
            <emma:emma xmlns:emma="http://www.w3.org/2003/04/emma" version="1.0">
              <emma:interpretation id="{926DE5EF-7C3C-4D23-AC46-652E8A9067E2}" emma:medium="tactile" emma:mode="ink">
                <msink:context xmlns:msink="http://schemas.microsoft.com/ink/2010/main" type="inkWord" rotatedBoundingBox="7678,16891 10404,16813 10437,17972 7712,18050"/>
              </emma:interpretation>
              <emma:one-of disjunction-type="recognition" id="oneOf10">
                <emma:interpretation id="interp50" emma:lang="en-US" emma:confidence="1">
                  <emma:literal>potentials</emma:literal>
                </emma:interpretation>
                <emma:interpretation id="interp51" emma:lang="en-US" emma:confidence="0">
                  <emma:literal>potential</emma:literal>
                </emma:interpretation>
                <emma:interpretation id="interp52" emma:lang="en-US" emma:confidence="0">
                  <emma:literal>Potentials</emma:literal>
                </emma:interpretation>
                <emma:interpretation id="interp53" emma:lang="en-US" emma:confidence="0">
                  <emma:literal>potentially</emma:literal>
                </emma:interpretation>
                <emma:interpretation id="interp54" emma:lang="en-US" emma:confidence="0">
                  <emma:literal>Potential</emma:literal>
                </emma:interpretation>
              </emma:one-of>
            </emma:emma>
          </inkml:annotationXML>
          <inkml:trace contextRef="#ctx0" brushRef="#br0" timeOffset="26379.6464">6364 15885 768,'0'0'897,"0"0"0,0 0-321,0 0-159,0 0 256,0 0 127,0 0-31,0 0 0,0 0 96,22 0-33,-22 20 33,0 1-64,0 1-160,0 19-97,0 2-224,0 20-192,0 0 1,-22-21-65,22 21 32,0-22-64,0 2 0,0-23 0,-20 2-32,20-22 128,0 0 288,0 0 33,0-22-321,0 2-96,0-1-96,0-21 128,0 0-64,0-22 0,0 1 0,0 0 0,0 0-32,20 0 0,-20 0 0,22 0 64,-1 22-64,-21 19-64,21 1 32,-21 21-129,21 0 65,-21 0 64,21 21 32,0 1 32,-21-2-32,21 23 96,-21-23 0,0 1-64,0 21 96,-21-42 1,0 21 31,21 1 32,-21-22-128,-21 20-32,21-20-192,-1 0-225,2 0-800,20-20-1890,0-2-3491</inkml:trace>
          <inkml:trace contextRef="#ctx0" brushRef="#br0" timeOffset="27050.4476">6680 15863 1665,'0'0'1313,"0"0"-224,-21 0 161,21 0-1,-21 0-224,0 0 64,21 0-449,-21 0-287,21 22-289,0-2 32,0 1 0,0 1 0,21-22-32,-21 20 0,21-20 32,0 21 96,0-21-63,-21-21 63,21 21 32,-21 0 32,21-20-64,-21-2-96,0 1 65,0 1-65,0-2 0,0 1-32,0 1 32,-21-2-64,21 1 0,0 21 64,0-20-32,-21 20-32,21 0-128,0 0-160,0 0 96,21 20 96,-21-20 32,21 21 32,0-21 0,-21 0 32,21 0 0,0 0-32,0-21 96,0 1-64,0-2 32,0 1 32,0-21 0,0 21-64,-21-21 96,21 0-32,0-21-64,-21 21 32,21-21-32,-21 22-32,0-22 32,0 41 0,0-19 65,0 19 31,0 22-32,0 0-96,0 0 96,-21 0-192,21 0-96,0 22 95,0 19 162,0 1-33,0 21 96,-21 21-32,21 1-64,0-1 32,-21-21-64,21 20 32,0-20 0,0-20-32,0-23 0,0 1 0,0-21-160,0 22-833,0-22-1281,0-22-2147</inkml:trace>
          <inkml:trace contextRef="#ctx0" brushRef="#br0" timeOffset="27222.0479">6764 15633 7911,'0'-22'0,"21"22"-96,-21 0 256,21 0 641,21 0-32,0 0-321,0-21-224,0 21-96,21 0-224,0 0-2242,0 0-3748</inkml:trace>
          <inkml:trace contextRef="#ctx0" brushRef="#br0" timeOffset="28282.8496">7079 15800 1185,'21'22'3779,"-21"-22"-4035,0 0 192,0 0 128,21 0 192,-21 0 449,0 0 384,21 0-96,-21-22-353,21 22-287,1-21-129,-22 1 64,20-2 1,-20 22-129,0-21-32,0 1 96,0 20-96,-20-22-32,20 22-32,-22 0 64,1 0-64,21 0-31,-21 22-130,0-2 65,21 1-64,0 1 64,0 19 32,0 1 32,0-21 64,0 1 33,21-2-97,0 1 160,-21-21 64,43 0 64,-23 0-128,2-21-63,20 1-33,-22-2 0,22 1-32,-20 1-64,-2-2 0,2 22-32,-22 0-32,0 0-32,0 0 128,0 22 96,0-2-96,0 23 64,-22-23-32,22 1-32,0 1-64,-20-2 64,20 1-32,0-21 64,0 0-64,0 0 64,0 0 64,20 0-64,-20-21-32,22 1-96,-2-2-96,1 1 32,0 1 0,0-2 0,0 22 96,-21-21-32,21 21-32,-21 0 32,21 21-1,-21 1 33,0-22 32,21 20 0,-21 1 0,0 1 0,21-2 0,0 1 0,0-21 0,-21 22 64,21-22-64,0 0 33,0 0-1,0-22 0,0 22 0,0-21 96,0 1-64,0-23 96,0 23 64,-21-23 193,21 1-65,0-21-96,-21 22-192,0-22 64,0-1-96,21 22 32,-21 0 0,0 0 65,0 22 127,-21 20-64,21-22-96,0 22-128,0 0-64,0 22-160,0-22 160,0 20 96,0 22 0,-21 22 0,21-2 32,-21 23 0,21-2 0,-21 1-32,21-21 64,-21 0-64,21-20 0,0-23-64,0 2 0,21-1-289,-21-21-768,0 0-1729,0-21-2916</inkml:trace>
          <inkml:trace contextRef="#ctx0" brushRef="#br0" timeOffset="28454.45">7583 15759 9673,'0'-22'0,"0"22"-193,21-21 482,21 21 191,-21-20 1,42 20-289,-21-22-96,21 22-64,21-21-32,21 1-224,1-2-2018</inkml:trace>
          <inkml:trace contextRef="#ctx0" brushRef="#br0" timeOffset="28860.0506">8088 15779 3523,'20'0'2626,"-20"0"-1985,-20 0-449,20 21 225,0 1 255,0-2-63,-22 23-33,22-2-223,0 1-161,-20-21-32,20 22-128,0-23 32,0-20-96,0 22-320,20-22-1154,-20-22-864,0 2-3107</inkml:trace>
          <inkml:trace contextRef="#ctx0" brushRef="#br0" timeOffset="29000.451">8130 15633 9416,'0'-43'545,"0"43"-97,0-21-320,0 21-224,0 0-96,0 0-961,20 0-1409,2 0-3012</inkml:trace>
          <inkml:trace contextRef="#ctx0" brushRef="#br0" timeOffset="29624.4521">8382 15842 6181,'0'0'449,"-22"0"-193,2-20 192,20 20 33,-22 0-129,2-22 289,20 44-257,-22-22-192,2 20 1,20 23-1,-22-23-96,22 1 0,0 1-96,0-2 32,0-20-64,0 21 96,22-21 32,-2-21 32,2 21-32,-2-20-32,2-2-32,-2 1 0,2 1-32,-2-2 0,-20 22 64,0-21-64,22 21-64,-22 0 0,0 0 0,0 21 64,0 1 64,0-22-64,20 20 0,-20 1 0,22 1 0,-2-22 0,2 20 0,-2-20 64,2-20-32,-2 20 97,22-22 31,-20 1 128,-2 1 160,2-23 97,-2 1-65,-20 1-191,22-2-33,-2-20-160,-20 21-32,0-20-32,22-2 32,-22 22 64,0 22 225,-22-2 63,22 22-256,0 0-96,-20 0-96,-2 22-32,22-2 32,-20 1 0,-2 21 0,2 21 32,-2 21 0,2-21 0,20 21 0,0-21 32,0 0-64,20-21-32,2-21 32,-2-21-352,2 0-673,20 0-1954,0 0-4292</inkml:trace>
          <inkml:trace contextRef="#ctx0" brushRef="#br0" timeOffset="29952.0525">9053 15737 9961,'0'0'929,"-20"-21"-865,-2 42 96,22-21 192,-20 0-127,-2 22 127,2-22-128,-2 20-64,2 1-32,20 1 1,-22-2-194,22-20 33,0 0 0,22 21 64,-2-21 0,2 22-32,-2-22 0,2 0 32,-2 20-64,-20-20 32,22 21 65,-22 1-1,0-22 128,0 20 352,0 1 97,0-21 32,-22 22-161,2-22-224,-22 21-224,0-21-64,0 20-608,-21-20-1795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3:54.1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3352C1E-362A-462B-B7C2-5379034847FE}" emma:medium="tactile" emma:mode="ink">
          <msink:context xmlns:msink="http://schemas.microsoft.com/ink/2010/main" type="writingRegion" rotatedBoundingBox="19512,7559 23807,7454 23850,9227 19555,9332"/>
        </emma:interpretation>
      </emma:emma>
    </inkml:annotationXML>
    <inkml:traceGroup>
      <inkml:annotationXML>
        <emma:emma xmlns:emma="http://www.w3.org/2003/04/emma" version="1.0">
          <emma:interpretation id="{9ED2BA9F-CA55-45A4-B67B-509191289DEA}" emma:medium="tactile" emma:mode="ink">
            <msink:context xmlns:msink="http://schemas.microsoft.com/ink/2010/main" type="paragraph" rotatedBoundingBox="19512,7559 23807,7454 23824,8138 19528,82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87ABCC-8962-46B4-A1F0-D0FA26414892}" emma:medium="tactile" emma:mode="ink">
              <msink:context xmlns:msink="http://schemas.microsoft.com/ink/2010/main" type="line" rotatedBoundingBox="19512,7559 23807,7454 23824,8138 19528,8243"/>
            </emma:interpretation>
          </emma:emma>
        </inkml:annotationXML>
        <inkml:traceGroup>
          <inkml:annotationXML>
            <emma:emma xmlns:emma="http://www.w3.org/2003/04/emma" version="1.0">
              <emma:interpretation id="{6E0BE06A-1985-439B-879C-46C7C2ECB9E7}" emma:medium="tactile" emma:mode="ink">
                <msink:context xmlns:msink="http://schemas.microsoft.com/ink/2010/main" type="inkWord" rotatedBoundingBox="19514,7640 20806,7609 20819,8147 19527,8179"/>
              </emma:interpretation>
              <emma:one-of disjunction-type="recognition" id="oneOf0">
                <emma:interpretation id="interp0" emma:lang="en-US" emma:confidence="1">
                  <emma:literal>These</emma:literal>
                </emma:interpretation>
                <emma:interpretation id="interp1" emma:lang="en-US" emma:confidence="0">
                  <emma:literal>Those</emma:literal>
                </emma:interpretation>
                <emma:interpretation id="interp2" emma:lang="en-US" emma:confidence="0">
                  <emma:literal>these</emma:literal>
                </emma:interpretation>
                <emma:interpretation id="interp3" emma:lang="en-US" emma:confidence="0">
                  <emma:literal>Theme</emma:literal>
                </emma:interpretation>
                <emma:interpretation id="interp4" emma:lang="en-US" emma:confidence="0">
                  <emma:literal>This</emma:literal>
                </emma:interpretation>
              </emma:one-of>
            </emma:emma>
          </inkml:annotationXML>
          <inkml:trace contextRef="#ctx0" brushRef="#br0">0 26 2594,'0'0'1826,"0"0"-577,0 0-705,0 0-95,0 0 95,21 0 321,0 0 256,0 0 224,0 0-159,42 0-482,-21 0-287,0-21-193,21 21-160,-21 0 0,21 0-96,-21 0-32,0 0-449,-22 0-768,2 0-1153,-2 0-1890</inkml:trace>
          <inkml:trace contextRef="#ctx0" brushRef="#br0" timeOffset="234.0004">294-16 3875,'-21'0'1634,"21"0"-1218,0 0-192,0 21 641,0 0 288,0 0-416,0 21-64,-21 0-225,21 21-128,-21-21-192,21 21-31,-21-21-33,21-21-32,0 0 32,0 0-64,-21 0 32,21-21-192,0 21-865,0-21-1218,0-21-1312</inkml:trace>
          <inkml:trace contextRef="#ctx0" brushRef="#br0" timeOffset="1279.2021">483-58 3555,'0'-42'480,"0"42"609,0 0 321,0 0-353,0 0-577,0 0-480,0 21 192,0 0 321,0 0-1,0 21-63,-22 20-65,22 2-64,-20-22-191,-1 21-33,0-21 32,21 0-96,0-21-32,0 0 0,0-21 0,0 21 128,21-21 0,-21-21-32,21 0-128,-1 0-288,2 0-33,-2-21-63,2 21 192,-2 0 128,2 0 128,-22 21-96,0 0-64,0 0-33,0 0 1,0 0 64,0 21 96,0 0 64,0 0-32,20 0 0,-20 0-32,0 0 0,0 0 32,22-21 0,-2 0 96,2 0-31,-1 0 31,0 0-64,0-21 96,0 0-96,-21 0 0,21 0-64,0 0 64,-21 0-32,0 21 32,0-21 64,0 21-64,0 0-128,0 0-32,0 21-64,0-21 64,0 21 64,-21 0 0,21-21-64,0 21 96,0 0 0,21 0 0,-21-21 128,21 0 32,0 0 64,0 0 33,0 0 63,0-21-128,0 21-64,0-21 64,-21 21-128,21-21 0,-21 21-32,21-21 1,-21 21-33,0 0-97,0 0 1,0 21 128,0-21 96,0 21-63,0 0-1,0 0 0,0 0 0,-21-21 0,21 21-32,0-21 0,0 21 32,0-21 0,0 0 32,-21 0-64,21 0-64,0 0 0,0-21-32,-21 21-192,21 0 128,0-21 96,0 21-32,0 0-97,0 0-31,21 0 0,-21 0 64,21 0 160,-21 0 32,21 21 0,0-21 32,0 0 64,21 0-128,-21 0 96,0 0-31,0 0-1,0-21 32,0 21 32,-21-21 32,0 21 128,21-21-127,-21 21-65,-21-21-64,21 0 32,-21 21 160,21 0-64,-21 0-192,21 0-64,0 21-32,-21 0 0,21 0 64,0 0 0,21 0 0,0-21 32,21 21 0,0-21-609,42 21-2369</inkml:trace>
        </inkml:traceGroup>
        <inkml:traceGroup>
          <inkml:annotationXML>
            <emma:emma xmlns:emma="http://www.w3.org/2003/04/emma" version="1.0">
              <emma:interpretation id="{6273ABF4-CA74-4F74-9795-639802A7F49A}" emma:medium="tactile" emma:mode="ink">
                <msink:context xmlns:msink="http://schemas.microsoft.com/ink/2010/main" type="inkWord" rotatedBoundingBox="21527,7905 22410,7884 22415,8112 21533,8133"/>
              </emma:interpretation>
            </emma:emma>
          </inkml:annotationXML>
          <inkml:trace contextRef="#ctx0" brushRef="#br0" timeOffset="2340.0041">2226 215 4003,'0'0'1121,"0"0"129,0 0-33,0-21-545,0 21-255,0 0-33,-21 0-160,21 0 65,-21-21-65,21 21 64,-21 0-128,0 21-128,0 0 32,0-21 64,0 21-96,0 21 0,0-21 65,0 0-97,21 0-32,0 0 0,0 0-1,21-21 98,0 0 31,0 0 128,0 0 0,21-21-64,-21 0-32,0 0-32,0 0 1,0 0-1,0 0-32,-21 0 96,0 0 0,0 21 192,0-21-63,0 21-129,0 0-128,0 0-224,0 21 31,0-21 65,0 21 64,0 0 32,0 0 0,0-21 0,0 21-32,0 0 32,0 0 0,21-21 0,-21 0 32,21 21 32,1-21 0,-2-21 33,2 21-33,20-21 0,-22 0-32,22 0 64,-20 0-96,-2 0-32,-20 21 64,0 0-32,0 0 32,0 0-32,22 0-32,-22 0-160,0 0 95,-22 21 65,22-21 32,0 21 0,0 0 0,22 0 0,-22 0 32,0 0-64,20-21 64,2 0 33,-22 0-33,20 0 32,2-21 32,20 21-96,-22-21 32,2 0 32,-22 21 32,20-21-96,-20 0 96,0 21 0,0-21 0,0 21 32,0 0 64,0 0-159,-20 0-66,20 0-31,-22 21 32,22 0 32,0 0-96,-20 0 96,40 0-32,-20 0-64,42 0-96,0-21-417,22 0-1248,20 0-3877</inkml:trace>
        </inkml:traceGroup>
        <inkml:traceGroup>
          <inkml:annotationXML>
            <emma:emma xmlns:emma="http://www.w3.org/2003/04/emma" version="1.0">
              <emma:interpretation id="{1CE77B14-5F85-4A9D-83B0-671F0706980F}" emma:medium="tactile" emma:mode="ink">
                <msink:context xmlns:msink="http://schemas.microsoft.com/ink/2010/main" type="inkWord" rotatedBoundingBox="23100,7472 23807,7454 23824,8138 23116,8155"/>
              </emma:interpretation>
            </emma:emma>
          </inkml:annotationXML>
          <inkml:trace contextRef="#ctx0" brushRef="#br0" timeOffset="3478.8061">3592 110 4676,'0'0'865,"0"0"-1057,0 0 192,20 0 416,-20 0 161,0 21 31,22-21 321,20 0 64,-22 0-192,2 0-225,20 0 1,0 0-33,-22 0-127,22-21-65,-20 0-128,20-1 0,0-19-95,-21-1-1,0 21-32,0-21 64,-21 0-96,21 0 0,-21 21 160,0 1 32,0-2 129,0 1-65,0 21-96,-21 0-96,21-21-31,0 21-161,0 21-193,0 0 97,-21 1 128,0 19 64,0 22-32,-21 0 64,20 21-64,-20 0 0,22-21 32,20-21-32,-22-21 0,22 0-32,0 0 64,0 0-96,22-21 64,-2 0-64,-20 0-32,22-21-128,-2 0 0,22 0 31,-20 0 33,-1 21 64,0-21 32,0 21-32,-21 0-32,21 0 0,-21 21-32,0 0 96,0-21 32,0 21 32,21 0 0,-21-21 32,21 21-32,0-21 32,0 0 32,0 0 64,0-21-96,-21 21 32,21-21 0,0 0 32,-21-21 0,0 21-96,21 0 64,-21 0 64,-21 21 96,21 0 1,0 0-193,-21 0-64,0 21 64,21 0-64,0 21 32,0 0 0,0-21-32,21 21 0,21-21-833,21-21-2659</inkml:trace>
          <inkml:trace contextRef="#ctx0" brushRef="#br0" timeOffset="2792.4048">3844-204 4260,'0'-22'960,"0"22"-127,0 0 256,0 0-512,0 0-545,0 0 160,0 22 929,0-2-64,-22 22-224,2 21-225,20 0-159,-42 20-257,20 2 0,-20-22-128,22 0 0,-2 0-64,22-42-32,0 0-64,0 0-160,0 0-192,0-21-706,0 0-863,0-21-834</inkml:trace>
        </inkml:traceGroup>
      </inkml:traceGroup>
    </inkml:traceGroup>
    <inkml:traceGroup>
      <inkml:annotationXML>
        <emma:emma xmlns:emma="http://www.w3.org/2003/04/emma" version="1.0">
          <emma:interpretation id="{76020175-54E3-4AD5-9FD4-48EDF58BF1E7}" emma:medium="tactile" emma:mode="ink">
            <msink:context xmlns:msink="http://schemas.microsoft.com/ink/2010/main" type="paragraph" rotatedBoundingBox="19610,8632 22591,8676 22581,9375 19600,93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0B7B26-6168-4064-A14F-E839BF04FDC3}" emma:medium="tactile" emma:mode="ink">
              <msink:context xmlns:msink="http://schemas.microsoft.com/ink/2010/main" type="line" rotatedBoundingBox="19610,8632 22591,8676 22581,9375 19600,9330"/>
            </emma:interpretation>
          </emma:emma>
        </inkml:annotationXML>
        <inkml:traceGroup>
          <inkml:annotationXML>
            <emma:emma xmlns:emma="http://www.w3.org/2003/04/emma" version="1.0">
              <emma:interpretation id="{A4B27BF8-3E20-4246-B164-3AF4E1154BBE}" emma:medium="tactile" emma:mode="ink">
                <msink:context xmlns:msink="http://schemas.microsoft.com/ink/2010/main" type="inkWord" rotatedBoundingBox="19610,8632 20993,8652 20982,9351 19600,9330"/>
              </emma:interpretation>
            </emma:emma>
          </inkml:annotationXML>
          <inkml:trace contextRef="#ctx0" brushRef="#br0" timeOffset="4212.0073">210 1056 1985,'0'-22'609,"0"22"0,0 0-193,0-20-288,0 20-96,0 0 32,0-21 321,0 21 383,21 0 97,-21 0-64,0 0-129,0 0 161,0 21-96,0-1 160,-21 23 64,21 20-417,-21 0-223,0 20-161,0-19-32,0 19-32,0-20-64,0-20-32,21-1-32,0-21-96,0-21-481,0 0-1024,0 0-1122,0-21-1441</inkml:trace>
          <inkml:trace contextRef="#ctx0" brushRef="#br0" timeOffset="4586.4079">420 908 3171,'0'0'928,"0"0"-671,0 0 319,0 22 289,-21-1-96,21-1-225,-21 2-127,0-1-33,21 21-128,-21-1 0,0 2-95,0-1-33,0-21-32,0 21-32,0-21 0,0-1-64,0 1 32,21 1-32,0-22-96,0 0 32,0 0 128,21 0 0,-21 0-64,21 21 32,-21-21-64,21 0 32,-21 20 128,0 2 0,21 19 32,-21-18-96,21 17 33,-21-18-33,0 19-32,21-41-32,-21 22-353,0-22-736,21 0-2114,-21 0-1760</inkml:trace>
          <inkml:trace contextRef="#ctx0" brushRef="#br0" timeOffset="4898.4085">420 1392 3651,'0'-22'1634,"0"22"-193,0 0 289,0 0-706,0 0-703,0 22-161,-21-22-64,21 21-32,0-1 32,0 23-64,-21-23-32,21 2 0,21-22 0,-21 21-32,21-21 64,-21 0 160,21 0-63,-1 0 63,2-21-64,-2-1 32,-20 2 32,22 0 0,-22-3 65,0 3 31,-22 20-64,22-21 192,-20 21-223,-2 0-225,2 0-64,20 0-289,-21 21-672,21-21-833,0 0-2210</inkml:trace>
          <inkml:trace contextRef="#ctx0" brushRef="#br0" timeOffset="5319.6093">693 971 6085,'0'0'1057,"0"0"-384,0 0-321,0 0-416,0 0 160,0 22 417,0-1 127,0 21-191,-21-1 95,21 22-95,-21-20-97,21 20-192,-22 0-96,22-22 0,-20 2 0,20-23-64,0 3-64,0-3 64,20-20 64,-20 0 65,0-20 31,22-3-96,-1 3-64,0-23 0,0 23-64,0-1 32,-21 21 0,21 0-97,-21 0 33,0 21 96,0-21 0,0 20 32,0 2 65,0 19-97,0-18 0,0-3 32,0 0-97,0 2-575,0-1-1346,0-21-1441</inkml:trace>
          <inkml:trace contextRef="#ctx0" brushRef="#br0" timeOffset="5631.6099">861 1370 2466,'21'-20'3972,"-21"20"-2531,0 0-1057,0 0-63,0 20 63,0-20 225,0 22-321,0-1 32,-21-21-32,21 20-191,0 3-33,21-3-32,-21-20-64,0 0 128,0 0 96,21 0 0,0 0 0,-21-20-128,21-3 32,0-18-32,0 19 33,-21 2-97,21 20 256,-21 0-32,0 0-128,0 0-32,0 0 96,21 20-64,-21 2 0,0-1-96,21-1-32,0 3-928,0-3-2756</inkml:trace>
          <inkml:trace contextRef="#ctx0" brushRef="#br0" timeOffset="6208.8109">1260 1350 4067,'0'0'961,"0"0"192,0 0-384,0 0-385,21 0 33,-21 0-97,21 0 32,0 0-191,-21 0-65,42 0 32,-21 0-128,21 0-929,0-21-2883</inkml:trace>
        </inkml:traceGroup>
        <inkml:traceGroup>
          <inkml:annotationXML>
            <emma:emma xmlns:emma="http://www.w3.org/2003/04/emma" version="1.0">
              <emma:interpretation id="{72AC9ADF-CAFD-4889-B7A1-60C80B1CB9D9}" emma:medium="tactile" emma:mode="ink">
                <msink:context xmlns:msink="http://schemas.microsoft.com/ink/2010/main" type="inkWord" rotatedBoundingBox="21245,8692 22591,8713 22582,9306 21236,9286"/>
              </emma:interpretation>
            </emma:emma>
          </inkml:annotationXML>
          <inkml:trace contextRef="#ctx0" brushRef="#br0" timeOffset="6723.6118">2058 1119 3395,'0'0'1089,"0"-22"-801,0 22 641,0 0 384,0 0-352,0-20-192,0 20-161,0-21 1,0 21-97,-21 0-95,21-22-129,-21 22-96,0 0-128,-21 0 32,21 0-64,-21 0-32,21 22 65,0-22-65,-21 21 0,22-1 0,20 2 0,0-22-129,0 21 1,0-21 128,20 20 0,2 2-64,-2-1 64,1-21 0,0 20 64,0 2-64,0 19-64,0-20 192,0 22-32,-21-1-64,0-1 33,0-18 31,-21-3 96,0 0 32,0 2 64,0-1 1,0-21-65,-20 20-160,19-20 32,2-20 0,-2 20-96,2-21-673,-2-21-960,22 22-1250,0-23-576</inkml:trace>
          <inkml:trace contextRef="#ctx0" brushRef="#br0" timeOffset="7144.8125">2205 993 7815,'0'-22'160,"0"22"64,0 0 33,0 0-386,0 0 65,0 22 481,0-1 255,0-1-63,0 23-33,0-1-191,0-1-65,-21 22-128,0 0-96,21-20 1,-21-2-1,21 2-64,-21-23 0,21 3-64,0-23 64,21 0-32,-21 0 192,21 0-32,-21-23 0,21 3-32,0-1-64,0-1-32,0 2-64,-21 20 0,0 0-32,21 0-32,-21 0 0,0 0 32,0 20 128,0 2 0,21-1 32,-21-1-96,0 3 64,0-3-64,22 0-384,-22 2-1089,20-22-1314,2 0-2947</inkml:trace>
          <inkml:trace contextRef="#ctx0" brushRef="#br0" timeOffset="7472.413">2479 1392 3106,'0'-22'2531,"0"22"-1250,0 0 96,-22-20 97,22 20-481,0 0-321,-20 0-351,20 0-97,-22 0-160,22 0-32,-20 20 0,20 2 0,-22-22-64,22 21 64,0-1-32,0 3-32,0-23 0,22 0 32,-2 20 32,-20-20 96,22-20 0,-2 20-64,2-23-32,-2 23 32,-20-20-64,22 20 0,-22 0 64,0 0-128,0 0-32,0 0 32,0 0 96,0 20-64,0-20 64,20 23-224,-20-3-577,0-20-1473,22 0-1922</inkml:trace>
          <inkml:trace contextRef="#ctx0" brushRef="#br0" timeOffset="7971.614">2647 1392 5381,'20'0'2274,"-20"0"-1506,0 0-479,0 0-33,0 0 353,0 0 287,0 21-447,0-1-193,-20-20-128,20 23 32,0-3-96,0-20-32,0 20 0,0-20-32,0 0 33,20 0 191,-20 0-96,0-20 0,22 20-128,-2-20 32,2-23-64,-22 22-32,20-1 0,2 2 96,-22 20-32,20 0 0,-20 0 32,0 0 0,0 0 128,0 0 128,0 20-127,0 2-97,0-1 0,0-21-64,0 20 0,0-20 32,0 0-64,0 23 128,22-23-64,-22-23 96,20 23-32,22-20-64,-20-1 32,-2-1-32,22 2-32,-20-1 0,-2-1 64,2 22 64,-22 0-96,20 0 0,-20 22 96,0-1-31,0-1-1,0 2-64,0-1-545,22 22-1313,-22-23-3459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4:03.1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-6 124 160,'0'0'288,"0"0"-32,0 0-96,0 0 257,0 0 319,0 21 129,0-21 64,0 0 96,0 0 64,21 0-128,-21 0-224,21 0-97,-21 0-95,21 0-97,0 0-95,0 0-33,0 0-32,-21 0-32,21-21-95,0 21 31,-21-21 64,0 0-96,21 1-96,-21-2 160,-21 22-63,21-21-65,-21 21 32,21-21-32,-21 21-64,0 21-128,0-21 0,0 21 0,0 1 64,21 19-64,-21 1 63,21 0 33,0 0-32,0 0 97,21-21-98,0 0 1,0-1 97,0-20-65,21 0-353,0 0-928,0-20-3043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48:33.828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1494 141 33,'0'0'20,"0"0"-4,0 0 1,0 0-3,0 0-4,0 21-1,4 8-2,-8 4 0,8 23-2,-10 14 1,12 20-2,-8 11 0,2 11-1,-4-3-1,8-6 0,-8-9-1,3-9 0,-1-24 0,2-19-1,-4-15-1,4-27-3,0 0-6,0-34-12,0-10-10,13-8-2,-13-14 2</inkml:trace>
  <inkml:trace contextRef="#ctx0" brushRef="#br0" timeOffset="316">1765 129 38,'11'-18'31,"-11"18"-1,0 0-8,0 0-5,-2 33-9,-9-13-1,13 16-3,-4 2 0,2 9-2,0 11 1,0 9-1,0 6 1,4 7-1,-2-4-1,-1 0 0,-1-3 0,-1-7 0,-1-12 0,0-12-1,0-9-2,-1-17-1,3-16-5,0 0-7,0 0-11,0-40-9,-9 7 1,8 0 0</inkml:trace>
  <inkml:trace contextRef="#ctx0" brushRef="#br0" timeOffset="615">1581 646 16,'0'0'27,"0"0"0,0 0-6,0 0-4,0 0-4,0 0-3,26 0-4,-10-4-7,15 6-26,-10-24-3,31 9 0,-17-19-1</inkml:trace>
  <inkml:trace contextRef="#ctx0" brushRef="#br0" timeOffset="1075">2232 216 9,'0'0'21,"0"0"-5,0 0-1,0 0 0,-16 5 1,16-5-5,0 17-2,5 2 0,-5-3 1,9 15-2,-7-8-2,8 12-3,0-7-1,10 3-1,-3-7 0,7-3 0,6-7 0,6-11 0,-1-6 1,10-9 0,-5-11 0,4-8 0,-8-9 0,1-2 0,-13-10-1,-5 2 1,-9-1-2,-4 4 1,-5 9-5,-8 2-3,4 13-8,-11 7-19,-2 2 0,16 14-1,-26-7 2</inkml:trace>
  <inkml:trace contextRef="#ctx0" brushRef="#br0" timeOffset="1483">2435 37 16,'0'0'28,"0"0"2,-9 15-5,9 6-5,-7-2-5,12 23-6,-13-2-1,11 19-1,-8 9-1,9 14-2,-8-4 1,6 7-3,-4-4 0,2-3 0,0-5-2,0-10 2,0-11-2,-2-12 1,2-7 0,0-11-2,6-4-2,-6-18-12,1-23-19,15-1-1,-6-20-1,11 1 0</inkml:trace>
  <inkml:trace contextRef="#ctx0" brushRef="#br0" timeOffset="6070">1364 1346 13,'-4'25'20,"4"-25"-1,-14 22-2,6 3-1,-6-6-3,0 14-2,-12-4-1,-7 18-2,-16 0-1,-12 21-1,-20 5-2,-11 12-1,-21 5-1,-4 5 0,-9-3 0,-2 2 1,4-8-1,17-19-1,9-14 2,29-15-2,15-10 1,18-16-4,36-12-19,0 0-12,20-7-1,8-9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4:03.7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107 83 4900,'0'-42'641,"0"42"-1,0-21 225,0 21 64,0-21 64,0 21-96,0 0-192,0 0-65,0 0-320,-22 0-223,22 0-33,-20 0 0,-2 21 32,22-21-96,-20 21 0,-2 0 0,22-21-64,0 21 0,0 0 0,0-21-1,22 21 1,-22-21 64,20 21 32,2-21-32,-2 0 32,2-21 65,-2 21-65,2 0 96,-22-21-32,20 21 0,-20 0 32,0-21 96,0 21 0,-20 0 97,20 0-161,0 0-192,-22 21-32,2 21 64,20-21 0,-22 21 0,2 21 0,-2 22 0,2-22 0,20 20 0,0-20 0,0-20 0,0-2-32,20-19 0,-20-2 0,22-20 32,-2 0 64,2 0 32,-2-20 0,2-2 0,-22-19-32,20-2 0,-20 1 32,22 1-32,-22 19 32,0-19-32,-22-2-64,22 23 65,-20-2-1,-2 1-32,22 21-96,-20-21 0,20 21-321,-22 0-576,22 0-1409,0 0-3299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4:04.0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75 6245,'0'0'801,"0"0"-673,0 0 32,0 21 97,0 0-33,0 0 160,0 0-95,0 0-1,21 0 32,0 0-32,0-21 1,0 21-1,0-21 32,0 0 129,-21-21 127,21 21-159,0-21-65,-21 0-192,0-21-96,0 21 32,0-21-64,0 21-160,0 0-96,0 0-160,0 21-225,0-20-1697,21 20-2499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4:04.7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90 386 5669,'0'0'961,"0"0"-449,0 0 385,0-21-160,0 21-289,0-21 65,0 21-97,0-21 97,-21 21-129,21 0-224,0 0-160,-21 21-64,21-21 64,-21 21 0,21 0 32,-21 0 0,21 21-64,0-21 32,0 0-32,0-21 0,21 20 32,0-20 64,0 0 0,0 0 64,0-20-96,0-1 32,0 0 0,0 0 0,0 0-31,-21 0 31,0 21-32,21 0 0,-21-21-32,0 21-64,0 21-97,0-21 65,0 0 64,0 21 32,21 0 0,-21 0 0,21 0 32,0-21-32,0 21 0,0-21 0,0 20 0,0-20 64,0-20 65,0-1-1,0 0 192,0 0 160,1-21-31,-2 21 63,2-21-223,-2 0-129,2 1-64,-22-23-64,20 22-32,-20 0 0,22 0 32,-22 21 32,0 0 0,0 21 64,0-21 64,0 21 97,0 0-321,0 21-97,-22 0 97,22 0 64,0 21 0,0 21 0,0-21 1,0 21-1,-20 0 0,20-21-32,0 21 32,0-21-32,20-21-32,-20-1-129,0 2-383,0-22-609,0 0-801,0 0-1441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4:04.9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0-1 5413,'21'0'1537,"0"0"-1569,-21 0 1057,42 0 769,-21 0-737,22 0-737,-1 0-192,0 0-96,0 0-480,0 0-1634,0 0-3459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4:05.0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46-1 160,'0'0'7719,"-20"0"-7623,20 21-96,0 0 288,0 0 33,0 0-129,-22 0-96,22 0 0,0 0-128,0 0-416,22 0-2115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4:05.2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34 10730,'0'-21'512,"0"0"-448,0 21-64,0 0-288,0 0-1250,22 0-1825,-22 0-2626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4:05.8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60 26 4356,'0'21'1825,"-21"-21"-1344,21 21 736,0-21-192,-21 21-352,21-21-257,-21 21-160,21 0-160,0-21-32,21 21 0,-21 0 33,21-21-33,-21 0 96,21 0 96,0 0-32,0 0-64,-21-21 33,21 21-65,-21-21 64,0 21 0,0-21-128,0 21 32,0-21 32,0 0-64,0 0-32,-21 0 0,21 21 32,-21-21 65,21 21 63,0 0-160,-21 0-64,21 0-96,21 0 96,-21 0 32,21 21 32,-21-21 0,21 0 32,0 0-64,0 0 32,0 0-32,0 21 0,-21-21 0,21 21 0,-21-21 160,0 21-64,0 0 0,0 0 0,0-21 32,0 21-64,-21-21-32,21 0-32,21 0 0,-21 0 96,0 0 33,21 0 95,0-21-96,0 0-32,0 0-128,0-21 32,0 21-32,0 21-32,0 0 0,-21 0-64,22 0 64,-22 0 32,0 21 32,20 0 32,-20 0 0,0 0 0,22 0-32,-2 0-96,2 0-705,-2-21-1633,22 0-4645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4:06.2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252-1 8391,'0'0'385,"-22"0"-577,22 0 320,-20 0 544,20 0-255,-22 21 31,2-21-95,-2 0 31,2 21 64,-2 0 1,22-21-193,-20 21-288,20-21 64,0 0-64,20 21 128,-20-21 0,22 0 64,-2 21-96,2-21 0,-2 0-32,-20 21-64,22-21 64,-22 21 97,20-21 127,-20 21 32,-20 0-96,20 0 32,-22-21 33,2 20-97,-2-20-160,-20 22-833,0-44-1857,-20 22-7911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4:06.4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44 4676,'21'0'3299,"-21"0"-2594,0 0 224,21 0 1185,0 0-609,21 0-768,0-21-321,1 21-288,19 0 0,2 0-320,20 0-1441,0-21-5734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3:48.2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9A8D715-9CBC-4710-81B6-8FD2EB536520}" emma:medium="tactile" emma:mode="ink">
          <msink:context xmlns:msink="http://schemas.microsoft.com/ink/2010/main" type="writingRegion" rotatedBoundingBox="798,885 24554,386 24911,17362 1154,17861"/>
        </emma:interpretation>
      </emma:emma>
    </inkml:annotationXML>
    <inkml:traceGroup>
      <inkml:annotationXML>
        <emma:emma xmlns:emma="http://www.w3.org/2003/04/emma" version="1.0">
          <emma:interpretation id="{373F05E6-C60D-4D14-B725-D7628F308575}" emma:medium="tactile" emma:mode="ink">
            <msink:context xmlns:msink="http://schemas.microsoft.com/ink/2010/main" type="paragraph" rotatedBoundingBox="880,884 23992,398 24023,1900 911,23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30F958-C886-4474-B127-B15471168B7B}" emma:medium="tactile" emma:mode="ink">
              <msink:context xmlns:msink="http://schemas.microsoft.com/ink/2010/main" type="line" rotatedBoundingBox="880,884 23992,398 24023,1900 911,2386"/>
            </emma:interpretation>
          </emma:emma>
        </inkml:annotationXML>
        <inkml:traceGroup>
          <inkml:annotationXML>
            <emma:emma xmlns:emma="http://www.w3.org/2003/04/emma" version="1.0">
              <emma:interpretation id="{7DA90D19-005F-400D-B9CF-7C246246553C}" emma:medium="tactile" emma:mode="ink">
                <msink:context xmlns:msink="http://schemas.microsoft.com/ink/2010/main" type="inkWord" rotatedBoundingBox="883,1047 2112,1021 2128,1752 898,1777"/>
              </emma:interpretation>
              <emma:one-of disjunction-type="recognition" id="oneOf0">
                <emma:interpretation id="interp0" emma:lang="en-US" emma:confidence="1">
                  <emma:literal>The</emma:literal>
                </emma:interpretation>
                <emma:interpretation id="interp1" emma:lang="en-US" emma:confidence="0">
                  <emma:literal>the</emma:literal>
                </emma:interpretation>
                <emma:interpretation id="interp2" emma:lang="en-US" emma:confidence="0">
                  <emma:literal>They</emma:literal>
                </emma:interpretation>
                <emma:interpretation id="interp3" emma:lang="en-US" emma:confidence="0">
                  <emma:literal>Thew</emma:literal>
                </emma:interpretation>
                <emma:interpretation id="interp4" emma:lang="en-US" emma:confidence="0">
                  <emma:literal>Then</emma:literal>
                </emma:interpretation>
              </emma:one-of>
            </emma:emma>
          </inkml:annotationXML>
          <inkml:trace contextRef="#ctx0" brushRef="#br0">-3509-441 3651,'0'0'769,"0"0"63,0 0-607,0 0-225,0 0 160,0 21 705,21-21 64,-21 0-1,21 0 129,21 0 97,-21 0-354,21 0-31,21 0-192,0 0-129,1 0-160,-2 0-128,2 0-96,-2 0-64,2 0 65,-2 0-65,-20 21 32,0-21-64,0 21 32,-20-21-129,-2 0-383,-20 0-385,0 0-608,0 0-737,0 0-897</inkml:trace>
          <inkml:trace contextRef="#ctx0" brushRef="#br0" timeOffset="280.8004">-3004-357 5413,'-22'-21'512,"22"21"289,0 21-289,0-21-191,0 21 191,0 0 193,0 21-1,0 21-159,0 0-33,0 0-127,0 0-129,0 0-160,-20 1-64,20-23 64,0-19-128,0-2 64,0 1-64,0 1 32,20-22-1185,-20 0-1441,0 0-513</inkml:trace>
          <inkml:trace contextRef="#ctx0" brushRef="#br0" timeOffset="873.6015">-2774-483 5509,'0'0'833,"0"-21"191,0 21 98,0 0-97,0 21-545,0 0-64,0 0-31,0 21 63,-20 0-128,20 21-31,0 0-97,0 0-96,0 21-32,0-21-32,-22-21 32,22 0-64,0-21 0,0 1-32,22-22-32,-22 20-64,0-40-64,20 20 160,2-22-32,-2 1 64,2 0-32,-22 0-32,20 0 0,-20 21-1,0-21-31,22 21 0,-22 0 96,0 21-96,20-21 128,-20 21 32,0 0-32,22 0-64,-2 0 96,1-21-64,-21 22 64,21-22 0,0-22 33,0 22 31,-21-21 32,21 0 0,-21 0-64,0 0 224,0 0-127,0 0-65,-21 0 96,21 21 96,-21-21 161,21 21 31,-21 0-416,21 21-32,-21 0-32,21 21-64,0-21 64,0 21-96,21-21 64,0 1-64,21-2 96,22-20-544,20-20-1154,0-23-3555</inkml:trace>
        </inkml:traceGroup>
        <inkml:traceGroup>
          <inkml:annotationXML>
            <emma:emma xmlns:emma="http://www.w3.org/2003/04/emma" version="1.0">
              <emma:interpretation id="{C97C0C3D-2303-4402-8620-1512430888C8}" emma:medium="tactile" emma:mode="ink">
                <msink:context xmlns:msink="http://schemas.microsoft.com/ink/2010/main" type="inkWord" rotatedBoundingBox="3619,933 4864,906 4882,1719 3637,1746"/>
              </emma:interpretation>
              <emma:one-of disjunction-type="recognition" id="oneOf1">
                <emma:interpretation id="interp5" emma:lang="en-US" emma:confidence="0">
                  <emma:literal>Kohn-</emma:literal>
                </emma:interpretation>
                <emma:interpretation id="interp6" emma:lang="en-US" emma:confidence="0">
                  <emma:literal>Kohn</emma:literal>
                </emma:interpretation>
                <emma:interpretation id="interp7" emma:lang="en-US" emma:confidence="0">
                  <emma:literal>Kohn.</emma:literal>
                </emma:interpretation>
                <emma:interpretation id="interp8" emma:lang="en-US" emma:confidence="0">
                  <emma:literal>Kohno</emma:literal>
                </emma:interpretation>
                <emma:interpretation id="interp9" emma:lang="en-US" emma:confidence="0">
                  <emma:literal>Kohn,</emma:literal>
                </emma:interpretation>
              </emma:one-of>
            </emma:emma>
          </inkml:annotationXML>
          <inkml:trace contextRef="#ctx0" brushRef="#br0" timeOffset="24008.4422">-1 0 3459,'0'0'2082,"0"0"-673,0 0-352,0 0-96,0 0-160,0 0 192,0 21-353,0 0-351,0 0-97,0 0-128,0 1 0,0-2-32,22-20-64,-22 21 32,0-21-32,0 0 192,20-21-64,-20 1 64,22-2-96,-2 1-96,2 0 96,-2 0-32,-20 0-64,22 21 0,-22 0-64,0 0 160,0 21-64,0-21 96,20 21-64,-20 0-64,0 0-352,22 1-1185,-2-2-2339</inkml:trace>
          <inkml:trace contextRef="#ctx0" brushRef="#br0" timeOffset="23696.4416">-232-420 4772,'0'-21'256,"0"0"545,0 21 320,0 0-416,0 0-545,0 21 96,0 0 289,0 0 191,0 21-255,0 21-161,0 0-32,0 0-159,0 1-33,0-2-64,0 1 96,0-21-64,0 1-128,0-43 64,21 20 96,-21-20-64,0 0 160,21-20 64,-21-2-160,21 1-32,-21 0 1,21 0-65,-21 0 0,21 0 0,-21 21-33,0 0-63,0 0 32,21 21 64,-21 0 96,0 0-96,0 21 0,0-20 0,0-2-64,0-20-192,21 21-705,-21-21-768,21-21-1827</inkml:trace>
          <inkml:trace contextRef="#ctx0" brushRef="#br0" timeOffset="23306.441">-400-42 5829,'0'0'673,"0"0"63,0 0-415,-21 21 127,21 0-192,0 0-31,0 21-129,0-21 0,0 21-64,0-21 32,21 1-32,-21-22 64,21 20-32,0-20 192,-21-20 97,21 20-97,0-22-96,0 1-32,-21-21 0,0 21-32,0 0 32,-21 0-64,21 21 33,-21-21-97,0 21 0,0-21-97,0 21-127,21 0-737,-21 0-800,21 0-1987</inkml:trace>
          <inkml:trace contextRef="#ctx0" brushRef="#br0" timeOffset="22994.4404">-484-588 3811,'21'-21'352,"-21"21"-287,0 0 95,-21 0 32,21 21 192,-21 0 289,21 0-161,-21 21-191,0 0 63,0 0-160,0 0 129,0 21-65,0 0-192,0-21 32,0 0 0,0 0-32,21-20 0,0-22-96,0 0 0,0 20-64,0-20 128,21 0 32,-21 0-128,21 0 0,0 0 32,0 21 96,0 0 97,-21 21-65,21-21 32,0 21-96,-21 1-32,21-2 32,0-19-64,-21-22-96,21 20-160,0-20-769,-21 0-1378,21-20-1120</inkml:trace>
          <inkml:trace contextRef="#ctx0" brushRef="#br0" timeOffset="22604.4396">-715-546 1249,'0'0'1601,"0"0"-352,0 0-224,0 0-224,0 0-352,0 0-33,0 21 449,0 0 128,0 21-161,0 21-159,0 21-96,-21 0-97,21 0-224,0 21-95,-21-21-65,21-20-32,0-23 0,0 1-64,0-42 32,0 21 0,0-21 32,0-21-192,0 1-833,21-2-1121,0-19-1377</inkml:trace>
          <inkml:trace contextRef="#ctx0" brushRef="#br0" timeOffset="24273.6427">314-104 5765,'0'0'1089,"21"0"-1313,-21 20 928,21-20 161,-21 0-480,42 0-193,-21 0-32,21 0-576,-21-20-3332</inkml:trace>
        </inkml:traceGroup>
        <inkml:traceGroup>
          <inkml:annotationXML>
            <emma:emma xmlns:emma="http://www.w3.org/2003/04/emma" version="1.0">
              <emma:interpretation id="{0D507E9B-AB4D-41D6-93C4-23C22DB69B10}" emma:medium="tactile" emma:mode="ink">
                <msink:context xmlns:msink="http://schemas.microsoft.com/ink/2010/main" type="inkWord" rotatedBoundingBox="5283,974 6605,946 6619,1599 5297,1626"/>
              </emma:interpretation>
              <emma:one-of disjunction-type="recognition" id="oneOf2">
                <emma:interpretation id="interp10" emma:lang="en-US" emma:confidence="1">
                  <emma:literal>Sham</emma:literal>
                </emma:interpretation>
                <emma:interpretation id="interp11" emma:lang="en-US" emma:confidence="0">
                  <emma:literal>sham</emma:literal>
                </emma:interpretation>
                <emma:interpretation id="interp12" emma:lang="en-US" emma:confidence="0">
                  <emma:literal>•ham</emma:literal>
                </emma:interpretation>
                <emma:interpretation id="interp13" emma:lang="en-US" emma:confidence="0">
                  <emma:literal>Wham</emma:literal>
                </emma:interpretation>
                <emma:interpretation id="interp14" emma:lang="en-US" emma:confidence="0">
                  <emma:literal>Pham</emma:literal>
                </emma:interpretation>
              </emma:one-of>
            </emma:emma>
          </inkml:annotationXML>
          <inkml:trace contextRef="#ctx0" brushRef="#br0" timeOffset="24928.8438">1260-462 1153,'20'0'128,"-20"0"-64,0 0 1121,22 0 737,-22-21 160,0 21-417,0 0-544,-22-21-288,22 21-288,-20-21-33,-2 21-224,2-21-159,-2 21-65,2-21-32,-22 21-32,0 21 32,20-21-64,-20 21 32,22 0-64,-2 0 32,2 0-97,20 21 65,0-21 0,0 21 0,0-21 32,20 21 32,2 0-32,20 0 32,-22 0 0,22 0 0,-20-20 0,-2 19 0,2-20 0,-22 0 0,20 0 160,-20-21 97,-20 21 255,-2 0-96,2 0-191,-2-21-97,-20 21-32,22-21-32,-22 0-32,0 0-64,20-21-417,2 0-543,-2 0-738,22 21-961,0-21-1312</inkml:trace>
          <inkml:trace contextRef="#ctx0" brushRef="#br0" timeOffset="25334.4445">1322-462 1121,'22'-42'2530,"-22"21"-2242,0 21 577,0 0 416,0 0-32,0 0-416,0 0-705,0 0-32,0 21 385,0 21 192,0 0-161,0 0-96,0 21-255,0 21 31,0-21-64,0 1-32,0-23 0,0 1-96,0-21-32,20 0-32,-20-21 64,0 0 128,0-21 160,22 0-63,-22 0-129,20-21-32,2 22 0,-22-2-32,0 1-128,20 0 96,-20 21-160,0 0 31,0 21 97,0-21 32,0 21 0,22 1 64,-22-2-96,0 1 0,20 21-448,2-21-1314,-2-21-704,2 21-673</inkml:trace>
          <inkml:trace contextRef="#ctx0" brushRef="#br0" timeOffset="25646.4451">1658-63 2049,'0'-21'2467,"0"21"-866,0-20-416,0 20-160,0-22 321,-21 22-417,21 0-225,0 0-383,0 0-97,-21 0-128,21 0-96,-21 22-32,21-2 64,0-20-32,-21 21 0,21 0-32,0-21 0,0 21-96,21-21 96,-21 0 96,21 0 0,-21 0 32,21-21-32,0 0-32,0 21 0,-21-21-64,22 21 0,-22 0-32,0 0 32,0 21 64,20-21-32,-20 21 64,0 0 0,22 0-192,-22 0-1025,20-21-1858,-20 21-3844</inkml:trace>
          <inkml:trace contextRef="#ctx0" brushRef="#br0" timeOffset="26130.0459">1869-126 6886,'0'-21'993,"0"42"-705,0-21 129,0 22 255,0-22-127,-22 20-257,22 1-64,0 21-64,0-21-96,0-21-64,0 21 65,0 0-65,0-21-65,0 0 130,22 0 63,-22-21 128,20 0-128,2 0-64,-22 0-64,20-21 64,2 22-64,-2-2 32,-20 1-64,22 21 32,-22-21 0,0 21-96,0 0 192,0 21 289,0-21 31,0 21-352,0 1 0,0-2-32,0 1 0,0-21-32,0 21-32,0-21 0,0 21 0,20-21 64,-20-21 32,22 21-64,-2-21 64,2 0-64,-2 1 0,2-2 64,-2 1-160,-20 21 128,22 0-32,-22 0 128,0 21 225,0 1-65,0-2-160,20 22-96,-20-21-96,0 21-961,22-21-2050,-2 0-5925</inkml:trace>
        </inkml:traceGroup>
        <inkml:traceGroup>
          <inkml:annotationXML>
            <emma:emma xmlns:emma="http://www.w3.org/2003/04/emma" version="1.0">
              <emma:interpretation id="{915E650E-6F7E-42CB-8256-1A02D16F3A4F}" emma:medium="tactile" emma:mode="ink">
                <msink:context xmlns:msink="http://schemas.microsoft.com/ink/2010/main" type="inkWord" rotatedBoundingBox="7445,831 9993,777 10020,2059 7472,2113"/>
              </emma:interpretation>
              <emma:one-of disjunction-type="recognition" id="oneOf3">
                <emma:interpretation id="interp15" emma:lang="en-US" emma:confidence="1">
                  <emma:literal>equations</emma:literal>
                </emma:interpretation>
                <emma:interpretation id="interp16" emma:lang="en-US" emma:confidence="0">
                  <emma:literal>Equations</emma:literal>
                </emma:interpretation>
                <emma:interpretation id="interp17" emma:lang="en-US" emma:confidence="0">
                  <emma:literal>equation</emma:literal>
                </emma:interpretation>
                <emma:interpretation id="interp18" emma:lang="en-US" emma:confidence="0">
                  <emma:literal>Equation</emma:literal>
                </emma:interpretation>
                <emma:interpretation id="interp19" emma:lang="en-US" emma:confidence="0">
                  <emma:literal>equating</emma:literal>
                </emma:interpretation>
              </emma:one-of>
            </emma:emma>
          </inkml:annotationXML>
          <inkml:trace contextRef="#ctx0" brushRef="#br0" timeOffset="26785.2471">3066-104 4388,'20'0'1857,"-20"0"-2017,0 0-128,0 0 416,22 0 417,-22 0-289,20 0 160,-20 0 225,22 0-161,-2 0 1,2-22-129,-2 22 32,-20-21-127,22 0 31,-22 21-64,0-21 161,0 21-129,0-21 32,-22 21-160,22-21-128,-20 21 0,-2 21-64,2-21-32,-2 21 128,2 0-32,-2 21 0,22-20 0,-20 19 0,20-20 64,0 21-64,20-21 0,2 0-32,-2 0 96,2-21 32,20 21-192,-22-21-512,22-21-898,0 21-1280,0-42-3140</inkml:trace>
          <inkml:trace contextRef="#ctx0" brushRef="#br0" timeOffset="27331.248">3507-147 6758,'-21'0'1057,"21"0"-449,0 0 578,0 0-578,0 0-255,-21 0 31,21 0 32,0 0-224,-21 0-160,21 0-128,-21 21 96,21-21 0,-21 22-32,21-2 64,0 1-96,0 0 64,0-21-128,0 21 192,0-21-160,21 0 128,0 0 32,0 0 0,0-21 0,0 0-32,0 21 32,-21-21-31,0 1 31,21 20 0,-21 0 32,0 0 96,0 0-32,0 0-128,-21 0-128,21 20 64,-21 22-32,0-21 96,21 42-32,-21-21 0,0 21 0,0 0 0,21 0 0,0 22-32,-21-22 64,42 0-32,-21-22-32,21-19-64,0-1 96,0-21 0,0 0 32,0 0 0,0-43 64,0 22-32,0-21 0,-21 1 0,21-2 64,-21-20-64,0 21-32,0 21 64,-21-21-64,0 1 33,0 19-97,21 1-1,-21 1 1,0-2-288,21 22-449,-21 0-1120,21 0-2500</inkml:trace>
          <inkml:trace contextRef="#ctx0" brushRef="#br0" timeOffset="27612.0485">3696-147 1313,'0'0'4836,"0"0"-4451,0 0-481,0 21 96,0 1 224,0-22-32,0 20 0,21 22 128,-21-21-63,21 0-1,-21-21 32,21 21 129,-21-21 63,21 0 225,-21 0 224,21-21-129,0 0-255,0 0-225,-21 0-96,0 0-95,21 1-97,-21-2-193,0-20-1056,21 21-2082,-21-21-4228</inkml:trace>
          <inkml:trace contextRef="#ctx0" brushRef="#br0" timeOffset="28532.4501">4095-147 2914,'0'0'2403,"0"-21"-1026,0 21-32,-21 0-448,21 0-288,0 0-289,0-21-128,-21 21-64,21 0-64,0 0-160,-21 21 64,21-21-32,-21 21 0,21 0 32,0 1 32,-21-2-32,21-20-64,0 21 96,21-21-32,-21 21-32,21-21 128,-21 0 0,21-21 32,0 21-64,0-21 0,0 21 0,0-20 0,-21-2-64,22 22 64,-22 0-64,0 0 32,0 0-64,0 0 0,20 0 0,-20 0 32,0 22 32,0-2 0,22-20-32,-22 21 64,20 0-96,2-21 64,-2 0 64,2 0 64,20-21-64,-22 0 128,2 1 96,-2-23 97,1 22-1,0-21 33,0-21-65,0 21-96,0-21-32,-21 0-96,21 0 33,-21 0-1,0 21 64,0 0-32,0 21 64,0 0-63,0 0-65,-21 0 0,21 21-32,0 0-96,0 0-288,0 21-1,0 21 193,0 0 128,-21 21 0,21 21 0,-21 21 0,21 0 0,0-42-32,0 0 32,0-20-64,0-2 32,0-20-64,21 0-96,-21-21-576,0 0-930,21 0-736,-21-21-2883</inkml:trace>
          <inkml:trace contextRef="#ctx0" brushRef="#br0" timeOffset="28719.6504">4347-294 6886,'0'0'1185,"0"0"-1345,0 0 320,22 0 737,-2 0-224,1 0-385,0 0-128,21 0-96,0 0-128,0 0-1602,0 0-2626</inkml:trace>
          <inkml:trace contextRef="#ctx0" brushRef="#br0" timeOffset="28906.8508">4704-294 6694,'0'21'352,"0"0"-416,0 0 224,0 0 225,0 0-97,0 0-96,0 0 0,0 0-96,0 1-32,0-2-192,0 1-1153,0 0-1217,0-21-1058</inkml:trace>
          <inkml:trace contextRef="#ctx0" brushRef="#br0" timeOffset="29047.251">4767-441 9160,'0'-21'353,"0"21"-257,0-21-128,0 21-417,0 0-1697,21 0-1794</inkml:trace>
          <inkml:trace contextRef="#ctx0" brushRef="#br0" timeOffset="29655.652">4914-252 4964,'0'21'577,"0"0"-577,-21 0 192,21 0 320,0 0-223,-21 0-129,21 1-128,0-22 32,21 20-128,-21-20 192,0 0 32,21 0 128,-21 0 193,21-20-97,-21-2 33,21 1-65,0 21-32,-21-42-96,0 21-95,21 0 31,-21 0-64,0 0 64,-21 0 64,21 0 353,-21 21 31,21 0-415,0 0-193,-21 21-65,21-21 1,0 21-32,0-21 64,21 0-32,0 0 64,0 0 96,21 0-32,-20 0-32,-2 0 0,2 0-32,-2 0 0,2 0-32,-2 0-32,-20 21 96,0 0 64,0 0 97,-20 0-65,20 0-64,0 0-32,-22 0 0,22-21-32,0 22-64,0-22 0,22 0 96,-22-22 32,20 22 32,2-21-64,-2 0 64,22-21-96,-20 21 0,-2 0 0,2 0 0,-22 21-64,20 0 0,-20 0 0,0 21 96,22 0 0,-22 0 32,0 21 0,20-21-32,-20 0-160,22-21-1025,-2 22-2402</inkml:trace>
          <inkml:trace contextRef="#ctx0" brushRef="#br0" timeOffset="29967.6526">5608-357 5861,'0'21'288,"-22"-21"-95,22 0 767,-20 0-383,20 21 128,-22-21-33,22 21-63,-20-21-225,20 21-320,0-21-96,0 0 96,20 21 0,-20-21 32,22 21 1,-22-21-33,20 21 0,-20-21 96,22 21-32,-22-21 0,0 0 96,0 21 321,0-21 191,0 0-191,0 21-193,-22-21-159,2 21-65,-2-21-32,-20 0-192,22 22-705,-22-22-2594</inkml:trace>
        </inkml:traceGroup>
        <inkml:traceGroup>
          <inkml:annotationXML>
            <emma:emma xmlns:emma="http://www.w3.org/2003/04/emma" version="1.0">
              <emma:interpretation id="{6CB99256-9404-43B1-83B9-D57DC9E6C0D8}" emma:medium="tactile" emma:mode="ink">
                <msink:context xmlns:msink="http://schemas.microsoft.com/ink/2010/main" type="inkWord" rotatedBoundingBox="11834,654 13059,628 13076,1394 11850,1420"/>
              </emma:interpretation>
              <emma:one-of disjunction-type="recognition" id="oneOf4">
                <emma:interpretation id="interp20" emma:lang="en-US" emma:confidence="1">
                  <emma:literal>must</emma:literal>
                </emma:interpretation>
                <emma:interpretation id="interp21" emma:lang="en-US" emma:confidence="0">
                  <emma:literal>most</emma:literal>
                </emma:interpretation>
                <emma:interpretation id="interp22" emma:lang="en-US" emma:confidence="0">
                  <emma:literal>mist</emma:literal>
                </emma:interpretation>
                <emma:interpretation id="interp23" emma:lang="en-US" emma:confidence="0">
                  <emma:literal>Must</emma:literal>
                </emma:interpretation>
                <emma:interpretation id="interp24" emma:lang="en-US" emma:confidence="0">
                  <emma:literal>mast</emma:literal>
                </emma:interpretation>
              </emma:one-of>
            </emma:emma>
          </inkml:annotationXML>
          <inkml:trace contextRef="#ctx0" brushRef="#br0" timeOffset="31012.8544">7476-378 1761,'-20'0'1217,"20"0"-64,0 0-320,0 0-64,0 0 160,0 21 192,0 0-288,0 0-321,0 21-160,0-21-191,0 21-33,0-21-64,0 0 64,0-21-128,0 21 32,0-21 64,0 0 64,20-21 161,-20 21-225,0-21 0,22-21-32,-22 0 0,21 0-128,0 0 192,-21 21-128,21-21 0,-21 42 32,0-21-64,21 21 0,-21 0-64,0 0 192,0 21 32,21 0 128,-21 21-64,0 0-63,0 0-97,0-21 32,-21 21-32,21-21 0,0-21-64,0 0 64,21 0 128,-21 0 32,21-21-160,0 0 64,0-21-128,0 0 96,-21 21 0,21 0-128,0 0 128,-21 0-128,0 21 0,0 0-64,0 0 64,0 21 64,0 0 0,21 0 32,-21 0-32,0 0 32,0 21-64,0-21-128,21 21-1121,-21-42-1506,0 21-2498</inkml:trace>
          <inkml:trace contextRef="#ctx0" brushRef="#br0" timeOffset="31309.255">7855-336 5028,'21'-21'1057,"-21"21"-160,0 0-673,0 0-96,0 21 801,0-21-32,0 42-288,0-21-289,0 21-64,0 0-31,21-21-161,-21 0 96,0-21-64,21 21 64,-21-21 32,0 0 321,21 0 31,0-21-192,-21 0-95,21 0-161,-21-21 32,0 0-64,21 0-32,-21 0-96,0 0-352,0 21-802,21-21-928,-21 21-864,0 0-1411</inkml:trace>
          <inkml:trace contextRef="#ctx0" brushRef="#br0" timeOffset="31605.6554">8191-462 1057,'0'21'2274,"0"-21"-160,0 21-609,-21-21-480,0 21-128,21-21-224,-21 21-97,0 0-160,21-21-63,-21 0-225,21 21-128,0-21-96,0 0 96,21 0 64,-21 0 0,21 0-64,0 21 32,0-21-64,0 0 32,0 21 64,-21-21 128,21 21 96,-21 0 65,0 0 95,-21 0-31,0 0-97,21 0-160,-21-21 32,0 21-64,0-21-224,0 0-416,0 0-833,0 0-2211</inkml:trace>
          <inkml:trace contextRef="#ctx0" brushRef="#br0" timeOffset="32089.2564">8212-441 5028,'42'-21'705,"-21"21"-609,0 0 577,42-21 416,1 21-705,-2-21-288,43 21-192,-21-21-4036</inkml:trace>
          <inkml:trace contextRef="#ctx0" brushRef="#br0" timeOffset="31933.2561">8465-882 4708,'0'-21'1473,"0"21"-480,-22 0-640,22 0-161,0 21 416,0 0 161,0 21-128,0 0 31,0 21-95,0 0-257,0 21-64,-20-21-127,20 21-97,-22-21 96,22 0-96,-20-21 32,20 0-64,0-21 64,0 0-192,0-21-609,0 0-864,-22 0-1346</inkml:trace>
        </inkml:traceGroup>
        <inkml:traceGroup>
          <inkml:annotationXML>
            <emma:emma xmlns:emma="http://www.w3.org/2003/04/emma" version="1.0">
              <emma:interpretation id="{2012A70D-DA0D-4F73-BEC7-BFC1E1C8CDCE}" emma:medium="tactile" emma:mode="ink">
                <msink:context xmlns:msink="http://schemas.microsoft.com/ink/2010/main" type="inkWord" rotatedBoundingBox="14231,656 14820,644 14833,1261 14244,1274"/>
              </emma:interpretation>
              <emma:one-of disjunction-type="recognition" id="oneOf5">
                <emma:interpretation id="interp25" emma:lang="en-US" emma:confidence="1">
                  <emma:literal>be</emma:literal>
                </emma:interpretation>
                <emma:interpretation id="interp26" emma:lang="en-US" emma:confidence="0">
                  <emma:literal>he</emma:literal>
                </emma:interpretation>
                <emma:interpretation id="interp27" emma:lang="en-US" emma:confidence="0">
                  <emma:literal>ke</emma:literal>
                </emma:interpretation>
                <emma:interpretation id="interp28" emma:lang="en-US" emma:confidence="0">
                  <emma:literal>bl</emma:literal>
                </emma:interpretation>
                <emma:interpretation id="interp29" emma:lang="en-US" emma:confidence="0">
                  <emma:literal>tse</emma:literal>
                </emma:interpretation>
              </emma:one-of>
            </emma:emma>
          </inkml:annotationXML>
          <inkml:trace contextRef="#ctx0" brushRef="#br0" timeOffset="32978.458">9977-882 2754,'0'0'1698,"0"0"-225,0 0-608,0 0-513,0 0-192,0 0 385,0 21 480,-21 0-224,21 21-65,0 21-159,-22 0-161,22 21-191,-20-21-97,-2 21 0,2-21-64,20-21 32,-22 0-96,22-21 32,0-21-32,0 0 0,0 0 0,0 0 96,22 0 32,-2-42-224,2 21-32,-2 0 96,2 0 32,-1 0-96,-1 0 0,-20 21-64,22 0 96,-2 21-1,-20-21 65,22 21 32,-22 0 1,0 0-1,0 0 64,0-21 0,0 21 96,-22-21-128,2 21 64,-2-21 0,2 0-96,-23 0 32,23 0-96,-2-21 160,22 21-96,0-21-64,-20 21 0,20 0-288,20 0 64,-20 0 160,22 21 0,20-21 128,-21 0 32,21 21-32,0-21 32,-22 0 0,22 0 32,-20-21 0,-2 21 128,22-21-32,-42 0 129,22 0 95,-22 0 65,0 0 63,0 21-256,0-21-95,0 0-1,-22 21 160,22-21-192,-20 21-224,20 21-96,-22 0 32,22 0 32,-20 0 32,40 0-32,-20 0 32,42 0 32,0 0-257,0 0-608,42-21-1697,-20-21-7944</inkml:trace>
        </inkml:traceGroup>
        <inkml:traceGroup>
          <inkml:annotationXML>
            <emma:emma xmlns:emma="http://www.w3.org/2003/04/emma" version="1.0">
              <emma:interpretation id="{34B518BE-DE01-4B02-B822-E12CDCD25DF3}" emma:medium="tactile" emma:mode="ink">
                <msink:context xmlns:msink="http://schemas.microsoft.com/ink/2010/main" type="inkWord" rotatedBoundingBox="16310,563 17772,532 17788,1278 16325,1309"/>
              </emma:interpretation>
              <emma:one-of disjunction-type="recognition" id="oneOf6">
                <emma:interpretation id="interp30" emma:lang="en-US" emma:confidence="1">
                  <emma:literal>solved</emma:literal>
                </emma:interpretation>
                <emma:interpretation id="interp31" emma:lang="en-US" emma:confidence="0">
                  <emma:literal>salved</emma:literal>
                </emma:interpretation>
                <emma:interpretation id="interp32" emma:lang="en-US" emma:confidence="0">
                  <emma:literal>Solved</emma:literal>
                </emma:interpretation>
                <emma:interpretation id="interp33" emma:lang="en-US" emma:confidence="0">
                  <emma:literal>soloed</emma:literal>
                </emma:interpretation>
                <emma:interpretation id="interp34" emma:lang="en-US" emma:confidence="0">
                  <emma:literal>soled</emma:literal>
                </emma:interpretation>
              </emma:one-of>
            </emma:emma>
          </inkml:annotationXML>
          <inkml:trace contextRef="#ctx0" brushRef="#br0" timeOffset="33602.459">12119-630 4996,'0'-21'1313,"0"21"-576,0 0 192,0 0-192,-21 0-193,21 0-127,-21 0-33,21 0-96,-21 21-128,0-21-95,0 0-98,0 21 33,0 0 0,21-21 0,-21 21 0,21-21-64,0 21 0,0 0-128,0-21 160,21 21 32,0-21-32,0 21 64,-21 0-64,21 0 32,0 0 128,-21-21 32,21 21 33,-21 0 223,0 0 193,-21-21-33,21 21-160,-21-21-255,0 21-1,0-21-32,0 0-64,0 0-32,0 0-288,21 0-1186,0-21-1600,0 0-2083</inkml:trace>
          <inkml:trace contextRef="#ctx0" brushRef="#br0" timeOffset="34242.0601">12161-462 128,'21'-21'1249,"0"21"-577,-21 0 610,0 0-193,21 0-449,-21 0 417,0 0 385,-21 21-97,21 0-480,0 0-481,-21 0-192,21 0 0,0 0-159,0 0-66,0-21 33,0 0 33,0 0 95,21 0 128,0 0-64,0 0-32,-21-21 64,21 0-95,-21 0-1,0 0-64,0 0-64,0 0 64,-21 0-128,21 0 160,0 21-96,0 0 32,-21-21 0,21 21-32,0 0-96,0 0-160,0 0-33,0 0 129,21 0 128,-21 21 0,21-21 32,0 0 0,0 0 32,0 0 32,0 0 0,0 0 128,0-21-128,21 21 65,-21-21-65,1 0 32,-2 0 0,2-21 0,-2 21-32,2-21-32,-22 0 32,20 0-64,2-21 0,-22 21 32,0 0 0,0 21 0,0 0 96,0 0 161,0 21-97,0 0-96,0 0-96,0 0-192,0 21-1,-22 0 225,22 21 33,-20 21 31,-2 0-64,2 21 64,-22 0-32,20-21-64,1 21 64,21-42-64,0 0 32,0 0-96,0-21-32,21 0-545,-21-21-1185,22 0-1537,-2 0-3299</inkml:trace>
          <inkml:trace contextRef="#ctx0" brushRef="#br0" timeOffset="35131.2616">12581-483 3747,'22'0'2370,"-22"0"-2338,0 0-128,0 0 577,0 0 736,0 21-96,0 0-288,0 0-385,0 0-320,0 0-64,20 0 32,-20 0-64,0-21-32,0 21 97,22-21 63,-22-21 224,20 21-96,-20-21-63,22 0-129,-22 0 32,20 0-32,-20 0-96,22 0 64,-22 21-32,20-21-64,-20 21 0,0 0 0,0 0-128,22 0 64,-22 0 32,20 0 96,1 0 0,0 0 0,0 0 32,0 21 0,0-21 0,0-21 0,-21 21-32,21 0 32,-21 0-32,21-21 160,-21 21-64,0-21 32,0 21-63,0-21-1,0 21 64,0-21 128,-21 21 0,21 0-256,0 21-224,0-21 128,-21 21-32,21 0 32,0 0 32,21 21 0,-21-42 0,21 21 32,0 0 32,0-21 0,21 0-32,-21 0-32,0 0-128,0 0 64,0 0-32,0-21 128,-21 21 96,0-21-64,0 21 64,0-21 32,0 21 32,0 0-64,-21 0-96,21 0-64,-21 21 32,0-21-32,0 21 32,0 0 0,0 0-32,0 0 32,21 0 0,0 0-96,0 0-33,21 0 97,0-21 32,0 21 32,0-21 32,0 0 0,0 0-64,0-21 129,21 0 31,-42 0-32,21-21 0,0 21 128,0-21-64,0 0 96,1 0-192,-2-21 1,-20 0-33,22 21 32,-2-21-64,-20 0 0,0 21 0,22 0 0,-22 21 0,0 0 0,0 21-193,0 0-191,0 21 256,-22 0 160,22 21 96,-20 21 64,-22 21-96,20 21 0,-20-21-128,21 0-416,0-21-1089,21-42-3012</inkml:trace>
        </inkml:traceGroup>
        <inkml:traceGroup>
          <inkml:annotationXML>
            <emma:emma xmlns:emma="http://www.w3.org/2003/04/emma" version="1.0">
              <emma:interpretation id="{EAE49997-2809-48A4-A41D-D4253D6BE9E9}" emma:medium="tactile" emma:mode="ink">
                <msink:context xmlns:msink="http://schemas.microsoft.com/ink/2010/main" type="inkWord" rotatedBoundingBox="18915,559 23993,453 24023,1900 18945,2007"/>
              </emma:interpretation>
              <emma:one-of disjunction-type="recognition" id="oneOf7">
                <emma:interpretation id="interp35" emma:lang="en-US" emma:confidence="0.5">
                  <emma:literal>self-consistently.</emma:literal>
                </emma:interpretation>
                <emma:interpretation id="interp36" emma:lang="en-US" emma:confidence="0">
                  <emma:literal>self -consistently.</emma:literal>
                </emma:interpretation>
                <emma:interpretation id="interp37" emma:lang="en-US" emma:confidence="0">
                  <emma:literal>self consistently.</emma:literal>
                </emma:interpretation>
                <emma:interpretation id="interp38" emma:lang="en-US" emma:confidence="0">
                  <emma:literal>Self -consistently.</emma:literal>
                </emma:interpretation>
                <emma:interpretation id="interp39" emma:lang="en-US" emma:confidence="0">
                  <emma:literal>Self consistently.</emma:literal>
                </emma:interpretation>
              </emma:one-of>
            </emma:emma>
          </inkml:annotationXML>
          <inkml:trace contextRef="#ctx0" brushRef="#br0" timeOffset="39031.2685">16446-504 4932,'0'-21'833,"0"21"-481,0 0 481,0 0 32,0-21-481,0 21-224,0 0 257,0 0-1,0-21 129,-21 21 159,21 0-127,0 0-353,-21 0-224,0 21-32,21-21 32,-21 21-64,0 0 0,21 0 32,-21 0 32,21 0-64,0 0-32,21 0 32,-21-21 64,21 0 0,21 0 96,-21 0 0,21-21-64,0 0 0,0 21 0,-21-21-32,0 0 0,1 21 32,-22 0-32,0 0 224,0 0-64,0 0-96,0 0-160,-22 0 0,1 21 64,21 0-32,-21 0 64,21 0-64,-21 0 32,21 0-32,21 0 0,-21 0 32,0-21 32,21 0 32,0 0 128,1 0-32,-22 0 32,20-21-31,2 0-1,-22 21 32,20-21-64,-20 0-32,0 0 0,0 0-32,0 0-32,-20-21 0,20 42 0,0-21 96,0 21-96,-22-21 0,22 21-256,0 0-160,22 0 319,-22 21 97,20-21-32,2 0 32,-2 0 0,2 0-32,-2 0 64,-20 21-96,22-21 32,-2 21 64,-20-21-32,0 21 96,0 0-32,0-21-31,0 21-33,0-21 0,0 0 0,0 0 32,0 0-64,0 0 128,22 0 32,-22 0-32,20-21-32,2 0-96,20 0 64,-22 0-32,2 0 0,-2 0-32,1 21 0,-21 0-64,0 0-32,21 0 128,-21 0 192,0 21 32,0 0-160,0 0 32,0 21-32,21-21-128,-21 0-544,21 0-674,0-21-1696,0 0-4452</inkml:trace>
          <inkml:trace contextRef="#ctx0" brushRef="#br0" timeOffset="39405.6691">17328-609 7751,'0'0'480,"0"0"161,0 0 128,0 0-161,-21 0-416,0 0-160,0 0 32,0 21-64,21-21 0,-21 21 0,0-21-32,21 21 0,0 0-96,0-21 32,0 0 0,21 21 160,0-21-32,0 21-64,0-21 64,0 21-32,-21-21 0,21 21 96,-21-21 257,0 21 63,0-21-64,0 21 193,0 0-129,-21-21-31,0 21-161,0-21-96,0 21-32,0-21-32,0 0-96,0 0-320,21 0-897,0 0-2371,0-21-4450</inkml:trace>
          <inkml:trace contextRef="#ctx0" brushRef="#br0" timeOffset="39608.4695">17518-546 5092,'20'-21'1890,"-20"21"-1506,0 0-95,0 0-33,0 21 897,-20 0-480,20 0-257,0 0-224,-22 21-64,22-21-64,-20 0-31,20 0-33,0 0-545,0-21-640,0 0-801,20 0-1409</inkml:trace>
          <inkml:trace contextRef="#ctx0" brushRef="#br0" timeOffset="39733.2697">17580-609 6534,'0'-42'672,"0"21"289,0 0-544,22 21-417,-22 0-64,20-21-417,-20 21-1505,22 0-1921</inkml:trace>
          <inkml:trace contextRef="#ctx0" brushRef="#br0" timeOffset="40076.4703">17748-609 3619,'0'0'1249,"0"0"-1089,-20 0 513,20 0 320,-22 0-385,2 21-255,20-21-33,-22 21-128,2-21-64,20 21-128,0 0-32,0-21 64,20 21 32,-20-21 33,22 21-33,-2-21 0,2 21-64,-2 0 32,2-21-64,-22 21 64,0 0 32,0-21 384,0 21 385,-22 0 0,22-21-161,-20 0-287,-2 0-225,-20 0-64,22 0-64,-2 0-384,2 0-641,20-21-2050</inkml:trace>
          <inkml:trace contextRef="#ctx0" brushRef="#br0" timeOffset="40528.8712">17790-630 6950,'22'0'-32,"-22"-21"256,42 21 961,0 0-128,0-21-672,20 21-321,22 0-160,0 0-3011</inkml:trace>
          <inkml:trace contextRef="#ctx0" brushRef="#br0" timeOffset="40372.8709">18042-1029 6053,'0'-21'513,"0"21"-385,0 0 320,0 0-63,0 0-321,0 0 0,0 21 737,0-21 256,0 42-417,0 0-63,0 0 63,-20 21-63,-2 0-225,2 21-64,-22 0-127,0-21 31,20 21-160,2-42 0,20 0-32,-22-21 0,22 0-64,0 0-225,0-21-639,0 0-1218,0 0-1922</inkml:trace>
          <inkml:trace contextRef="#ctx0" brushRef="#br0" timeOffset="42556.8748">18084-483 6470,'0'0'448,"0"0"-800,0 0 128,0 0 352,22 0 512,-22 0 129,20 0-225,2 0-31,-2 0-129,2-21-31,-22 21-97,20 0-32,-20-21 96,22 21-63,-22-21-33,0 21-32,0-21-64,0 21 32,0 0-160,-22 0-128,22 0-32,-20 21 64,-2 0 64,-20 0 0,22 0 32,-2 0-32,22 0 0,0-21-128,0 21 96,0-21 0,22 21 96,-2-21 96,2 0 32,20-21-128,-22 0 32,23 21 0,-1-21-64,-21 21 32,21-21-32,-42 21 32,21 0-32,-21 0-32,0 0-32,20 0 32,-20 0 256,-20 21-64,20 0-96,0 0-32,-21 0 0,21 0-32,0-21 32,0 21 1,-21-21-66,21 0-31,0 0 32,21 0 64,-21 0 32,21-21-96,-1 21-96,2-21 64,-2 0-32,2 0 0,-2 21 0,2 0 64,-22-21-64,20 21-32,-20 0-32,0 0-161,0 0 33,0 21 96,0-21 192,-20 21-32,20-21 32,-22 21-64,22 0 32,0 0 0,0 0 0,22-21 32,-22 21 32,20-21 32,2 0 160,-2 0 192,2 0 1,-2-21 127,2 0 1,20 0 63,-22 0-63,2 0-97,-2 0-95,22-21-65,-20 0-160,-2-21-32,22 21-64,-20-21-32,-2 21 32,22-21-32,-20 42 0,-22-21 0,0 42 32,0-21 64,0 21-32,0 0-160,0 0-192,0 21 96,-22 0 96,2 0 96,-2 42 0,-20 0 0,22 0 0,-22 0 0,20 0 0,2 0-32,20-21 0,0 0 0,20-21 0,-20 0 32,22 0 32,-2-21 32,22 0 96,-20 0-64,20-21 0,-22 0 0,22-21-32,-20 21-32,20-21 64,0-21-32,-21 21-32,21-21-32,-21 0 32,0-21-64,21 21 32,-21 0 0,-21 21 0,21 0 32,-21 21 32,21 0-64,-21 21 97,0-21-33,-21 21-128,21 0-225,0 21 97,-21 0 96,-21 21 0,21 21 96,-42 0 0,21 21-32,0 0 64,0 0-32,42-42-32,-22 21-32,22-42 32,22 21 32,-22-21 0,20 0 32,2-21 0,-2 0 32,2 0-160,-1 0 64,0 0-96,0-21 32,0 0 0,0 21-33,-21-21 33,21 21-32,-21 0 32,0 0-128,0 0-225,0 0 225,0 21 192,-21 0-32,21 0 32,0 21-32,0-21 64,0 0 0,21 0-32,0-21 64,0 21 32,-21-21-32,21 0 96,0-21-64,0 0 0,0 0 65,-21 0-1,21 0 0,-21-21-32,21 21-64,-21 0 96,0 21-32,0 0-128,0 0-96,0 0-96,21 0 64,-21 21 224,0 0 192,-21 0-96,21 21 0,-21 21 0,0 0-96,0 0 32,-21 0-96,0 0 65,21 21-65,-21-21-481,0 0-384,21-21 865,0 1 64,-1-2 64,2-19 225,-2-22 255,2 20-31,-22-20-289,20 0-64,2-20-128,-2-2-31,2-19-33,20-2-32,-22 1-32,2 1-225,20-22 33,0 20-192,0-20 127,20 21 129,2 0 64,-2 0 0,2 21 0,40-21 64,-20 21 0,0 0-32,1 0 64,-1 21-64,0-21 32,0 21-449,-21 0-1248,21 0-2788</inkml:trace>
          <inkml:trace contextRef="#ctx0" brushRef="#br0" timeOffset="42790.8752">18525-672 8968,'0'0'384,"22"0"-864,-22 0 224,20 0 256,22 0 448,0 0 225,42 0 160,0 0-417,22 0-160,20 21-192,0-21 32,-21 21-704,0 0-2339</inkml:trace>
          <inkml:trace contextRef="#ctx0" brushRef="#br0" timeOffset="43102.8756">19618-189 10762,'0'0'160,"-21"0"-512,21 0-193,0 0 193,0 0 448,0 0 288,0 0-224,21 0-192,-21 0-769,0 0-4932</inkml:trace>
          <inkml:trace contextRef="#ctx0" brushRef="#br0" timeOffset="36176.4635">14787-609 32,'0'0'1441,"0"0"32,0 0 65,0 0 31,0-21-256,0 21-384,0 0-256,0 0-161,0 0-223,0 0-97,-22 0-192,2 0 0,20 0 0,-42 21-32,20-21-32,2 21 32,-2 0 32,2-21 0,20 21 0,0 0-96,0-21 32,0 21 0,0-21 32,0 21 0,20 0 0,2 0 64,-2 0 0,-20 0-32,22 0 32,-2-21 32,-20 21 32,0 0 96,0-21 481,-20 21 191,20-21-415,-22 21-257,-20-21-64,22 0 32,-2 0-64,2 0-32,-2 0-256,2-21-673,20 21-1249,0-21-1377,20 21-545</inkml:trace>
          <inkml:trace contextRef="#ctx0" brushRef="#br0" timeOffset="37455.6657">14891-420 352,'22'0'4644,"-22"0"-3298,0-21-65,0 21-481,0 0-351,0 0-353,0 0-32,0-21-128,20 21 224,-20 0-96,0-21 32,0 21-32,0-21 161,0 21-33,0 0 64,0 0-64,0 0-96,-20 0-128,20 0-32,-22 0 0,22 21 64,-20-21-96,20 21 64,0 0-32,-22-21-32,22 21 32,0 0 64,0 0-32,0-21 32,22 21-32,-22-21 64,20 0 0,2 0 32,-22 0 32,20 0-64,2-21 32,-1 21-64,0 0 0,0-21 64,0 21-96,-21-21 96,21 21-128,0 0 128,-21-21-96,21 21 0,-21 0 32,0 0-32,0 0 0,0 0-32,0 0-32,0 0 160,0 0-64,0 0-64,0 0 64,0 0-32,0 0 32,0 0 0,0 0 96,0 0-64,0 0-32,0 0 0,0 0 0,0 0-32,0 0 64,0 0 0,0 0 0,0 0 0,0 0 64,0 0 0,0 0 96,0 0-96,0 0 65,0 0 127,0 0-32,0 0-224,0 0 0,21 0 32,-21 0-64,0-21 0,0 21 32,21-21-32,-21 21 32,0-21 32,0 0-32,21-21 0,-21 21 33,21-21-65,-21 0 0,0 21 0,0-21 96,0 21-64,0 0 64,0 0 0,0 0 32,0 21-64,0 0 32,0 0-96,0 0-128,-21 0-32,21 21 0,0 0 96,-21 21-32,0 0 96,21 0 0,-21 21 32,21-21-64,-21 0 32,21 0-33,21 0 1,0-21 0,-21 0 32,42 0 32,-21-21 0,0 0 33,21 0 31,-21 0 96,0-21 32,21 0 64,-21 0-96,0 0-31,0-21-65,0 0 0,0 0-64,0-21 0,-21 21 0,21-21-96,-21 21 64,0 0 32,0 21 0,0 0 0,0 0 32,0 21 32,0 0-192,-21 0-192,21 21 96,-21 21 95,21 21 97,-21 0 65,0 21-1,0 0 32,-21 21 64,21 21-160,0-21 128,-21 0-128,21-21 64,0-21-64,0 0 32,0-42 0,21 1 0,0-2 64,0-20 64,0 0 129,-21 0-193,21-20-224,0-2-289,0-19 129,0-2 96,0-20 0,0 21-1,0-20 97,0 19 96,21 22 0,-21 0-32,21 0-96,-21 21 0,42 0 32,-21 0-417,21-21-2081,0 21-3139</inkml:trace>
          <inkml:trace contextRef="#ctx0" brushRef="#br0" timeOffset="37752.0662">15564-483 5509,'0'0'544,"0"0"-768,0 0 160,20 0 320,-20 0 737,22-21-32,-2 21-192,22 0-161,-20 0-287,20 0-257,0 0-96,21 0-1762,-21 0-5669</inkml:trace>
        </inkml:traceGroup>
      </inkml:traceGroup>
    </inkml:traceGroup>
    <inkml:traceGroup>
      <inkml:annotationXML>
        <emma:emma xmlns:emma="http://www.w3.org/2003/04/emma" version="1.0">
          <emma:interpretation id="{1A100DB2-0602-4CFE-B8F9-80D0BFCAE308}" emma:medium="tactile" emma:mode="ink">
            <msink:context xmlns:msink="http://schemas.microsoft.com/ink/2010/main" type="paragraph" rotatedBoundingBox="2588,2547 24579,1967 24677,5678 2686,625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3FF2010-4F8D-4800-B8DE-00FA4AB421DB}" emma:medium="tactile" emma:mode="ink">
              <msink:context xmlns:msink="http://schemas.microsoft.com/ink/2010/main" type="inkBullet" rotatedBoundingBox="2606,3240 2880,3232 2881,3253 2607,3260"/>
            </emma:interpretation>
            <emma:one-of disjunction-type="recognition" id="oneOf8">
              <emma:interpretation id="interp40" emma:lang="en-US" emma:confidence="0">
                <emma:literal>_</emma:literal>
              </emma:interpretation>
              <emma:interpretation id="interp41" emma:lang="en-US" emma:confidence="0">
                <emma:literal>-</emma:literal>
              </emma:interpretation>
              <emma:interpretation id="interp42" emma:lang="en-US" emma:confidence="0">
                <emma:literal>.</emma:literal>
              </emma:interpretation>
              <emma:interpretation id="interp43" emma:lang="en-US" emma:confidence="0">
                <emma:literal>~</emma:literal>
              </emma:interpretation>
              <emma:interpretation id="interp44" emma:lang="en-US" emma:confidence="0">
                <emma:literal>•</emma:literal>
              </emma:interpretation>
            </emma:one-of>
          </emma:emma>
        </inkml:annotationXML>
        <inkml:trace contextRef="#ctx0" brushRef="#br0" timeOffset="47860.8841">-1765 1723 2498,'0'0'1569,"-22"0"193,22 0-160,0 0-513,0 0-641,0 0 64,22 0 417,-2 0-128,2 0-160,-2-21-449,22 21-96,0 0-32,22 0-544,-22 0-2275</inkml:trace>
      </inkml:traceGroup>
      <inkml:traceGroup>
        <inkml:annotationXML>
          <emma:emma xmlns:emma="http://www.w3.org/2003/04/emma" version="1.0">
            <emma:interpretation id="{DD5BC8E5-DF6A-4400-AC4F-EAA6C885DAFB}" emma:medium="tactile" emma:mode="ink">
              <msink:context xmlns:msink="http://schemas.microsoft.com/ink/2010/main" type="line" rotatedBoundingBox="3152,2547 23618,1991 23650,3178 3185,3734"/>
            </emma:interpretation>
          </emma:emma>
        </inkml:annotationXML>
        <inkml:traceGroup>
          <inkml:annotationXML>
            <emma:emma xmlns:emma="http://www.w3.org/2003/04/emma" version="1.0">
              <emma:interpretation id="{FA48D854-8398-4694-B92D-32BCBE3654AC}" emma:medium="tactile" emma:mode="ink">
                <msink:context xmlns:msink="http://schemas.microsoft.com/ink/2010/main" type="inkWord" rotatedBoundingBox="3161,2869 3855,2850 3869,3367 3175,3386"/>
              </emma:interpretation>
              <emma:one-of disjunction-type="recognition" id="oneOf9">
                <emma:interpretation id="interp45" emma:lang="en-US" emma:confidence="0">
                  <emma:literal>We</emma:literal>
                </emma:interpretation>
                <emma:interpretation id="interp46" emma:lang="en-US" emma:confidence="0">
                  <emma:literal>we</emma:literal>
                </emma:interpretation>
                <emma:interpretation id="interp47" emma:lang="en-US" emma:confidence="0">
                  <emma:literal>w.</emma:literal>
                </emma:interpretation>
                <emma:interpretation id="interp48" emma:lang="en-US" emma:confidence="0">
                  <emma:literal>Wa</emma:literal>
                </emma:interpretation>
                <emma:interpretation id="interp49" emma:lang="en-US" emma:confidence="0">
                  <emma:literal>wee</emma:literal>
                </emma:interpretation>
              </emma:one-of>
            </emma:emma>
          </inkml:annotationXML>
          <inkml:trace contextRef="#ctx0" brushRef="#br0" timeOffset="48828.0858">-1198 1450 864,'0'-21'1185,"0"0"417,0 21-289,0-21-256,-21 21 0,21 0-128,0-21-256,0 21-65,0 0-223,0 0-225,0 21-32,0-21 32,0 21 353,0 21 31,0 0-192,0 21-159,0 0-33,0 0-96,0 0 0,0-21-64,0 0 0,21-21-32,-21-21 32,20 0 96,-20 0 32,22 0 96,-2-21-32,2-21-63,-2 0 31,2 0-160,-22 0 96,20 0-96,-20 0 64,0 0-32,22 21 0,-22 21 0,0-21 0,0 21 32,0 0-160,0 0-160,0 21 192,0 0 64,0 21 64,0 0 0,0 21-32,20-21-64,2 0 32,-22 0-32,20-21 32,2-21 64,-2 0 32,2-21 32,-2 0 96,-20 0-96,22-21 0,-22-21-31,20 21-1,-20-21-32,0 21 0,-20-21-128,20 21-32,0 21-193,-22-21-575,22 42-482,0-21-2081,0 42-4515</inkml:trace>
          <inkml:trace contextRef="#ctx0" brushRef="#br0" timeOffset="49140.0863">-778 1681 2530,'0'21'2274,"0"-21"-2498,0 0 416,21 0 1185,0-21-95,-21 21-225,21-21-289,0 0-95,0 0-161,-21 0-127,0 0 95,0 21-63,0-21 63,0 21-64,-21 0-63,21 0-129,-21 0-128,0 21-96,21 0-32,-21 0 0,21 0-32,0 21 0,0-21 64,0 21-64,21-21 32,21-21-224,0 21-577,21-21-1249,0-21-2402</inkml:trace>
        </inkml:traceGroup>
        <inkml:traceGroup>
          <inkml:annotationXML>
            <emma:emma xmlns:emma="http://www.w3.org/2003/04/emma" version="1.0">
              <emma:interpretation id="{D022D0C0-4937-4CDF-B26E-A6B85CF2CC74}" emma:medium="tactile" emma:mode="ink">
                <msink:context xmlns:msink="http://schemas.microsoft.com/ink/2010/main" type="inkWord" rotatedBoundingBox="4688,2570 5812,2539 5832,3282 4708,3312"/>
              </emma:interpretation>
              <emma:one-of disjunction-type="recognition" id="oneOf10">
                <emma:interpretation id="interp50" emma:lang="en-US" emma:confidence="1">
                  <emma:literal>must</emma:literal>
                </emma:interpretation>
                <emma:interpretation id="interp51" emma:lang="en-US" emma:confidence="0">
                  <emma:literal>most</emma:literal>
                </emma:interpretation>
                <emma:interpretation id="interp52" emma:lang="en-US" emma:confidence="0">
                  <emma:literal>Must</emma:literal>
                </emma:interpretation>
                <emma:interpretation id="interp53" emma:lang="en-US" emma:confidence="0">
                  <emma:literal>mist</emma:literal>
                </emma:interpretation>
                <emma:interpretation id="interp54" emma:lang="en-US" emma:confidence="0">
                  <emma:literal>mush</emma:literal>
                </emma:interpretation>
              </emma:one-of>
            </emma:emma>
          </inkml:annotationXML>
          <inkml:trace contextRef="#ctx0" brushRef="#br0" timeOffset="49904.4876">314 1555 2146,'0'0'1569,"0"0"129,0 0-193,0 0-1089,0 0-191,0 21 319,0 0 33,0 0-161,0 0-160,0 0-31,0 21-129,0-21 0,0 0-32,0-21-64,0 21 96,21-21 0,-21 0 64,0 0 192,0-21-63,0 0-161,21 0-32,-21-21-64,21 0 0,-21 21 0,21-21-32,-21 21 32,0 21 0,21 0-32,-21 0-96,0 0 0,0 0 96,0 21 128,0 0 96,0 0-64,0 0-63,0 21-33,0-21-64,0 0 0,0-21 32,21 0-64,-21 21 128,21-21 96,-21-21 0,21 0 0,0 0-96,0 0-32,-21 0 32,21 0-96,-21 0 65,0 21-65,0-21 0,0 21-65,0 0-63,0 21 192,0-21 0,0 21-32,21 0 33,-21 0-33,0 0 0,0 0-193,21 0-415,-21 0-833,21 0-1602,-21-21-2050</inkml:trace>
          <inkml:trace contextRef="#ctx0" brushRef="#br0" timeOffset="50185.2882">692 1597 5092,'21'-21'2050,"-21"21"-833,0 0-416,-21 0-609,21 0-128,0 21 257,0 0 127,0 0-192,21 21-160,-21-21-31,0 0-33,21 0-32,-21 0 0,21-21 96,-21 0 224,0 0 64,21-21 97,-21 21-193,21-21-64,-21 0-96,0-21-32,0 21-31,0 0-130,0-21-287,0 21-577,0 0-768,21 0-321,-21 0-1089</inkml:trace>
          <inkml:trace contextRef="#ctx0" brushRef="#br0" timeOffset="50528.4888">1028 1513 2274,'0'0'1954,"0"0"-161,0 0-576,-20 0-288,-2 0-256,22 21 64,-20-21-225,-2 21-128,2-21-31,20 21-225,-22-21-128,22 0-32,22 21-128,-22-21 224,20 0-64,-20 0 96,22 21-96,-2-21 32,2 0-32,-2 21 32,2-21-32,-22 21 64,0-21-64,20 21 128,-20-21 160,-20 21-31,20-21-33,-22 21-128,2-21 0,-2 21-320,2-21-641,20-21-1601,-22 21-2947</inkml:trace>
          <inkml:trace contextRef="#ctx0" brushRef="#br0" timeOffset="51012.0895">1028 1429 7046,'0'-21'737,"0"21"-161,0 0-512,22-21 801,-2 21 160,2 0-384,20-21-353,20 21-128,2 0-128,-22 0-160,20 0-1762,2 0-6245</inkml:trace>
          <inkml:trace contextRef="#ctx0" brushRef="#br0" timeOffset="50824.8893">1218 1030 3555,'0'-21'993,"0"21"-64,0 0-161,0 0-447,0 0-321,0 0 384,0 21 513,20-1 32,-20 23-289,0-1-63,0 21-97,0 0-319,0 0-65,0 21-32,0-21 96,0 0-160,0 0 32,0-42-64,0 21-256,0-21-193,0-21-672,0 0-737,0 0-128</inkml:trace>
        </inkml:traceGroup>
        <inkml:traceGroup>
          <inkml:annotationXML>
            <emma:emma xmlns:emma="http://www.w3.org/2003/04/emma" version="1.0">
              <emma:interpretation id="{7BC5B11B-F6E2-4B2E-9110-15845F3079A9}" emma:medium="tactile" emma:mode="ink">
                <msink:context xmlns:msink="http://schemas.microsoft.com/ink/2010/main" type="inkWord" rotatedBoundingBox="6751,2550 7728,2524 7750,3319 6773,3346"/>
              </emma:interpretation>
              <emma:one-of disjunction-type="recognition" id="oneOf11">
                <emma:interpretation id="interp55" emma:lang="en-US" emma:confidence="1">
                  <emma:literal>find</emma:literal>
                </emma:interpretation>
                <emma:interpretation id="interp56" emma:lang="en-US" emma:confidence="0">
                  <emma:literal>fid</emma:literal>
                </emma:interpretation>
                <emma:interpretation id="interp57" emma:lang="en-US" emma:confidence="0">
                  <emma:literal>Find</emma:literal>
                </emma:interpretation>
                <emma:interpretation id="interp58" emma:lang="en-US" emma:confidence="0">
                  <emma:literal>fiend</emma:literal>
                </emma:interpretation>
                <emma:interpretation id="interp59" emma:lang="en-US" emma:confidence="0">
                  <emma:literal>finds</emma:literal>
                </emma:interpretation>
              </emma:one-of>
            </emma:emma>
          </inkml:annotationXML>
          <inkml:trace contextRef="#ctx0" brushRef="#br0" timeOffset="51792.0909">2373 1576 3395,'0'0'2050,"0"0"-1250,0 0-736,0 0 641,20 0 480,-20 0-96,42 0-224,-20 0-545,-2-21-256,22 21-31,1 0-33,-1 0-705,0 0-1217,0 0-2370</inkml:trace>
          <inkml:trace contextRef="#ctx0" brushRef="#br0" timeOffset="51620.4906">2730 1219 5349,'0'-21'416,"0"-1"-96,0 22 193,0-20-97,-21 20-96,21-21 225,0-1-97,-21 22 1,21-20 31,-21-1 1,0-1-65,21 2-32,-21 20 33,0-21 127,0 21-159,0 0-193,0 21-160,21-1-32,-22 2 32,2 19 0,20 2 96,0 20 128,-22 20 1,22 2-129,0-1 0,0-21-32,0 21 32,0-21-128,0-21 64,0 0-64,0-21 32,0 0-192,22-21-256,-22 0-545,0 0-96,0 0-1378,-22-21-3843</inkml:trace>
          <inkml:trace contextRef="#ctx0" brushRef="#br0" timeOffset="51963.6912">2730 1555 6534,'0'0'2114,"0"0"-1378,0 0-479,0 0-129,0 21-32,0 0 128,0 0-32,0 0-32,0 0-96,21 0 1,-21 0-194,0 0-447,0 0-385,0-21-801,0 0-1601</inkml:trace>
          <inkml:trace contextRef="#ctx0" brushRef="#br0" timeOffset="52119.6915">2793 1345 8872,'21'-21'480,"-42"-1"-223,21 22-161,0 0-224,0 0-1186,21 0-1120,-21 0-353</inkml:trace>
          <inkml:trace contextRef="#ctx0" brushRef="#br0" timeOffset="52462.8922">2898 1597 4388,'0'21'608,"0"-21"225,0 0 256,0 21-480,0-21-321,0 21-192,0-21-32,0 0 0,0 0 64,0 0 0,0 0 161,0 0 191,0 0-31,21-21-225,-21 0-160,21 0-32,-21 0 96,21 0-128,-21 21 96,21-21-64,-1 21-64,-20-21-64,22 21 96,-22 0-32,20 21 32,-20 0-96,22-21 128,-22 21 32,20 0-384,2 0-609,-22 0-897,20 0-833,-20 0-63</inkml:trace>
          <inkml:trace contextRef="#ctx0" brushRef="#br0" timeOffset="52852.8928">3234 1597 2562,'0'0'1986,"0"0"64,0 0-769,0-21-224,0 21-192,0 0-161,-22 0-255,22 0-225,-20 21-128,-2-21 0,22 21-32,-20 0 32,20 0-96,-22 0 0,22 0-32,0 0 0,22 0 32,-22-21-32,20 0 0,2 0 160,-22 0 1,20-21-33,2 0 96,-2 0-96,-20-21 0,22 0 0,-2 0 160,-20 0-128,22 0-31,-22-21-65,0 0-32,0 0 64,20 20-32,-20 2 64,0-1 224,0 21 96,0-1 1,0 22-321,0 0-160,0 22-288,0-1 287,0-1 98,-20 43-1,20 22 0,0-22-64,0 21-545,0 0-1889</inkml:trace>
        </inkml:traceGroup>
        <inkml:traceGroup>
          <inkml:annotationXML>
            <emma:emma xmlns:emma="http://www.w3.org/2003/04/emma" version="1.0">
              <emma:interpretation id="{70E559DB-CE71-4C64-A9B5-C85F16ED94E1}" emma:medium="tactile" emma:mode="ink">
                <msink:context xmlns:msink="http://schemas.microsoft.com/ink/2010/main" type="inkWord" rotatedBoundingBox="8959,2529 9670,2510 9691,3282 8980,3301"/>
              </emma:interpretation>
              <emma:one-of disjunction-type="recognition" id="oneOf12">
                <emma:interpretation id="interp60" emma:lang="en-US" emma:confidence="1">
                  <emma:literal>the</emma:literal>
                </emma:interpretation>
                <emma:interpretation id="interp61" emma:lang="en-US" emma:confidence="0">
                  <emma:literal>The</emma:literal>
                </emma:interpretation>
                <emma:interpretation id="interp62" emma:lang="en-US" emma:confidence="0">
                  <emma:literal>she</emma:literal>
                </emma:interpretation>
                <emma:interpretation id="interp63" emma:lang="en-US" emma:confidence="0">
                  <emma:literal>She</emma:literal>
                </emma:interpretation>
                <emma:interpretation id="interp64" emma:lang="en-US" emma:confidence="0">
                  <emma:literal>•he</emma:literal>
                </emma:interpretation>
              </emma:one-of>
            </emma:emma>
          </inkml:annotationXML>
          <inkml:trace contextRef="#ctx0" brushRef="#br0" timeOffset="54334.8954">4578 1450 2786,'0'0'320,"0"0"-416,0 21 128,0-21 289,21 0 319,0 0 193,0 0 64,0 0-96,0-21-97,0 0 1,21 0-289,-21 0 1,0 0-65,0-21-128,0 0 193,0-1-33,-21 2-32,21-1-159,-21 21-1,0-21-64,0-1-32,-21 23 0,21-1 0,-21 21 449,21-22-97,0 22-128,-21 0-255,21 0-162,0 22-31,0 19 96,-21 2 32,21 20 0,0 0 32,0 20 32,0 2-32,-21-22-32,21 0 32,0-21-32,0 0-32,21-42-64,-21 0 96,0 0-32,21 0 128,-21 0-128,21-21 32,-21 0-128,21 0-32,0 0 0,0 0-32,-21 21-32,21 0 127,-21 0-127,21 0 160,-21 21 0,21-21 64,0 21-64,-21 0 96,21 0-32,1-21 0,-2 0 0,-20 0 96,42-21 32,-20 21-64,-2-21 32,2 0-32,-22 0 1,20 0-1,-20-21 64,0 21 32,-20 0-128,20 21 32,-22-21 32,2 21 0,-2 0 64,2 21-96,-2 0 32,22 21-96,0-21 0,0 21-32,0-21 32,22 0-32,-2 0 0,22 0-64,0-21-576,22-21-1346,-2 0-4613</inkml:trace>
          <inkml:trace contextRef="#ctx0" brushRef="#br0" timeOffset="53617.2941">4641 1156 2081,'0'0'1666,"0"0"-449,0 0-256,0 0-96,0 0-289,0 0-351,0 20 383,0 2 385,0 41-352,0-22-193,0 23-256,0 20-128,-21-21 33,21 0-33,0 0-32,0-21 0,0 0-64,0-21 0,0-21-161,0 21-671,0-21-578,0 0-608,0-21-993</inkml:trace>
        </inkml:traceGroup>
        <inkml:traceGroup>
          <inkml:annotationXML>
            <emma:emma xmlns:emma="http://www.w3.org/2003/04/emma" version="1.0">
              <emma:interpretation id="{75250605-A825-405B-8BF7-535B78C26847}" emma:medium="tactile" emma:mode="ink">
                <msink:context xmlns:msink="http://schemas.microsoft.com/ink/2010/main" type="inkWord" rotatedBoundingBox="10935,2655 11280,2646 11302,3463 10957,3472"/>
              </emma:interpretation>
              <emma:one-of disjunction-type="recognition" id="oneOf13">
                <emma:interpretation id="interp65" emma:lang="en-US" emma:confidence="1">
                  <emma:literal>P</emma:literal>
                </emma:interpretation>
                <emma:interpretation id="interp66" emma:lang="en-US" emma:confidence="0">
                  <emma:literal>p</emma:literal>
                </emma:interpretation>
                <emma:interpretation id="interp67" emma:lang="en-US" emma:confidence="0">
                  <emma:literal>Y</emma:literal>
                </emma:interpretation>
                <emma:interpretation id="interp68" emma:lang="en-US" emma:confidence="0">
                  <emma:literal>?</emma:literal>
                </emma:interpretation>
                <emma:interpretation id="interp6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58546.9029">6721 1891 1153,'0'21'1025,"-21"-21"-97,21 0-95,0 0-64,0 21 224,0-21 64,0 0 160,0 0 0,0-21-224,0 21-192,-21-21-353,21 21-159,0-42-1,0 21-128,-22-21-96,22 0 0,0-21 0,0 21-32,0-21 0,0 21-32,0-21 64,0 21-32,0-21 64,22-1 33,-1 23 31,-21-1-128,21-1 32,0 23-128,0-1 32,0 21-32,-21-22-32,21 22-1,0 0 1,0 22 64,0-1 0,-21-1 0,21 2 64,-21 19 0,0 2 0,0-1 64,-21 0-31,0-21-1,0 21 64,0-21-32,-21 0-32,21 0 0,-21 0 0,21 0 32,-21-21 0,20 0 32,2 0 32,-2 0-95,2 0-33,20-21-32,0 21-705,0-21-1121,20 21-3042</inkml:trace>
        </inkml:traceGroup>
        <inkml:traceGroup>
          <inkml:annotationXML>
            <emma:emma xmlns:emma="http://www.w3.org/2003/04/emma" version="1.0">
              <emma:interpretation id="{3B244621-D10E-4106-83E7-667B6A858A9F}" emma:medium="tactile" emma:mode="ink">
                <msink:context xmlns:msink="http://schemas.microsoft.com/ink/2010/main" type="inkWord" rotatedBoundingBox="12279,2300 13332,2272 13352,3021 12299,3049"/>
              </emma:interpretation>
              <emma:one-of disjunction-type="recognition" id="oneOf14">
                <emma:interpretation id="interp70" emma:lang="en-US" emma:confidence="0.5">
                  <emma:literal>that</emma:literal>
                </emma:interpretation>
                <emma:interpretation id="interp71" emma:lang="en-US" emma:confidence="0">
                  <emma:literal>That</emma:literal>
                </emma:interpretation>
                <emma:interpretation id="interp72" emma:lang="en-US" emma:confidence="0">
                  <emma:literal>chat</emma:literal>
                </emma:interpretation>
                <emma:interpretation id="interp73" emma:lang="en-US" emma:confidence="0">
                  <emma:literal>•hat</emma:literal>
                </emma:interpretation>
                <emma:interpretation id="interp74" emma:lang="en-US" emma:confidence="0">
                  <emma:literal>Chat</emma:literal>
                </emma:interpretation>
              </emma:one-of>
            </emma:emma>
          </inkml:annotationXML>
          <inkml:trace contextRef="#ctx0" brushRef="#br0" timeOffset="60325.306">7897 1176 3235,'0'0'640,"0"0"-768,0 22 64,0-22 64,21 0 448,-21 0 609,21 0 0,0 0 0,0-22-288,21 2-160,0-1-225,-21-1-256,21 2 64,-21-1-31,21-21-33,-21 21-32,0-21-64,-21 0 32,21 20 0,-21-19-32,0-1 0,0 21 0,-21-1 32,21 2 32,-21 20 0,21 0-96,-21 0-32,21 0-64,-21 0-64,21 20 0,-21 23 160,21-1-32,-21-1 64,0 23 160,21-1-64,0 0-64,-21 0 32,21 0-64,0 0-32,0-43 64,0 23-160,0-22 128,0-21 32,0 21-32,21-21 97,-21 0-1,21-21-64,-21 21-96,21-21-161,-21 0 129,21-1-64,-21 2 128,21 20-96,-21-21 0,0 21 0,21 0 64,-21 0-32,21 21-64,0-21 128,0 20-32,0-20 32,0 22 32,1-22-32,-2 21 0,2-21 96,-2 21-96,2-21 32,-2-21 64,2 21 0,-2-21-32,-20 21 0,22-22 64,-22 22 33,0-20-33,-22 20-32,22 0 64,0 0-160,-20 0 0,-2 0-32,2 20-160,20-20 192,-22 22-64,22-1 96,-20 0-64,20 0 0,0-21 0,0 21-33,0-21 65,20 0 33,-20 0-33,22 0 64,-2 0 32,-20-21-32,22 21-32,-2-21 64,-20 0-96,22 21-96,-22 0 192,0-21-96,0 21 0,0 0-32,0 0-128,0 0 32,0 21 63,20-21 98,-20 21-33,0 0-33,22-21 66,-2 21-66,-20-21 66,21 21-33,0-21 64,0 0 0,0-21 64,0 0 0,-21 0-32,21 0 32,0-22 128,0 2 33,-21-1-1,21-1-160,0 2-64,-21-22 32,21 21-96,-21-21 64,21 21-32,-21 0 0,0 21 32,0-1-32,0 2 64,0-1 33,0 21 95,0 0-192,0 0-320,0 21-1,-21-1 257,21 2-64,0 41 160,0-21-64,-21 21 32,21 20 0,-21-40-32,21 20 32,0-21-64,0-21 32,0-1-224,0 2-609,0-22-1153,21 0-2049</inkml:trace>
          <inkml:trace contextRef="#ctx0" brushRef="#br0" timeOffset="59202.1039">8002 946 2017,'21'-21'1250,"-21"21"255,0 0-608,0 0-641,0 0-256,0 0 224,0 21 385,-21 0 160,21 21-97,0-1-191,0 2-65,-21 20-32,21 0-191,-21 20-65,21-19-64,-21-1 32,21-21-64,0-21-32,0-21-160,0 21-417,0-21-1441,0-21-384,0 21-2433</inkml:trace>
          <inkml:trace contextRef="#ctx0" brushRef="#br0" timeOffset="60543.7063">8507 1093 7431,'0'0'640,"0"0"-832,20 0 480,2-21 801,19 21-384,1 0-321,21-22-159,0 22-129,0 0-128,21 0-1890,-42 0-6789</inkml:trace>
        </inkml:traceGroup>
        <inkml:traceGroup>
          <inkml:annotationXML>
            <emma:emma xmlns:emma="http://www.w3.org/2003/04/emma" version="1.0">
              <emma:interpretation id="{74768DF4-AB02-4767-B57B-15D2D8A7526E}" emma:medium="tactile" emma:mode="ink">
                <msink:context xmlns:msink="http://schemas.microsoft.com/ink/2010/main" type="inkWord" rotatedBoundingBox="14502,2432 16150,2387 16168,3086 14521,3130"/>
              </emma:interpretation>
              <emma:one-of disjunction-type="recognition" id="oneOf15">
                <emma:interpretation id="interp75" emma:lang="en-US" emma:confidence="1">
                  <emma:literal>creates</emma:literal>
                </emma:interpretation>
                <emma:interpretation id="interp76" emma:lang="en-US" emma:confidence="0">
                  <emma:literal>Creates</emma:literal>
                </emma:interpretation>
                <emma:interpretation id="interp77" emma:lang="en-US" emma:confidence="0">
                  <emma:literal>crates</emma:literal>
                </emma:interpretation>
                <emma:interpretation id="interp78" emma:lang="en-US" emma:confidence="0">
                  <emma:literal>orates</emma:literal>
                </emma:interpretation>
                <emma:interpretation id="interp79" emma:lang="en-US" emma:confidence="0">
                  <emma:literal>Greats</emma:literal>
                </emma:interpretation>
              </emma:one-of>
            </emma:emma>
          </inkml:annotationXML>
          <inkml:trace contextRef="#ctx0" brushRef="#br0" timeOffset="62946.1105">10291 1176 2017,'0'0'1314,"0"-20"-417,0 20 288,0 0-256,-20 0-513,20-21-128,0 21 0,0 0 33,0-22 191,-22 22 129,22 0-225,0 0-224,-20 0-128,20 0-160,-22 22 64,2-1 32,-2-1-64,22 2 32,-20 19 32,-2 2 32,22-1 64,0 0 65,0-21-65,0 21-32,22-21-32,-2 0 0,2 0 192,-2-21-32,2 0 96,20 0-31,-22-21-1,2 0 0,-2 0-96,2 0-32,-22 0-31,20 0 63,2-21 0,-22 20-64,20 2 0,-20-1-64,22-1 0,-2 2-96,-20-1 32,22 21 64,-2-22-64,2 22-32,-22 0-32,20 0 32,-20 0-32,22 22 96,-22-1-32,0-1 128,0 2-32,0 19-32,-22-19-32,22 20 32,0-21-32,0 21 32,0-21-96,0-21 32,0 0-32,0 21 128,22-21 0,-2 0 0,2 0 32,-2-21-32,22 21 32,-20-21 32,20 0-128,-22 0 96,2-21-32,-2 21-32,2-1 33,-22-19 63,0 19-96,21 2 96,-21-1-96,-21-1 32,21 22 0,0-20-64,-22 20-32,22 0-128,-20 20 64,20 2-32,-22-1 96,22-1-1,-20 23 1,20-1 0,-22-21-32,22 21 64,22 0-32,-22-21-32,20-21 64,-20 21 0,22-21 64,20 0 64,-21 0-63,0 0 63,0-21-32,21 21-64,-21-21 0,0 0 0,0 0-32,-21 0 64,21 0-32,-21 21-32,0-21 96,0 21 0,0 0 0,0 0-32,0 0-64,0 21-128,0-21 64,-21 0-64,0 21 96,21 0 0,-21 0-32,21 0 32,-21 0-32,21 0 96,0 0-128,0-21-32,21 0 128,-21 0 32,21 0 32,0 0 64,0-21-128,0 21 0,-21-21 0,21 0-96,-21 0 64,0 21-64,0-21 64,21 21-1,-21-21 1,0 21-64,0 0-288,0 21-128,0-21 319,0 21 129,0-21-32,0 21 64,21 0 32,-21 0-32,0-21 32,21 21 0,0-21 32,-21 0 32,21 0 64,0-21 65,0 21 31,0-21-32,0-21-64,-21 21 64,21-21-32,0-21 1,0 20-33,0-20-96,0 0-64,0 0 64,-21 0 32,21 22-64,-1-2 0,-20 23 160,0-1 224,0 21 1,0 0-161,0 0-352,-20 0-97,20 21 97,-21-1 32,0 23 64,0-2-32,0 22 64,21-20 0,-21 20 0,21-21 0,-21 21 0,21-22-32,0 2 32,21-22-32,-21 0 32,21 0 32,0 0 64,0-21-96,0 0 64,0 0 0,-1 0 0,2-21-32,-2 0 0,2 0 1,-2 0-33,-20 0-65,22-1 65,-22 2 0,0 20 32,0 0-32,-22 0-192,22 0-128,0 0 160,-20 20 32,-2 2 128,22 20-64,0-21 0,0 0 0,0 0-1,0-21 33,0 21 32,22-21 32,-2 0 33,2 0 31,20-21-64,-22 21 64,2-21-96,-2 21-32,2-21-32,-22 0 64,21 21 64,-21-21-32,0 21 0,0 0-64,0 0-64,0 21 0,-21 0 64,21 0 32,-22 0 64,22 0-64,0 0 0,0 0 0,-20 0 32,20 0-64,0-21 64,0 21 0,0-21 32,0 0 32,-22 0 64,22 0 0,-20 0-96,20 0 32,-22-21-96,2 21-96,20-21 32,0 0 32,-22 21 32,22-21-64,0 21-128,22 0 96,-2 0 0,-20-21 64,42 21 32,-20 0 0,-2 0 0,23 0-96,-22-21-1058,21 21-2241,-21-21-4771</inkml:trace>
          <inkml:trace contextRef="#ctx0" brushRef="#br0" timeOffset="63211.311">11174 1093 6149,'0'0'609,"21"0"-449,-21 0-64,21 0 705,0-21 256,21 21-256,21 0-385,-1 0-256,2 0-64,40 0-224,-19 0-2178,20 0-1762</inkml:trace>
        </inkml:traceGroup>
        <inkml:traceGroup>
          <inkml:annotationXML>
            <emma:emma xmlns:emma="http://www.w3.org/2003/04/emma" version="1.0">
              <emma:interpretation id="{764D466B-BDF5-45DE-B08C-7B42AB70DBC3}" emma:medium="tactile" emma:mode="ink">
                <msink:context xmlns:msink="http://schemas.microsoft.com/ink/2010/main" type="inkWord" rotatedBoundingBox="17069,2283 17756,2264 17776,3010 17089,3028"/>
              </emma:interpretation>
              <emma:one-of disjunction-type="recognition" id="oneOf16">
                <emma:interpretation id="interp80" emma:lang="en-US" emma:confidence="1">
                  <emma:literal>the</emma:literal>
                </emma:interpretation>
                <emma:interpretation id="interp81" emma:lang="en-US" emma:confidence="0">
                  <emma:literal>The</emma:literal>
                </emma:interpretation>
                <emma:interpretation id="interp82" emma:lang="en-US" emma:confidence="0">
                  <emma:literal>•he</emma:literal>
                </emma:interpretation>
                <emma:interpretation id="interp83" emma:lang="en-US" emma:confidence="0">
                  <emma:literal>He</emma:literal>
                </emma:interpretation>
                <emma:interpretation id="interp84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64334.5129">12707 1176 2562,'-20'0'1986,"20"0"-1634,20 0-704,-20 0 352,0 0 96,22 0 224,-2 0 193,2 0 512,-2 0 96,22 0-321,0-20-159,0-1-225,0-1-95,-21 2 63,21-23-96,-21 23-63,21-1-97,-21-21 96,-21 0-128,21 0 0,-21 21 32,0-21-32,0 21 65,0-21 319,0 42-128,-21-21-95,21 21-33,0 0-160,0 0-96,-21 0-128,21 21-65,-21-1 129,0 23 96,21 20 32,-21 0-32,0 21 96,0-21-96,21 0 65,-21-21-65,21-1-65,0-19 65,0-1 0,0-1 0,21-20 0,-21 0-96,21 0-128,-21 0 64,21 0 64,0 0 32,-21-20-32,21 20 0,0 0 0,-21 20 32,21-20-65,-21 22 65,21-22 0,-21 21 64,21-21 0,-21 21-64,21-21 192,0 0-32,0 0 1,0-21-33,0 0-32,0-1 96,1 2-32,-22 20 64,0-21-64,0-1-32,0 2 96,-22-1 161,22 21 95,-21 0-128,21 0-224,-21 0-64,21 21-64,-21-1-64,21 2 32,0-1 64,0-1 0,21 23-32,21-22-224,0 0-1026,22-21-3330</inkml:trace>
          <inkml:trace contextRef="#ctx0" brushRef="#br0" timeOffset="63648.1117">12833 946 3427,'0'0'1345,"0"0"-384,0 0-545,0 21 193,0-21 256,0 20-225,-21 23-31,21-1-193,-21-1-31,21 22-225,-20 0 64,-2 0-64,22 1-64,-20-1-96,20-42-64,0 21-32,-22-42-288,22 0-609,0 0-352,22 0-1058</inkml:trace>
        </inkml:traceGroup>
        <inkml:traceGroup>
          <inkml:annotationXML>
            <emma:emma xmlns:emma="http://www.w3.org/2003/04/emma" version="1.0">
              <emma:interpretation id="{F63AB485-87F8-4A5A-8EDA-EF160E40D256}" emma:medium="tactile" emma:mode="ink">
                <msink:context xmlns:msink="http://schemas.microsoft.com/ink/2010/main" type="inkWord" rotatedBoundingBox="18791,2336 20414,2292 20440,3265 18817,3309"/>
              </emma:interpretation>
              <emma:one-of disjunction-type="recognition" id="oneOf17">
                <emma:interpretation id="interp85" emma:lang="en-US" emma:confidence="1">
                  <emma:literal>right</emma:literal>
                </emma:interpretation>
                <emma:interpretation id="interp86" emma:lang="en-US" emma:confidence="0">
                  <emma:literal>night</emma:literal>
                </emma:interpretation>
                <emma:interpretation id="interp87" emma:lang="en-US" emma:confidence="0">
                  <emma:literal>might</emma:literal>
                </emma:interpretation>
                <emma:interpretation id="interp88" emma:lang="en-US" emma:confidence="0">
                  <emma:literal>fight</emma:literal>
                </emma:interpretation>
                <emma:interpretation id="interp89" emma:lang="en-US" emma:confidence="0">
                  <emma:literal>Fight</emma:literal>
                </emma:interpretation>
              </emma:one-of>
            </emma:emma>
          </inkml:annotationXML>
          <inkml:trace contextRef="#ctx0" brushRef="#br0" timeOffset="64989.7142">14409 1239 448,'20'0'1281,"-20"0"-1249,0 0-128,0 0 448,0 22 545,0-22 32,0 21-128,0-1-225,0-20-95,0 22-33,0-1-127,0-21-97,0 0 160,0 21 97,0-21 223,0-21 321,0 21-256,0 0-353,0-21-319,0-1 31,0 2-32,0-23 64,0 2 96,0 19 32,22-19 1,-22 19-33,20 2-160,-20 20-96,0-21 0,22 21-96,-22 0 0,20 0 32,2 0 32,-22 21-192,20-21-513,2 20-1473,-22 2-2242</inkml:trace>
          <inkml:trace contextRef="#ctx0" brushRef="#br0" timeOffset="65192.5145">14703 1093 5028,'0'20'1121,"-22"-20"-1121,22 22-32,0-22 192,-20 41 97,20-19 95,0 19-160,-22-19-96,22-1-32,0-1 0,0 2-512,0-1-673,22-21-1185</inkml:trace>
          <inkml:trace contextRef="#ctx0" brushRef="#br0" timeOffset="66549.7168">14933 1198 5733,'-20'-22'320,"20"22"193,-22-20 640,2 20-352,20 0-193,-22-21-320,2 21-31,20 21-225,-22-21-64,2 20 0,20 2-32,-22-1 64,22-1-32,0 2-33,22-1 1,-22-21 0,20 20 96,2-20 97,-2 0-65,2 0 32,-2-20-32,2 20 0,-2-21 64,2 21-64,-22-22-32,0 22-64,0 0-128,21 0 96,-21 0 160,0 22 256,0 19 1,0-19-97,0 20-128,0 0-32,-21 21 0,21-21 0,-22 0-32,2 21 64,-2-42-64,2 21-32,-22 0 32,20-21-31,-20-21 63,22 21 96,-2-21-64,22-21-96,-20 0-160,20 0-257,0-21 65,0 21 0,20-42 128,-20 42 32,22-21 63,-2 21-31,2 0 64,-2 21 0,22-21 32,-20 0 0,20 0 32,-22 0 0,23 0-32,-1-21 64,0 20-32,-21-19 32,21 19 0,-21-19 64,21-1 0,-21-1-32,0 2 33,0-1-97,0-1 96,-21 2-64,21-2 0,-21 2 64,0-1 128,0 21 256,0 21-95,0-22-193,-21 22-64,21 0 0,0 0-224,0 0-160,0 22 96,-21-1 160,21 21 0,-21 21 0,21-21 32,-21 21 32,21 0-32,-21-21 0,21-1 0,0 2 0,0-1-32,0-42 0,0 21 0,0-21 32,0 20 0,0-20 0,21-20-64,-21-1-64,21 21-96,0-42-129,0 21 33,0 21 0,-21-22 128,21 22 32,-21-20 32,0 20-193,0 20 161,21-20 32,-21 22 64,0-1-32,21-1 96,-21 2 0,21-1-32,-21-1-32,21 2 96,21-22 32,-21 0-32,0 0 64,0 0-32,0-22 0,0 2 129,0-1 159,-1-21 64,2-1-31,-2 2-225,-20-1 64,22-1-160,-22-20 0,20 22-31,-20-2 127,0 2 256,0-1-31,0 42-65,0-21-32,0 21-64,0 0-159,0 0-226,0 0-287,0 21 352,-20 21 64,20-1 0,-22 23 32,22-22-32,-20 21 0,20 0 32,-22-22 0,22 2-32,0-23-64,0 23-288,0-43-353,0 20-576,22-20-1314,-22 0-2754</inkml:trace>
          <inkml:trace contextRef="#ctx0" brushRef="#br0" timeOffset="65348.5148">14745 946 8295,'0'0'513,"0"0"-481,0-21-96,0 21-1378,0 0-832,20 21-256</inkml:trace>
          <inkml:trace contextRef="#ctx0" brushRef="#br0" timeOffset="67750.9189">15480 1030 2146,'0'0'2754,"0"0"-2690,0 0-192,0 0 512,21 0 1090,0 0 288,0 0-417,0 0-416,41-21-257,-20 21-223,22-22-353,-1 22 0,21-20-833,-21 20-2210,21 0-5411</inkml:trace>
        </inkml:traceGroup>
        <inkml:traceGroup>
          <inkml:annotationXML>
            <emma:emma xmlns:emma="http://www.w3.org/2003/04/emma" version="1.0">
              <emma:interpretation id="{12C9FC4C-02E5-45A3-94B0-57F83648DE1C}" emma:medium="tactile" emma:mode="ink">
                <msink:context xmlns:msink="http://schemas.microsoft.com/ink/2010/main" type="inkWord" rotatedBoundingBox="20980,2063 23618,1991 23646,3040 21009,3112"/>
              </emma:interpretation>
              <emma:one-of disjunction-type="recognition" id="oneOf18">
                <emma:interpretation id="interp90" emma:lang="en-US" emma:confidence="1">
                  <emma:literal>potentials</emma:literal>
                </emma:interpretation>
                <emma:interpretation id="interp91" emma:lang="en-US" emma:confidence="0">
                  <emma:literal>potent ials</emma:literal>
                </emma:interpretation>
                <emma:interpretation id="interp92" emma:lang="en-US" emma:confidence="0">
                  <emma:literal>potent; al S</emma:literal>
                </emma:interpretation>
                <emma:interpretation id="interp93" emma:lang="en-US" emma:confidence="0">
                  <emma:literal>potent; also</emma:literal>
                </emma:interpretation>
                <emma:interpretation id="interp94" emma:lang="en-US" emma:confidence="0">
                  <emma:literal>potent jabs</emma:literal>
                </emma:interpretation>
              </emma:one-of>
            </emma:emma>
          </inkml:annotationXML>
          <inkml:trace contextRef="#ctx0" brushRef="#br0" timeOffset="67267.3181">16699 1093 1345,'0'0'1922,"0"0"-1154,0 0-640,0 20 161,0-20 640,0 0 576,0 22-32,0-1-576,0 21-352,-22-21-289,22 21-64,0-1-96,-20-19 32,20 20-128,0-21 32,0 21 0,0-21 1,-22 0-1,22 0 0,0 0-32,-20 0 0,20 0-97,0 0-95,0-21-352,0 0-609,0 0-1057,0-21-3396</inkml:trace>
          <inkml:trace contextRef="#ctx0" brushRef="#br0" timeOffset="68515.3204">16677 1093 1889,'0'0'1506,"0"0"-321,0 0-224,0 0-257,0-21-255,22 21 63,-22-22-63,20 22-1,2-20-128,-2 20 1,-20-21-129,22 21 256,-2 0 1,2-22-129,-2 22-128,2 0-64,-22 22 33,20-22 31,-20 21 64,0-1-32,0 2 32,0-1-63,0 21 31,-20-42 0,20 21 64,-22-1-95,-20 2-65,22-22-32,-22 21 0,20-21-64,-20 0-64,22 0-224,-2-21-545,22 21-1762,0-22-2754</inkml:trace>
          <inkml:trace contextRef="#ctx0" brushRef="#br0" timeOffset="69201.7216">17076 1113 4131,'0'0'961,"-21"0"-608,21 0 31,-21 0 161,21 0-225,-21 0 64,21 22-63,-21-22-97,21 21-64,-21-1-32,21 2-64,0-22 0,21 21 0,-21-1 64,21-20 64,0 0 1,0 0-33,0 0-64,0-20 0,0 20 64,-21-21 64,0 21 97,0-22-1,0 2 32,-21-1-160,0 21-159,0-22 63,0 22-32,21 0-32,-21 0-64,0 0 32,21 0-64,0 0-32,0 0-257,0 0 129,0 0 160,21 0 0,0 0 64,0 0 96,0 0-96,0-20 64,0 20 64,0-21 289,21-1 63,-21 2-32,21-23-159,-21 23-33,0-22-160,21 0 32,-21-1-32,21 2-32,-21-22-32,-21 21 64,22-1-32,-2 2 129,-20 19 159,0-19 0,0 19-127,0 22-97,0-21 32,0 21-96,0 0-96,0 0-321,0 0-63,0 43 320,-20-22 96,20 42 96,-22-21-32,1 21-32,0 21 64,0-21-64,0 21 0,0-21 32,0 0-64,21-21 0,0-1 0,0-19-64,0-1-192,0-21-449,21 0-1312,-21 0-962,0 0-3684</inkml:trace>
          <inkml:trace contextRef="#ctx0" brushRef="#br0" timeOffset="70184.5233">17160 946 7431,'0'0'352,"21"0"-769,-21 0 353,0 0 673,21 21 448,0-21-32,0 20-416,21 2-129,-21-22-256,21 21 32,0-21-95,-21 0-1,21 0-32,-20 0 0,-2 0 0,2 0 32,-2-21 0,-20-1 1,22 22-1,-22-20-96,0-1 64,0 21-96,0-21 32,-22 21-64,22 0-64,-20 0-96,20 0 0,-22 21 64,2 0 31,-2-1 65,22 2-32,-20 19 32,20-19 0,0-1-32,0-1 32,0 2 32,20-22 0,2 21 65,-2-21 95,2 0-128,-2-21-32,2 21 32,-2-22 0,2 2-64,-2 20 0,2-21 0,-22 21-32,20 0 0,-20 0-64,0 0 0,0 0 32,0 0 32,0 21 32,-20-1 32,20 2 32,0-22-64,0 21 0,-22-1 0,22-20-96,0 22 64,22-22-32,-22 0-33,20-22 1,-20 22-128,22 0 64,-2-20-224,2-1 95,-2 21 129,-20-22 32,22 22 64,-22 0-64,20 0 64,-20 0-96,0 0 32,0 0 31,22 22 1,-22-22 64,0 21-64,0-1 128,20 2-32,-20-22 0,22 21 0,-2-21 0,-20 0 96,22 0-32,-2 0 1,2 0 95,-2-21 128,-20 21 64,22-22 1,-2 2 31,2-1 0,-2-21-159,2-1-1,-2 2-128,2-1-32,-2-22 0,2 23-64,-2-22 64,2 21-32,-22-1 0,0 2 64,20 19 128,-20 2 97,0-1-33,0 21-96,0 0-96,0 0-320,-20 21 32,20-1 64,-22 23 128,2-1 0,-2 21 64,-20 0 0,22 0-64,20-1 0,-22 1 64,22-20-64,-20-1-32,20-1 0,20-19-385,-20-22-415,0 21-930,22-21-1345,-22-21-3779</inkml:trace>
          <inkml:trace contextRef="#ctx0" brushRef="#br0" timeOffset="70371.7235">17832 903 6566,'0'0'576,"0"22"-960,22-22 672,-2 0 1025,22 0-159,0 21-322,22-21-287,-2 0-193,2 0-288,20 0 0,-21 0-1185,0 0-865</inkml:trace>
          <inkml:trace contextRef="#ctx0" brushRef="#br0" timeOffset="70699.3242">18337 1072 6726,'0'0'224,"0"0"64,0-22 417,0 22-417,0 22-352,0-22 224,0 21 737,0 21-96,-21-21-256,21 21-225,0-21-192,-21 21-32,21-21-64,0-21 0,21 20-673,-21-20-1216,0 0-2211</inkml:trace>
          <inkml:trace contextRef="#ctx0" brushRef="#br0" timeOffset="70855.3245">18358 925 8936,'21'-22'320,"-21"22"-416,0 0-544,20 0 63,-20 22-800,22-22-1570</inkml:trace>
          <inkml:trace contextRef="#ctx0" brushRef="#br0" timeOffset="71494.9256">18609 1093 5060,'22'0'1698,"-44"0"0,22 0-321,-20 0-544,20 0-353,-22 0-96,2 0 129,-2 0-257,2 20-128,-2-20-32,2 22-96,-2-1 0,22-21 0,0 20-32,0-20-32,0 22 128,22-22-32,-22 21 64,20-21-96,2 0-96,-2 0-64,2-21 0,-2 21 64,2-22 96,-22 22 0,20-20-32,2-1 0,-22 21 32,0-22 0,0 22 0,0 0-64,0 0-224,0 0-33,20 0 257,-20 22 64,0-22 64,0 21-128,22-1 64,-22-20-32,20 22 64,2-22 32,-2 0-64,2 0 128,-2 0 97,2-22 31,-2 22 0,2-20 64,20-1-31,-22-21 31,2 21-96,20-21-96,-22-1-64,2 2-32,20-22 32,-22 20-32,-20 2-32,22-1 65,-1-1-1,-21 23 192,0 20 128,0-21-96,0 21-191,0 0-226,-21 21-95,-1-1 192,-20 23 0,0-1 64,0 21-64,0 0 96,0-1-32,22 1-32,-2-20-32,22-1 0,0-1 96,22-19-160,-2-1-480,2-21-1122,20 0-2434</inkml:trace>
          <inkml:trace contextRef="#ctx0" brushRef="#br0" timeOffset="71822.5261">19240 1030 9064,'0'0'737,"-21"0"-705,21-21 160,-21 21 256,0 0-127,0 21-33,0-21 32,0 20-63,0-20-161,21 22 0,-22-22-96,22 21 32,0-1 32,22-20 32,-1 22 0,-21-1 64,21-21-96,0 20 0,-21 2-64,21-22 0,-21 21 64,0-1 161,0 2 255,0-1 65,-21-21-65,0 20-32,0-20 1,0 22-161,-21-22-128,0 0-96,20-22-544,2 2-833,-2-1-2947</inkml:trace>
        </inkml:traceGroup>
      </inkml:traceGroup>
      <inkml:traceGroup>
        <inkml:annotationXML>
          <emma:emma xmlns:emma="http://www.w3.org/2003/04/emma" version="1.0">
            <emma:interpretation id="{2B9FD6A9-35ED-4534-9211-43238A01E84E}" emma:medium="tactile" emma:mode="ink">
              <msink:context xmlns:msink="http://schemas.microsoft.com/ink/2010/main" type="line" rotatedBoundingBox="3137,3947 24617,3381 24655,4855 3176,5421"/>
            </emma:interpretation>
          </emma:emma>
        </inkml:annotationXML>
        <inkml:traceGroup>
          <inkml:annotationXML>
            <emma:emma xmlns:emma="http://www.w3.org/2003/04/emma" version="1.0">
              <emma:interpretation id="{F5C0682B-54BA-4B38-8C41-699C692B073B}" emma:medium="tactile" emma:mode="ink">
                <msink:context xmlns:msink="http://schemas.microsoft.com/ink/2010/main" type="inkWord" rotatedBoundingBox="3141,4081 3519,4071 3537,4765 3159,4775"/>
              </emma:interpretation>
              <emma:one-of disjunction-type="recognition" id="oneOf19">
                <emma:interpretation id="interp95" emma:lang="en-US" emma:confidence="1">
                  <emma:literal>to</emma:literal>
                </emma:interpretation>
                <emma:interpretation id="interp96" emma:lang="en-US" emma:confidence="0">
                  <emma:literal>fo</emma:literal>
                </emma:interpretation>
                <emma:interpretation id="interp97" emma:lang="en-US" emma:confidence="0">
                  <emma:literal>To</emma:literal>
                </emma:interpretation>
                <emma:interpretation id="interp98" emma:lang="en-US" emma:confidence="0">
                  <emma:literal>t,</emma:literal>
                </emma:interpretation>
                <emma:interpretation id="interp99" emma:lang="en-US" emma:confidence="0">
                  <emma:literal>t.</emma:literal>
                </emma:interpretation>
              </emma:one-of>
            </emma:emma>
          </inkml:annotationXML>
          <inkml:trace contextRef="#ctx0" brushRef="#br0" timeOffset="73881.7298">-1240 3025 4964,'21'-20'577,"0"-1"-65,-1 21 33,2-22 191,-2 22-159,22-20-321,0 20-64,-20 0-160,-2 20 65,2-20-1,-2 22-96,2-1 32,-22-1 96,0-20 0,20 22 128,-20-1-32,0-1-31,0-20-65,0 22-64,0-22 32,0 21 128,22-21 32,-22 0 65,20-21-1,-20 21-128,22-22 32,-22 22-32,0-20 385,0-1-65,0-1-159,-22 2-129,2 20-96,-2-21-160,22-1 0,-20 22-256,-2 0-993,22 0-1794,-20 22-5093</inkml:trace>
          <inkml:trace contextRef="#ctx0" brushRef="#br0" timeOffset="73507.3291">-1114 2563 1121,'0'0'1185,"0"0"32,0 0-160,0 0 96,0 0-160,0-21-96,0 21-321,0 0-480,0 21-32,0-21 257,0 22 415,0-1 65,20 20-128,-20 1-97,0 42-255,0-21-65,0 22-160,-20-1 0,20-1-32,0-40 64,0-1-128,0-21 0,0-1-32,0-20-384,0 22-1250,0-22-1409,0 0-2049</inkml:trace>
        </inkml:traceGroup>
        <inkml:traceGroup>
          <inkml:annotationXML>
            <emma:emma xmlns:emma="http://www.w3.org/2003/04/emma" version="1.0">
              <emma:interpretation id="{23E96607-155E-40BF-9AB9-6A124EEB3E9A}" emma:medium="tactile" emma:mode="ink">
                <msink:context xmlns:msink="http://schemas.microsoft.com/ink/2010/main" type="inkWord" rotatedBoundingBox="4545,4048 6120,4007 6138,4663 4563,4705"/>
              </emma:interpretation>
              <emma:one-of disjunction-type="recognition" id="oneOf20">
                <emma:interpretation id="interp100" emma:lang="en-US" emma:confidence="1">
                  <emma:literal>create</emma:literal>
                </emma:interpretation>
                <emma:interpretation id="interp101" emma:lang="en-US" emma:confidence="0">
                  <emma:literal>Create</emma:literal>
                </emma:interpretation>
                <emma:interpretation id="interp102" emma:lang="en-US" emma:confidence="0">
                  <emma:literal>wreath</emma:literal>
                </emma:interpretation>
                <emma:interpretation id="interp103" emma:lang="en-US" emma:confidence="0">
                  <emma:literal>crate</emma:literal>
                </emma:interpretation>
                <emma:interpretation id="interp104" emma:lang="en-US" emma:confidence="0">
                  <emma:literal>neat</emma:literal>
                </emma:interpretation>
              </emma:one-of>
            </emma:emma>
          </inkml:annotationXML>
          <inkml:trace contextRef="#ctx0" brushRef="#br0" timeOffset="75784.933">335 2878 896,'0'0'1153,"0"0"-31,0 0-130,0 0-159,0 0 0,0-20-96,0 20-161,0-22-159,0 22-1,0 0 32,0-21-95,-21 21-65,21 0-96,-21 0-64,21-20 1,-21 20-97,21 20-64,-21-20-97,0 21 97,0 1 0,21 19-32,-20 2 96,20-1 32,-22-1-32,22-19 64,0 19 33,22-19-33,-22-1-32,20-21 128,1 0 96,0 0 97,21 0 63,-21-21-128,21-1-95,0 2-65,-21-23 32,21 23-64,-21-1-96,0-1-32,0 2 0,-21-1 32,21-1-64,-21 22-32,0 0-32,21 0-32,-21 0 32,0 22 64,0-1 0,0-1 64,21 2 32,-21-1-96,0 21 64,0-21-64,21-1 32,-21 2 32,0-22-64,21 21 128,0-21 0,0 0 0,0-21 0,0 21-64,0-22 0,0 2 64,0-1-96,0-1 96,-21 2-64,21-1 32,-21-1-32,0 2-32,0 20 96,0-21-96,-21-1 0,21 22-32,-21 0-64,21 0-96,-21 22 96,21-1 32,-21-1 0,21 2 0,0 19 0,0-19 0,21-1 64,-21 21 0,21-42 32,0 21 0,21-21-32,-21 20 64,1-40 0,20 20 0,0-21 0,-22-1 0,2 2-64,-2-1 32,2-1 32,-2 2-128,-20-1 128,0 21-32,0 0 0,0 0-32,0 0-128,-20 21 32,20-21 32,-22 20 32,2 2-32,-2-22 0,2 21 0,20-1 32,-22-20 0,22 22-96,0-22 32,0 21 31,22-21 33,-22 0 32,20 0 0,2 0 64,-2 0-96,2 0-32,-2-21-64,2-1-320,-2 22-129,-20-20 257,22-1 64,-22 21 192,0-22 32,0 22-64,20 0-225,-20 0-31,0 0 128,0 22 128,0-22 0,22 21 64,-22-21 32,20 20 0,-20-20 0,22 0 128,-2 0-32,2-20 96,20-1 128,-22-1 65,2 2-129,-2-23 96,-20 2 0,22-22-63,-2 20-65,2 1-64,-22-21-128,20 22 32,-20-2-64,0-20 64,0 42-64,0 1 64,0-2 96,0 1 1,0 21-65,-20 0-256,20 0-1,0 21 33,-22 1 96,22 19 32,0 2-128,-20 20 128,20 0 32,-22 20-64,22 1 96,0 1-64,0-22 0,22-22-64,-2-19 32,2-1 64,-2-21 96,2-21-32,20 21-32,-22-22 33,2 2-130,-22-1 33,20-21-32,-20 21-32,0-1 0,0 2 64,0-1 32,0-1-64,0 22 0,-20 0-128,20 0-32,-22 22 64,22-1-64,0-1 96,0 23 160,0-1-32,0-21-32,22-1 64,-2 2-32,1-22 96,21 0-96,-21 0 0,0 0-224,21 0-1089,-20-22-2371</inkml:trace>
          <inkml:trace contextRef="#ctx0" brushRef="#br0" timeOffset="76018.9334">1154 2752 4195,'0'0'449,"0"0"-385,22 0 1121,20 0 481,-22 0-705,44 0-417,-2 0-256,2 0-95,20 0-161,-1 0-993,1-20-3876</inkml:trace>
        </inkml:traceGroup>
        <inkml:traceGroup>
          <inkml:annotationXML>
            <emma:emma xmlns:emma="http://www.w3.org/2003/04/emma" version="1.0">
              <emma:interpretation id="{C996280D-1EB2-4211-BAC9-18BB69FC8EC1}" emma:medium="tactile" emma:mode="ink">
                <msink:context xmlns:msink="http://schemas.microsoft.com/ink/2010/main" type="inkWord" rotatedBoundingBox="7217,3917 7906,3899 7927,4692 7237,4710"/>
              </emma:interpretation>
              <emma:one-of disjunction-type="recognition" id="oneOf21">
                <emma:interpretation id="interp105" emma:lang="en-US" emma:confidence="0.5">
                  <emma:literal>the</emma:literal>
                </emma:interpretation>
                <emma:interpretation id="interp106" emma:lang="en-US" emma:confidence="0">
                  <emma:literal>The</emma:literal>
                </emma:interpretation>
                <emma:interpretation id="interp107" emma:lang="en-US" emma:confidence="0">
                  <emma:literal>•he</emma:literal>
                </emma:interpretation>
                <emma:interpretation id="interp108" emma:lang="en-US" emma:confidence="0">
                  <emma:literal>she</emma:literal>
                </emma:interpretation>
                <emma:interpretation id="interp109" emma:lang="en-US" emma:confidence="0">
                  <emma:literal>He</emma:literal>
                </emma:interpretation>
              </emma:one-of>
            </emma:emma>
          </inkml:annotationXML>
          <inkml:trace contextRef="#ctx0" brushRef="#br0" timeOffset="77251.3357">2835 2836 3138,'0'0'609,"0"0"-321,0-21-95,21 21 351,-21 0 1,21 0-33,0 0 129,0 0-129,0-20-160,0 20 65,0 0-1,-1-22 1,2 1-65,-2 21-64,2-20 33,-2-23-129,2 23-64,-2-2 64,-20-19-96,22 20 0,-22-22 0,0 23 32,0-23-64,-22 1-64,22 21 129,0 1 447,-20-2-127,20 22-129,0 0-224,0 0-96,0 0-160,-22 22 0,22-2 96,0 1 64,0 42 0,0-21 128,-20 22-64,20 19 64,0-20-128,0 0 32,20-20 0,-20-2-32,0-19 0,22-1 0,-22-1 0,20-20 32,-20 0-128,22 0-32,-22-20 0,20 20 32,-20-21-1,22-1 33,-22 1 32,20 21-32,-20 0 0,0 0-160,0 0 128,22 0 64,-22 0 0,0 21 0,20-21 32,-20 0 0,22 22 32,-2-22 0,2 0 64,-2-22 32,2 22-64,-1-21 32,0 1 32,-21-2 1,21 1 191,-21 21 64,0-20 1,0-2-97,0 22-128,-21-21-64,21 21 0,-21 0 128,0 0-128,21 0-160,-22 43-64,22-23 128,0 23-32,0-23 0,22 23-64,20-22-993,0-1-1633,42-20-5158</inkml:trace>
          <inkml:trace contextRef="#ctx0" brushRef="#br0" timeOffset="76533.7344">2940 2626 4932,'0'-20'1025,"0"20"32,0 0-160,0 0-385,0 0-512,0 0 33,0 20 351,0 1 289,0 1-65,0 19-159,0 22-129,0-21-96,0 21-160,0 21 32,0-41-64,-21 20-192,21-21-288,0-21-417,0-1-545,0-20-1056,0 22-961</inkml:trace>
        </inkml:traceGroup>
        <inkml:traceGroup>
          <inkml:annotationXML>
            <emma:emma xmlns:emma="http://www.w3.org/2003/04/emma" version="1.0">
              <emma:interpretation id="{7F129C78-DFAC-4E2E-A5FD-9F2A3449F9ED}" emma:medium="tactile" emma:mode="ink">
                <msink:context xmlns:msink="http://schemas.microsoft.com/ink/2010/main" type="inkWord" rotatedBoundingBox="9001,3890 10371,3854 10399,4917 9029,4953"/>
              </emma:interpretation>
              <emma:one-of disjunction-type="recognition" id="oneOf22">
                <emma:interpretation id="interp110" emma:lang="en-US" emma:confidence="1">
                  <emma:literal>right</emma:literal>
                </emma:interpretation>
                <emma:interpretation id="interp111" emma:lang="en-US" emma:confidence="0">
                  <emma:literal>night</emma:literal>
                </emma:interpretation>
                <emma:interpretation id="interp112" emma:lang="en-US" emma:confidence="0">
                  <emma:literal>fight</emma:literal>
                </emma:interpretation>
                <emma:interpretation id="interp113" emma:lang="en-US" emma:confidence="0">
                  <emma:literal>Right</emma:literal>
                </emma:interpretation>
                <emma:interpretation id="interp114" emma:lang="en-US" emma:confidence="0">
                  <emma:literal>might</emma:literal>
                </emma:interpretation>
              </emma:one-of>
            </emma:emma>
          </inkml:annotationXML>
          <inkml:trace contextRef="#ctx0" brushRef="#br0" timeOffset="77875.3367">4620 2815 5765,'0'-20'673,"0"20"-65,0 0-640,0 0-64,0 20 96,0-20 384,0 21 289,21 21 128,-21-21-321,0 1-127,0 19-161,0-41 32,0 22 32,0-22 353,0 0 640,0 0-32,0 0-384,0 0-609,0-22-160,0 2-96,0-1 64,0-22-64,0 23 96,0-23-64,0 1-32,0 21 64,21 1-64,-21-2 32,0 1 0,21 1-32,-21 20-64,0 0-32,21 0-160,-21 0-65,21 20-415,0-20-674,0 21-1184,0 1-1730</inkml:trace>
          <inkml:trace contextRef="#ctx0" brushRef="#br0" timeOffset="78093.7371">4893 2752 6342,'21'0'1441,"-21"0"-512,0 0-673,0 0-64,0 0-160,0 21 353,0-21-33,0 42-192,0-21-96,0 1 32,0-2-96,0 1 96,21 1-160,-21-1-480,0-21-802,0 0-1536,0 0-1955</inkml:trace>
          <inkml:trace contextRef="#ctx0" brushRef="#br0" timeOffset="78234.1374">4977 2606 8776,'0'-21'640,"0"-1"-31,0 22-225,0 0-288,0 0-256,0 0-705,0 0-1056,21 0-1827</inkml:trace>
          <inkml:trace contextRef="#ctx0" brushRef="#br0" timeOffset="79357.3394">5166 2815 4644,'22'21'1473,"-22"-21"-224,0 0-95,-22-21-610,22 21-128,0 0-31,-20 0 63,-2 0-224,22 0-95,-20 0-65,-2 0-64,2 21-64,20-21 64,-22 22-32,22-22-65,0 20 33,0-20-64,22 0 128,-2 0 64,2 21-32,-2-21 0,2 0-32,-2 0 0,2 0-32,-2 22 32,2-22 0,-2 21-32,-20 21 128,0-1 97,22 2-1,-22-1-32,0 21-96,0-22 0,0 2 0,-22-1 64,22-21-64,-20-1 64,-2 2-63,2-1 31,-22 0 32,20-21 32,2 0-96,-2-21-32,2 0-64,-2-1-256,22-19-65,0-1-127,0-1 63,0 2 353,22-1 0,-22-1 0,20 23 160,2-1-64,-2-1-32,2 2 64,20-1-64,-22-21 97,22 21-1,0-1 0,-20-19 32,20 19 0,-22-19-96,2-2 32,-2 1 64,-20 1-128,22-2 96,-22-20-64,20 22 0,-20-2 32,0 1 0,0 1-31,-20 19 63,20 1 128,0 21 32,-22-20 64,22 20-320,0 20-160,-20 1 96,20 21 192,0 1-64,-22 20 64,22 0-96,0-22 65,0 22-97,0 0 32,0-20 0,0-23 0,22 1-32,-22 1 64,0-2-32,20-20 0,-20 0 64,22-20-32,-22-2-96,20 1-160,2 1 0,-22-2-1,20 1 161,-20 1-64,0 20-96,22 0 32,-22 20 64,0-20 0,0 21 96,0 1 0,20-2 0,-20 1 32,22 1-64,-2-22 32,2 20 32,-2-20 32,2 0 0,-2 0 0,2-20 0,-2-2 32,2 1 32,-2 1-64,2-23 128,-2 1 1,-20 1-97,21-2 0,-21-20-32,0 22 32,0-2-64,0 1 128,0 21 192,0 1 33,-21-2-97,21 22-128,0 0-160,0 0-160,0 22-64,0-2 192,0 1 64,0 42 0,0-21-32,-20 22 64,20-1-32,0 0-32,0 0 64,0-22-96,20 1-192,-20-21-289,0 1-255,21-22-642,-21 0-1120,0 0-1666</inkml:trace>
          <inkml:trace contextRef="#ctx0" brushRef="#br0" timeOffset="79544.5397">5566 2647 416,'0'-21'5189,"0"21"-3908,0 0 32,0-20-896,20 20-257,2 0 544,-2 0 225,22 0-320,0 0-385,22 0-32,-1-21-192,21 21-897,-22 0-4227</inkml:trace>
        </inkml:traceGroup>
        <inkml:traceGroup>
          <inkml:annotationXML>
            <emma:emma xmlns:emma="http://www.w3.org/2003/04/emma" version="1.0">
              <emma:interpretation id="{9F014565-4A94-4985-B855-5D1C90668719}" emma:medium="tactile" emma:mode="ink">
                <msink:context xmlns:msink="http://schemas.microsoft.com/ink/2010/main" type="inkWord" rotatedBoundingBox="11437,3853 12760,3818 12783,4694 11460,4729"/>
              </emma:interpretation>
              <emma:one-of disjunction-type="recognition" id="oneOf23">
                <emma:interpretation id="interp115" emma:lang="en-US" emma:confidence="1">
                  <emma:literal>single</emma:literal>
                </emma:interpretation>
                <emma:interpretation id="interp116" emma:lang="en-US" emma:confidence="0">
                  <emma:literal>Single</emma:literal>
                </emma:interpretation>
                <emma:interpretation id="interp117" emma:lang="en-US" emma:confidence="0">
                  <emma:literal>singe</emma:literal>
                </emma:interpretation>
                <emma:interpretation id="interp118" emma:lang="en-US" emma:confidence="0">
                  <emma:literal>singly</emma:literal>
                </emma:interpretation>
                <emma:interpretation id="interp119" emma:lang="en-US" emma:confidence="0">
                  <emma:literal>Tingle</emma:literal>
                </emma:interpretation>
              </emma:one-of>
            </emma:emma>
          </inkml:annotationXML>
          <inkml:trace contextRef="#ctx0" brushRef="#br0" timeOffset="81478.943">7224 2585 1985,'0'0'1666,"0"0"-289,0 0 129,0 0-65,0 0-384,0 0-384,0 0-225,0 0-31,0 0-257,0 0-96,-20 0-96,20 0 64,-21 0-64,0 21 0,21-21 64,-21 20-32,21-20-32,-21 21 64,21-21-96,0 0 0,0 0-33,0 22 33,0-22-64,21 0 192,-21 0-128,21 0 64,0 20 0,0-20 128,-1 21 33,-20 1-65,22-2 96,-22 1-64,0 1 64,0-2 0,0 1 65,0-21 31,-22 22-64,22-2 32,-20-20-96,-1 21 1,0-21-1,0 0-96,0-21-160,0 21-513,0-20-960,21-2-2211,-21 1-2081</inkml:trace>
          <inkml:trace contextRef="#ctx0" brushRef="#br0" timeOffset="81728.5435">7392 2626 6245,'0'-20'865,"0"20"128,0 0-833,0 20-160,0 1 385,0 1 63,0-2-192,0 23-95,-20-23-1,20 1-96,0 1-32,0-2-32,0 1-353,0-21-704,0 0-2498</inkml:trace>
          <inkml:trace contextRef="#ctx0" brushRef="#br0" timeOffset="81884.5438">7414 2459 7943,'20'-43'865,"-20"43"-641,0 0 0,-20-20-224,20 20-192,20 0-897,-20 0-1121,22 0-1089</inkml:trace>
          <inkml:trace contextRef="#ctx0" brushRef="#br0" timeOffset="82258.9444">7540 2606 6053,'21'0'1057,"-21"0"-929,0 20 0,0-20 481,0 0 64,-21 21-353,21 1-64,0-2-128,0 1 0,0 1 1,0-2-33,0-20-32,0 0 32,0 0 224,0 0 289,0 0-33,21-20-384,0-2-31,-21 1-97,21 1 0,0-2 32,0 1-96,-21 1 0,0-1 0,0 21-64,0 0-96,0 0-1,21 21 161,-21-1 32,0 1 65,0 21-65,0-21-32,0 1 0,21-2-257,0 1-287,0-21-898,0 0-1024,0 0-2851</inkml:trace>
          <inkml:trace contextRef="#ctx0" brushRef="#br0" timeOffset="83132.5459">7897 2626 3651,'0'-20'1377,"0"20"449,-21 0-481,21 0-416,-21 0-320,21 0-97,-21 0-320,21 20-160,-21-20 0,21 21-64,-21 1 32,21-22-128,0 20 32,21-20 32,-21 0 64,21 0 96,-21 0 32,21-20-64,0 20-64,-21 0 64,0-22-96,21 22 0,-21 0 0,0 22 32,0-22 257,21 20 191,-21 1-96,0 1-95,21 19-1,-21 1-160,0 1-32,0 20 32,0-22 32,-21 22-64,21-20 0,-21-1 0,0-21 33,21-1 31,-21 2-32,0-22 0,0 0 64,0 0-96,21 0-128,-21-22-192,21 2-193,-21-1-63,21-21-33,0-1 97,0 2 64,21-1 255,-21-1 33,21 22 0,-21 21 0,21-20 0,0 20 32,0-22 64,0 22-32,0-21 32,0 1 96,21-2-96,-21-19 64,21 19-32,-21-19 0,0-2 32,0 2 0,0-2-32,0 1 64,0-21-32,-21 22 65,0 19 287,0-19 385,0 19-225,-21 22-159,21-21-65,-21 21-224,0 0-96,21 21-96,-21-21-32,0 22 0,21 19 0,-21 1 96,21 21 32,0-20 32,0 20-64,0-22 0,0 2 0,21-2 32,0-19 0,0-2 0,0 1 0,0-21 64,21 0 32,-21-21-64,0 21-32,0-20-32,0-2-32,-21 1 32,0 1 0,0-2 64,0 1-64,0 21 64,0-20 0,-21 20-31,21 0 63,-21 0-96,21 20-64,0 1-1,-21 1 33,21 19 32,21-19 0,-21-2 0,42 23 0,-21-23-192,21-20-865,22 21-2850</inkml:trace>
        </inkml:traceGroup>
        <inkml:traceGroup>
          <inkml:annotationXML>
            <emma:emma xmlns:emma="http://www.w3.org/2003/04/emma" version="1.0">
              <emma:interpretation id="{AD9E0E7D-7828-41B2-A4AF-1D051FE6DC14}" emma:medium="tactile" emma:mode="ink">
                <msink:context xmlns:msink="http://schemas.microsoft.com/ink/2010/main" type="inkWord" rotatedBoundingBox="13704,3745 15619,3694 15635,4328 13720,4378"/>
              </emma:interpretation>
              <emma:one-of disjunction-type="recognition" id="oneOf24">
                <emma:interpretation id="interp120" emma:lang="en-US" emma:confidence="1">
                  <emma:literal>orbital</emma:literal>
                </emma:interpretation>
                <emma:interpretation id="interp121" emma:lang="en-US" emma:confidence="0">
                  <emma:literal>orbiters</emma:literal>
                </emma:interpretation>
                <emma:interpretation id="interp122" emma:lang="en-US" emma:confidence="0">
                  <emma:literal>Orbital</emma:literal>
                </emma:interpretation>
                <emma:interpretation id="interp123" emma:lang="en-US" emma:confidence="0">
                  <emma:literal>orbits</emma:literal>
                </emma:interpretation>
                <emma:interpretation id="interp124" emma:lang="en-US" emma:confidence="0">
                  <emma:literal>•Orbital</emma:literal>
                </emma:interpretation>
              </emma:one-of>
            </emma:emma>
          </inkml:annotationXML>
          <inkml:trace contextRef="#ctx0" brushRef="#br0" timeOffset="83740.947">9410 2647 5060,'0'0'1121,"0"-21"-736,0 21 576,0 0 128,0-20-545,0 20-95,0 0-1,0 0-160,0 0-96,-22 0-224,22 20 0,-20 1 64,20 1-32,-22-2 65,2 1 31,20 21 0,0-21 64,0 1-128,0-2 0,20 1 32,2-21 32,-2 0 64,2 0 96,-2-21-63,2 21-1,-2-20 0,-20-2-128,22-19 160,-22 19-32,0 1 1,0 1-1,-22-2-128,22 22-32,-20-21-32,-2 21-32,22 0-128,-20 0-609,20 0-768,-22 0-1955,22 0-3617</inkml:trace>
          <inkml:trace contextRef="#ctx0" brushRef="#br0" timeOffset="84037.3475">9598 2689 2594,'0'21'320,"0"1"481,0-22 32,0 20-289,0 1-159,22-21-97,-22 0 160,0 0-31,0 0 31,0 0 353,0 0 833,0 0-513,0 0-545,0-21-192,0 1 1,0-2-129,0 1 32,0-21-95,20 21-129,-20 1-64,22-1 0,-2-1-64,-20 22-33,22-21-351,-22 21-545,20 0-833,2-20-1697</inkml:trace>
          <inkml:trace contextRef="#ctx0" brushRef="#br0" timeOffset="84520.9484">9956 2249 6149,'21'-22'577,"-21"22"96,0 0-193,0 0-512,0 0 0,0 22 544,0-1 129,0 20-193,-21-19-95,21 41-65,0-22-96,-22 22 0,2 0-96,20-20-63,-22-2 31,22-19-64,0-2 0,0 1 0,0-21 0,0 0 0,0 0 256,0 0 0,22-21-160,-22 21-32,20-20-128,2-2 64,-1 22-96,-1 0 0,-20 0 0,22 0 32,-2 22 96,-20-2 0,0 1 0,22 1 32,-22-2 32,-22-20 64,22 21 161,-20-21-1,-2 22-128,2-22-128,-1 0 32,-21 0 0,20 0-64,2 0-320,-2-22-609,22 1-1505,0 1-1666,0-2-703</inkml:trace>
          <inkml:trace contextRef="#ctx0" brushRef="#br0" timeOffset="84739.3488">10207 2626 5797,'0'21'2146,"0"-21"-2050,0 22 192,-20-2 321,20 1-193,0 1-159,0-22-161,-22 20-32,22 1-64,0-21 0,0 0-449,0 22-1120,22-22-1154,-22-22-1953</inkml:trace>
          <inkml:trace contextRef="#ctx0" brushRef="#br0" timeOffset="84895.3491">10271 2437 6181,'0'-21'865,"0"1"-480,0-2-161,0 1-224,0 21-321,0-20-1408,20-2-1538</inkml:trace>
          <inkml:trace contextRef="#ctx0" brushRef="#br0" timeOffset="85363.35">10291 2585 7527,'22'0'1537,"-22"0"-1665,0 0 160,20 0 577,-20 0-161,42 0-320,-20 0-32,20 0-64,-22 0-384,22 21-1314,-20-21-1729,-2 0-513</inkml:trace>
          <inkml:trace contextRef="#ctx0" brushRef="#br0" timeOffset="85160.5495">10459 2207 5861,'0'0'1954,"0"0"-705,0 0-736,0 0-449,0 0 352,0 42 481,0-21-321,-20 20-95,20 22-97,0 0-160,-22 0-31,2 22-65,20-23-32,-22-20-64,22 21 0,0-42-32,0 1-32,0-2-256,0-20-449,0 0-961,0 0-1088,0 0-2211</inkml:trace>
          <inkml:trace contextRef="#ctx0" brushRef="#br0" timeOffset="86205.7514">10607 2606 768,'0'0'2563,"0"0"-161,0 0-704,-22 0-449,22 0-352,0 0-449,-20 0-192,20 0-32,-22 20-63,2-20 127,20 21 0,-22 1-160,22-2-64,-20-20-64,20 21-64,0-21 64,20 0 64,-20 0 96,22 0-31,-2 0-1,2-21-64,-2 21-64,-20-20 0,22-2-32,-2 1 0,-20 21 32,22 0-64,-22-20 32,20 20-96,-20 0-33,0 20 65,0-20 96,0 21-64,0-21-64,0 22-128,22-2-96,-2-20 127,-20 21 65,22-21 160,-2 0-32,2 0 96,-2 0-32,2-21 32,-1 1 32,0-2 32,0 1 321,-21 1 192,21-1-33,0-22-95,0 1-161,0 1-64,0-22-64,0 20-192,-21 1 32,21 1 1,-21-2 191,0 23-32,0-2-32,0 22 32,0-21-128,0 21-192,-21 21-96,0 1 96,0 20 32,-21-1 32,21 2 32,21-2-32,-21 22-32,21-21 64,0 1-64,0-2 64,21-19 0,-21-1-32,21-1 0,0-20 32,0 21 0,0-21-96,0-21 96,0 21 128,0-20-128,0-1 64,0-1-32,-21 22-32,21-21 0,-21 21-32,0 0-32,0 0-96,0 0 128,0 0 32,0 21 32,0 1 0,0-1-32,0-1 0,-21 23 64,21-23-64,0 1 32,0 1 0,-21-2-32,21 1 32,0-21 32,0 0 96,-21 0-64,21 0 0,0 0 64,-21 0-63,21 0-33,-21-21 0,21 1-32,0-2-32,0 22-32,0-21-32,0 21 0,0-20-65,0 20-31,21 0 96,21-22 32,-21 22 0,21-21-448,21 21-1282,-21-20-4612</inkml:trace>
        </inkml:traceGroup>
        <inkml:traceGroup>
          <inkml:annotationXML>
            <emma:emma xmlns:emma="http://www.w3.org/2003/04/emma" version="1.0">
              <emma:interpretation id="{E7788CAF-379C-49DE-AA04-5EC1BB1BC7CF}" emma:medium="tactile" emma:mode="ink">
                <msink:context xmlns:msink="http://schemas.microsoft.com/ink/2010/main" type="inkWord" rotatedBoundingBox="16922,3584 18058,3554 18076,4217 16940,4247"/>
              </emma:interpretation>
              <emma:one-of disjunction-type="recognition" id="oneOf25">
                <emma:interpretation id="interp125" emma:lang="en-US" emma:confidence="1">
                  <emma:literal>that</emma:literal>
                </emma:interpretation>
                <emma:interpretation id="interp126" emma:lang="en-US" emma:confidence="0">
                  <emma:literal>| hat</emma:literal>
                </emma:interpretation>
                <emma:interpretation id="interp127" emma:lang="en-US" emma:confidence="0">
                  <emma:literal>l hat</emma:literal>
                </emma:interpretation>
                <emma:interpretation id="interp128" emma:lang="en-US" emma:confidence="0">
                  <emma:literal>1 hat</emma:literal>
                </emma:interpretation>
                <emma:interpretation id="interp129" emma:lang="en-US" emma:confidence="0">
                  <emma:literal>I hat</emma:literal>
                </emma:interpretation>
              </emma:one-of>
            </emma:emma>
          </inkml:annotationXML>
          <inkml:trace contextRef="#ctx0" brushRef="#br0" timeOffset="88436.5554">12539 2437 4612,'0'0'576,"0"0"65,0-21-673,0 21-96,0 21 192,22-21 64,-2 0 64,2 0 289,-2 0 127,2 22 33,20-22-65,-22 0 129,22-22-96,0 1-129,-21 1-63,21-2-33,-21 1-160,0-21-32,0 21 32,-21-20-63,21-1-1,-21-1-96,0 1 64,0 21 64,0-21 64,-21 42 97,21-21-65,0 21-160,0 0-224,0 0-96,0 21-32,0 0 160,-21 21 64,21 0 0,-21 21 0,0 21 0,21-21 32,-21 0-32,21 0-64,-21 0-1,21-20 33,0-23 0,0-20-32,0 21 96,0-21-160,0 0 0,0 0 192,0 0-128,21-21 0,0 1-32,-21 20 0,21-21-32,-21 21-32,21 0-65,-21 0 65,21 0 32,-21 0 64,0 21 0,21-21 64,-21 20-32,21-20 0,0 0 32,0 21 0,0-21 0,0 0 0,0 0 64,0-21-32,0 21-32,0 0 32,-21-20 32,21 20 0,-21-21 64,0 21 0,-21 0-31,21-22-65,-21 22 0,21 0-64,-21 0-32,21 0-1,-21 22-63,21-22 0,-21 0 64,21 21 0,-21-1-64,21-20 96,0 21-64,21 1 0,-21-22 32,21 0 64,0 20 32,0-20 64,-21-20 0,21 20 32,0-22-64,0 22 0,-21-21-32,21 21 64,-21-20-160,0 20 128,0 0-64,0 0-64,0 0-32,0 0-32,21 0 96,-21 0 0,0 20 32,21-20-32,-21 21 64,21-21-32,0 0 32,1 0 64,-2 0 64,2 0 128,-2-21 65,2 1-1,-2-1 0,2-1 1,-22 1 31,20 1-64,-20-23-159,0 1-1,22-21-96,-22 22-64,0-22 32,0 20 32,20 1-64,-20 0 32,0 0 32,0 21 128,-20 21 0,20 0-96,0 0-160,0 0-224,0 21 160,-22 21 128,22 22-32,-20-1 32,-2 20 32,22-20 0,-20 0-64,-2 0-160,22-20-96,0-22-1,0-1-319,0 1-417,22-21-1089,-22 0-2403</inkml:trace>
          <inkml:trace contextRef="#ctx0" brushRef="#br0" timeOffset="87313.3534">12707 2207 5028,'0'-22'224,"0"22"289,0 0-33,0 0-31,0 0 159,0 0-127,0 0-321,0 0 64,0 22 481,-20-2 32,20 23-65,0-2-63,-22 1-257,22 21-160,-20 0-96,20 0 1,-22-20-65,2-2-32,20 2-32,0-23-33,0-20-95,0 21-512,0-21-834,0 0-1280,0 0-289</inkml:trace>
          <inkml:trace contextRef="#ctx0" brushRef="#br0" timeOffset="88623.7557">13190 2416 7655,'0'0'672,"21"0"-832,-21 0 320,42 0 705,1-20-96,-1 20-385,20 0-192,22-22-159,0 22-674,22 0-4452</inkml:trace>
        </inkml:traceGroup>
        <inkml:traceGroup>
          <inkml:annotationXML>
            <emma:emma xmlns:emma="http://www.w3.org/2003/04/emma" version="1.0">
              <emma:interpretation id="{05BEB43F-8FEE-4888-BC48-3D2D05193D64}" emma:medium="tactile" emma:mode="ink">
                <msink:context xmlns:msink="http://schemas.microsoft.com/ink/2010/main" type="inkWord" rotatedBoundingBox="18958,3629 20539,3587 20555,4203 18974,4244"/>
              </emma:interpretation>
              <emma:one-of disjunction-type="recognition" id="oneOf26">
                <emma:interpretation id="interp130" emma:lang="en-US" emma:confidence="1">
                  <emma:literal>create</emma:literal>
                </emma:interpretation>
                <emma:interpretation id="interp131" emma:lang="en-US" emma:confidence="0">
                  <emma:literal>Create</emma:literal>
                </emma:interpretation>
                <emma:interpretation id="interp132" emma:lang="en-US" emma:confidence="0">
                  <emma:literal>crate</emma:literal>
                </emma:interpretation>
                <emma:interpretation id="interp133" emma:lang="en-US" emma:confidence="0">
                  <emma:literal>wreath</emma:literal>
                </emma:interpretation>
                <emma:interpretation id="interp134" emma:lang="en-US" emma:confidence="0">
                  <emma:literal>wreathe</emma:literal>
                </emma:interpretation>
              </emma:one-of>
            </emma:emma>
          </inkml:annotationXML>
          <inkml:trace contextRef="#ctx0" brushRef="#br0" timeOffset="91244.5602">14703 2437 1,'0'0'1056,"0"0"673,0 0-95,0 0-225,0 0-288,0 0-352,0 0-225,0-21 65,0 21-129,0 0 33,0 0-33,0 0-63,0 0-33,0-20-224,-22 20 161,22 0-161,-20 0-96,-2 20-64,2-20 0,20 0 0,-22 21-96,2 1 64,20-22-64,0 20 31,0 1-31,0 21 64,0-21 32,0 1 0,20-1 0,2-1-32,-2 1 64,2-21-32,-2 0 128,2 0 1,-2 0 31,2-21-32,-2 21 0,2-20-64,-2-1 0,2-1 0,-2 1 32,2 1-64,-2-2-32,2 1 32,-22 1-32,20 20-32,2-22 32,-22 22-128,21 0 32,-21 0 32,0 0 32,21 22-32,-21-22 32,0 20 0,0 1 0,0 1 32,0-2-32,0 1 32,0 1-64,0-1-32,21-1 32,0-20 0,-21 0 64,21 0 64,0 0-64,0 0 32,0-20 0,0-1 0,0 21 32,0-22-32,0 1 64,-21 1 32,21-2-96,-21 1 96,0 1-32,0-2 0,0 1 0,0 21 33,-21-20 95,21 20-128,-21 0-96,21 0 0,-21 0-64,21 20-96,-21 1 96,0 1 32,21 19-1,0 1 1,0-21-32,0 1 64,21 19-64,-21-41 32,21 21 64,0-21 0,0 0 0,21 0 64,-21 0 1,0-21-33,0 1-32,0 20 64,0-21-128,0-1 32,0 22 0,-21-21 0,0 21 32,21 0-32,-21-20 64,0 20-32,-21 0-160,21 0-161,0 0 33,-21 0 0,0 20 192,21-20-32,-21 21 32,0 1 32,0-1-32,21-1 0,0 1 64,0 1-96,0-22 63,0 20 1,21-20 32,-21 0 65,21 0 31,0-20-32,0 20 0,0-22 0,0 1 0,0 1 0,-21 20-64,21-21 32,-21-1-32,0 1 32,0 21 0,21 0-32,-21-20 64,0 20-96,0 20-224,0-20 96,0 21 160,0-21 0,0 22-32,21-1 64,-21-1-64,21-20 32,-21 21 32,21-21 64,0 0 160,-1 0 32,2-21 33,-2 1-33,2-1-32,-2-1 0,2 1-64,-2-21 65,2 1-33,-2-2-128,2 1-32,-1-21-64,0 22 32,0-2-32,0-20 0,-21 21 64,0 21-64,0 0 64,21 0 160,-21 21-63,0 0-129,0 0-225,-21 21-63,21 0 224,-21 21 64,0 0-64,0 22 0,0-2 32,-1 23 64,22-44-96,-20 22 32,20-21-64,0-21 32,20 1 32,2-1 0,-1-21 32,0 0-32,0 0 96,0-21-128,0 21 64,0-22-32,0 1-32,0 1 0,0-2-32,-21-19 0,0 41 96,0-22 32,0 1 0,-21 21-64,21 0 0,-21 0-64,21 21-96,-21 1 128,21-2-64,0 23 64,0-23-64,0 1 32,0 1 32,21-1 32,0-21 0,21 0-417,-21 0-576,0-21-800,-21 21-2019</inkml:trace>
          <inkml:trace contextRef="#ctx0" brushRef="#br0" timeOffset="91478.5607">15480 2290 6758,'21'0'897,"0"0"-897,21 0 1025,-22 0 416,44 0-448,-2-20-448,23 20-161,-1 0-320,0 0-224,0 0-2435,21 20-6213</inkml:trace>
        </inkml:traceGroup>
        <inkml:traceGroup>
          <inkml:annotationXML>
            <emma:emma xmlns:emma="http://www.w3.org/2003/04/emma" version="1.0">
              <emma:interpretation id="{FE62DCFD-7082-4C0D-9599-D47E3390C396}" emma:medium="tactile" emma:mode="ink">
                <msink:context xmlns:msink="http://schemas.microsoft.com/ink/2010/main" type="inkWord" rotatedBoundingBox="21437,3500 22147,3481 22165,4164 21455,4183"/>
              </emma:interpretation>
              <emma:one-of disjunction-type="recognition" id="oneOf27">
                <emma:interpretation id="interp135" emma:lang="en-US" emma:confidence="1">
                  <emma:literal>the</emma:literal>
                </emma:interpretation>
                <emma:interpretation id="interp136" emma:lang="en-US" emma:confidence="0">
                  <emma:literal>The</emma:literal>
                </emma:interpretation>
                <emma:interpretation id="interp137" emma:lang="en-US" emma:confidence="0">
                  <emma:literal>she</emma:literal>
                </emma:interpretation>
                <emma:interpretation id="interp138" emma:lang="en-US" emma:confidence="0">
                  <emma:literal>•he</emma:literal>
                </emma:interpretation>
                <emma:interpretation id="interp139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92648.5627">17055 2374 3331,'0'22'3299,"0"-22"-3684,21 0 65,-21 0 544,0 0 385,21 0 32,0 0 255,21 0-31,-21-22-224,21 22-1,-21-21-255,21-21-1,0 21-160,0 1 129,-21-23-33,0 1-160,1 0 0,-2-21-96,-20 21 0,22 21 65,-22-21 127,0 42 128,0-21 33,-22 21-65,22 0-192,0 0-128,0 0-224,-20 0-32,20 21 128,-22 21 96,1 21 32,0 0-64,-21 21 64,21 0 0,-21 1 0,21-22-64,0-22 32,21 1-64,0-21-33,0-21 129,21 22-128,-21-22-128,21 0 32,0-22 0,0 1-32,21 1-33,-21-2 1,0 1 128,0 21 32,-21-20-96,0 20 0,22 0 31,-22 20 97,0-20 32,0 21 64,20 1 0,-20-22 0,0 20-32,22-20 64,-2 0 97,-20 0-1,22 0-32,-2 0-32,2-20-32,-2 20 32,2-22 0,-2 1 0,-20 1-32,0-2 97,0 1-97,0 1 32,0 20 64,-20 0 64,-2-22 32,22 44-224,-20-22-32,20 20-64,-22 1-32,22 1 64,0 19-32,0-19 0,22-2 0,-2 1-160,44 1-641,-2-22-1633,2 0-4709</inkml:trace>
          <inkml:trace contextRef="#ctx0" brushRef="#br0" timeOffset="91946.5614">17223 2143 6694,'0'-21'1185,"0"21"-769,0 0 33,0 0-321,0 0-224,0 21 384,0 0 321,0 0-161,-21 21-32,0 21-223,21 0 31,-21 0-128,-21 0 0,21 0-64,21-20 0,-21-2-96,21-20-128,0-21-545,0 0-1057,0 0-1409</inkml:trace>
        </inkml:traceGroup>
        <inkml:traceGroup>
          <inkml:annotationXML>
            <emma:emma xmlns:emma="http://www.w3.org/2003/04/emma" version="1.0">
              <emma:interpretation id="{182B11CC-021C-4404-9A6A-C2BF7335C8ED}" emma:medium="tactile" emma:mode="ink">
                <msink:context xmlns:msink="http://schemas.microsoft.com/ink/2010/main" type="inkWord" rotatedBoundingBox="22589,3564 24620,3510 24655,4855 22624,4909"/>
              </emma:interpretation>
              <emma:one-of disjunction-type="recognition" id="oneOf28">
                <emma:interpretation id="interp140" emma:lang="en-US" emma:confidence="1">
                  <emma:literal>original</emma:literal>
                </emma:interpretation>
                <emma:interpretation id="interp141" emma:lang="en-US" emma:confidence="1">
                  <emma:literal>or; gin al</emma:literal>
                </emma:interpretation>
                <emma:interpretation id="interp142" emma:lang="en-US" emma:confidence="1">
                  <emma:literal>origin al</emma:literal>
                </emma:interpretation>
                <emma:interpretation id="interp143" emma:lang="en-US" emma:confidence="0">
                  <emma:literal>or; final</emma:literal>
                </emma:interpretation>
                <emma:interpretation id="interp144" emma:lang="en-US" emma:confidence="0">
                  <emma:literal>or; find</emma:literal>
                </emma:interpretation>
              </emma:one-of>
            </emma:emma>
          </inkml:annotationXML>
          <inkml:trace contextRef="#ctx0" brushRef="#br0" timeOffset="93288.1638">18337 2437 2402,'0'-21'1249,"0"21"224,0 0 449,0-20-352,0 20-417,0 0-385,0 0-63,0 0-224,0 0-193,-21 0-256,21 0-32,-21 20 32,0 1 0,0 1 64,0-2 96,21 23-96,-22-23 0,22 1-64,0 1-64,0-22 32,22 21 64,20-21 97,-21 0-33,0 0 32,21-21-64,-21-1 0,-1 1-64,2 1 96,-2-2-32,-20 1 0,0 1-64,-20-2 0,20 22-64,-22-21 0,2 21-256,-1 0-96,0 0-129,0 0-512,0 0-896,21 21-1859</inkml:trace>
          <inkml:trace contextRef="#ctx0" brushRef="#br0" timeOffset="93615.7644">18525 2437 1313,'0'22'1505,"0"-22"-1281,22 0 865,-22 20 161,-22 1-354,22 1-191,0-22 32,0 20-193,0-20 65,-20 21-65,20-21-127,0 0-97,0 0 161,0 0 255,0 0 65,0-21-288,20 21-289,-20-20-128,0-2-64,22-19 32,-2 19 32,-20 1 0,22 1-64,-2-2-32,-20 22-32,22-21-32,-22 21-64,20 0-385,2 0-447,-2 0-1187,2 0-1792</inkml:trace>
          <inkml:trace contextRef="#ctx0" brushRef="#br0" timeOffset="94551.766">19114 2437 9288,'0'-21'321,"0"1"95,-21 20-32,-1-22 33,2 22-1,-2 0-224,22 0-96,-20 22-96,-2-22 0,2 41 0,-2-19 32,22-2 0,0 23-64,0-23 32,0 1-32,0 1 32,22-1 0,-2-21 0,2 0 64,-2 0 33,2 0-33,-2-21 32,2 21 0,-1-22 32,-21 1-64,21 1 64,-21 20 32,0 0 129,0-22 95,0 22 32,0 0-288,0 22-224,0-2 128,-21 1 32,21 1 0,-21 19 1,-21 22 31,20 0 0,-20 21-192,0 1 96,0-1 0,0-1 0,-20 2-32,20-22-32,20-22 64,-20 2 32,22-23 0,-2 2 0,22-22 64,-20 0 64,20 0-320,0-42-193,0-1 97,0 2 128,20-22 64,2 0-192,-2-22-33,2 2 97,-2 19 64,22 22 128,-20-21 0,-2 42-64,2 1-64,-2-2 64,2 22-288,-2-21-577,22 21-353,-20-20-1024,20 20-2082</inkml:trace>
          <inkml:trace contextRef="#ctx0" brushRef="#br0" timeOffset="93802.9647">18841 2374 8071,'0'0'449,"0"22"-385,0-2 448,0 1-128,-22 1-159,22-2-129,-20 1-64,20 1 0,0-2-384,0 1-1058,0-21-1729,0 0-1377</inkml:trace>
          <inkml:trace contextRef="#ctx0" brushRef="#br0" timeOffset="93943.365">18925 2227 10089,'20'-20'256,"-20"20"-256,0 0-320,0 0-1346,22 0-1056,-22 0-1250</inkml:trace>
          <inkml:trace contextRef="#ctx0" brushRef="#br0" timeOffset="94770.1664">19282 2459 10570,'0'0'512,"0"-22"97,0 22-257,0 22-224,0-22 0,0 20 64,-21 1-160,21 21 0,-21-21-32,21 1-288,0-22-256,-21 0-289,21 21-577,0-21-287,21 0-1186</inkml:trace>
          <inkml:trace contextRef="#ctx0" brushRef="#br0" timeOffset="94910.5666">19366 2270 8840,'21'-21'544,"-21"21"-383,0 0-161,0-22-65,0 22-479,0 0-833,21 0-1634,-21 0-1536</inkml:trace>
          <inkml:trace contextRef="#ctx0" brushRef="#br0" timeOffset="95222.5672">19429 2416 5637,'0'43'480,"0"-23"353,0 1 192,-21-21-128,21 22-192,0-2-225,0 1-32,-21-21-223,21 22-1,0-22-128,0 0-32,0 0 0,0 0 288,0 0 673,21-22-672,-21 1-353,21 1 64,0-2-96,0 22 64,0-21-32,-21 1 32,21 20 0,0 0-32,-21 0 0,0 0-32,21 20 64,-21-20 0,0 21-128,21 1-353,-21-2-768,0 1-1185,21-21-2210</inkml:trace>
          <inkml:trace contextRef="#ctx0" brushRef="#br0" timeOffset="95830.9682">19723 2522 4868,'21'-22'1057,"-21"22"449,0 0 415,0-21-543,0 21-225,-21 0-577,21 0-448,-21 0-96,0 21 0,21 1 33,-21-22-65,0 20-32,21 1-33,-21 1-31,21-22 96,21 21-64,-21-21 96,21 0-32,-21 0-32,21 0 0,0-21 32,0 21 0,0 0 32,-21-22-32,21 1 64,0 21-64,-21-20 0,20 20 0,-20-22 0,0 22 0,0 0 0,0 0-224,0 0 160,0 22 32,0-22 64,0 20-64,0-20 32,22 21 0,-22-21 0,20 0 0,2 22 64,-2-22-32,2 0 160,-1 0-64,0-22 97,0 1 31,0 21 32,21-20 65,-21-23-1,0 23-160,0-23-64,0 23-96,0-43 32,0 20-32,0 2-32,0-23 32,-21 1-64,21 21 64,-21 0 64,0 0 33,0 42-1,-21-21-32,21 21-224,-21 21-97,0 21 97,-21 21 128,0 21 0,0 1-32,0-2 0,21 1-64,21-21 0,21-21 64,0 1-705,0-22-1473,21-1-3651</inkml:trace>
        </inkml:traceGroup>
      </inkml:traceGroup>
      <inkml:traceGroup>
        <inkml:annotationXML>
          <emma:emma xmlns:emma="http://www.w3.org/2003/04/emma" version="1.0">
            <emma:interpretation id="{41ED6476-0834-488B-B5AC-669A962269AB}" emma:medium="tactile" emma:mode="ink">
              <msink:context xmlns:msink="http://schemas.microsoft.com/ink/2010/main" type="line" rotatedBoundingBox="3139,6228 3242,5410 3515,5444 3412,6262"/>
            </emma:interpretation>
          </emma:emma>
        </inkml:annotationXML>
        <inkml:traceGroup>
          <inkml:annotationXML>
            <emma:emma xmlns:emma="http://www.w3.org/2003/04/emma" version="1.0">
              <emma:interpretation id="{1F322F75-0726-43B3-845E-20F4905C32FE}" emma:medium="tactile" emma:mode="ink">
                <msink:context xmlns:msink="http://schemas.microsoft.com/ink/2010/main" type="inkWord" rotatedBoundingBox="3139,6228 3242,5410 3515,5444 3412,6262"/>
              </emma:interpretation>
              <emma:one-of disjunction-type="recognition" id="oneOf29">
                <emma:interpretation id="interp145" emma:lang="en-US" emma:confidence="0">
                  <emma:literal>?</emma:literal>
                </emma:interpretation>
                <emma:interpretation id="interp146" emma:lang="en-US" emma:confidence="0">
                  <emma:literal>2</emma:literal>
                </emma:interpretation>
                <emma:interpretation id="interp147" emma:lang="en-US" emma:confidence="0">
                  <emma:literal>f</emma:literal>
                </emma:interpretation>
                <emma:interpretation id="interp148" emma:lang="en-US" emma:confidence="0">
                  <emma:literal>A</emma:literal>
                </emma:interpretation>
                <emma:interpretation id="interp149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99512.5748">-1114 4707 2754,'-22'0'1121,"22"-22"256,0 22-95,0 0-33,0-21-416,-20 1 96,20-2-417,0-20-32,0 21-191,0-21-1,-22-21-192,22 21 0,0-21 0,0 21-64,22-21-32,-22 0 0,0 0 0,20 21 0,2-21 0,-22 21-32,20 21 0,-20 0-32,22-1 32,-22 22-32,20 0-32,-20-20-64,22 40 32,-2-20 32,2 22 32,-22-1 96,20 21 0,-20 0 0,22 0 128,-22 0-32,0-21-32,-22 21 0,22-21 96,-20 21-64,-2-21 65,-20 0-33,22 0 32,-2-21-32,2 0 0,-2 0-32,2 0-64,-2-21-256,2 21-865,20-21-1121,0 0-2498</inkml:trace>
          <inkml:trace contextRef="#ctx0" brushRef="#br0" timeOffset="99871.3754">-988 4602 8071,'20'20'1634,"-20"-20"-994,0 0 257,0 0 224,0 0-192,-20 0-384,20 0-193,0 0-160,0 0-160,0 0-897,0 0-4356</inkml:trace>
        </inkml:traceGroup>
      </inkml:traceGroup>
    </inkml:traceGroup>
    <inkml:traceGroup>
      <inkml:annotationXML>
        <emma:emma xmlns:emma="http://www.w3.org/2003/04/emma" version="1.0">
          <emma:interpretation id="{CD465742-7872-4655-B5C2-C01852964F12}" emma:medium="tactile" emma:mode="ink">
            <msink:context xmlns:msink="http://schemas.microsoft.com/ink/2010/main" type="paragraph" rotatedBoundingBox="959,7592 22803,7404 22830,10531 986,10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62A464-555D-49C6-B231-A098DC1FA2AF}" emma:medium="tactile" emma:mode="ink">
              <msink:context xmlns:msink="http://schemas.microsoft.com/ink/2010/main" type="line" rotatedBoundingBox="959,7592 22537,7406 22551,8983 973,9169"/>
            </emma:interpretation>
          </emma:emma>
        </inkml:annotationXML>
        <inkml:traceGroup>
          <inkml:annotationXML>
            <emma:emma xmlns:emma="http://www.w3.org/2003/04/emma" version="1.0">
              <emma:interpretation id="{CB11BE08-466A-4617-8C4E-452B0B4775FC}" emma:medium="tactile" emma:mode="ink">
                <msink:context xmlns:msink="http://schemas.microsoft.com/ink/2010/main" type="inkWord" rotatedBoundingBox="961,7792 4639,7761 4651,9137 973,9169"/>
              </emma:interpretation>
              <emma:one-of disjunction-type="recognition" id="oneOf30">
                <emma:interpretation id="interp150" emma:lang="en-US" emma:confidence="0">
                  <emma:literal>Alternatively,</emma:literal>
                </emma:interpretation>
                <emma:interpretation id="interp151" emma:lang="en-US" emma:confidence="0">
                  <emma:literal>Alternatively.</emma:literal>
                </emma:interpretation>
                <emma:interpretation id="interp152" emma:lang="en-US" emma:confidence="0">
                  <emma:literal>Alternatively</emma:literal>
                </emma:interpretation>
                <emma:interpretation id="interp153" emma:lang="en-US" emma:confidence="0">
                  <emma:literal>Aternatively,</emma:literal>
                </emma:interpretation>
                <emma:interpretation id="interp154" emma:lang="en-US" emma:confidence="0">
                  <emma:literal>Aternatinely,</emma:literal>
                </emma:interpretation>
              </emma:one-of>
            </emma:emma>
          </inkml:annotationXML>
          <inkml:trace contextRef="#ctx0" brushRef="#br0" timeOffset="122132.6144">-3362 6871 3042,'21'0'1121,"-21"0"-1121,0 0 65,21 0 671,-21-22 33,42 22-545,-20-21-64,-2 21-32,22 0-128,-20-20-1153,20 20-2306</inkml:trace>
          <inkml:trace contextRef="#ctx0" brushRef="#br0" timeOffset="122397.815">-2984 6366 3683,'0'-21'1089,"0"21"-256,0 0-897,0 21 256,0 0 705,0 0-64,0 21-193,0 21-63,0 0-289,0 21-96,0 1-96,0-2 0,0-20-64,0-20-64,0-2-64,0-19-96,0-22-545,0 20-1345,0-20-2114</inkml:trace>
          <inkml:trace contextRef="#ctx0" brushRef="#br0" timeOffset="121929.8141">-3425 7123 1633,'0'0'1185,"0"0"96,0 0-288,0-22-320,0 22 32,0-21 63,21 21-31,-21-20-32,0-23-161,21 1-31,-21 1 31,0-2-63,21 1-97,0-21-64,-21 22-63,21-22-97,0-1 0,0 1-96,-21 21 0,22 0 0,-22 0 0,20 21-64,-20 0 0,0 0 0,0 21-96,0 0 32,22 0 64,-22 21-32,0 0 96,0 0-32,0 42 64,0 0-32,0 21 32,0 0 0,0 1-32,0-2 1,0-20-98,0 0 98,20-20-97,-20-23 64,0 1-129,0 1-31,0-22-576,0 0-578,0 0-287,0-22-1025</inkml:trace>
          <inkml:trace contextRef="#ctx0" brushRef="#br0" timeOffset="123131.0162">-2836 6765 5765,'0'0'865,"0"0"-1025,20 0 736,-20 0 481,22 0-96,-2 21-288,22-21-257,-20 0-96,-2 0-159,22 22-65,-20-22 64,-2-22-64,1 22 64,0-21-32,0 21 32,0-20-32,-21-2 1,0 22 95,0-21-96,0 1 0,-21 20-64,21-22 64,-21 22-64,21 0-64,-21 0-64,0 22-64,21-22 96,-20 41-32,20-19 32,-22-2 0,22 23 0,0-23 64,22 1-32,-22 1 0,20-2 64,1 1-96,0-21-64,0 0-673,0-21-960,21 21-1635,-21-20-2625</inkml:trace>
          <inkml:trace contextRef="#ctx0" brushRef="#br0" timeOffset="122725.4155">-2710 6324 3523,'0'0'993,"0"0"576,0 0-448,0 0-608,0 0-353,0 21 545,0 0 127,0 21-95,20 0-192,-20 21 31,0 0-256,0 0-159,0 21-65,0-21-32,-20-21 0,20 1-32,0-2 0,0-19-96,0-22-256,0 20-513,0-20-416,0 0-1698</inkml:trace>
          <inkml:trace contextRef="#ctx0" brushRef="#br0" timeOffset="123411.8167">-2417 6786 5349,'0'22'704,"0"-22"-383,0 0 447,0 20-127,0 1-225,0-21-192,0 22-63,22-2-97,-22 1-64,0 1 64,0-22-32,0 0 0,0 0 160,0 0 417,0 0 704,0 0-480,0-22-609,0 1-96,0 1-96,0-23 32,20 23-64,-20-23-32,0 23 0,22-2-32,-2 1-545,2 21-992,-2-20-833,22 20-1987</inkml:trace>
          <inkml:trace contextRef="#ctx0" brushRef="#br0" timeOffset="123817.4174">-2143 6745 4292,'-22'0'1793,"22"0"-1633,0 20 65,0-20 255,0 21 97,0 1-33,0 19-127,0-19-257,0-2-32,0 1-96,0 1 64,0-2-96,0-20 64,0 0 0,0 0 160,22 0 353,-22-20-257,0-2-128,20-19-96,2 19-64,-22-19 32,20 19-96,-20 1 32,22 1 32,-22 20-32,0 0-64,0 0 32,20 20 96,-20 1 33,0 1-33,22-2-32,-22 23 32,0-2-32,20-19-192,-20-2-737,22-20-737,-2 0-1761</inkml:trace>
          <inkml:trace contextRef="#ctx0" brushRef="#br0" timeOffset="124535.0187">-1765 6808 1697,'0'-22'929,"-22"22"448,22 0 1186,-20 0-1282,20 0-480,-22 0-417,22 0-224,0 22-96,-20-2-96,20 1 160,-22 1 0,22-2-31,0 1-129,0 1-33,0-22 1,22 0 64,-22 0 0,20 0 161,2 0-161,-2-22 96,-20 1-64,22 1-96,-2 20 96,-20-22-32,22 1 0,-22 21-32,0 0-64,0 0 31,0 0-31,0 0 96,20 21-32,-20-21 32,0 22 0,0-2 0,22-20-32,-22 21-32,20-21-96,2 22 32,-22-22 32,20 0 32,-20 0 128,22-22 0,-22 22 96,21-21 160,-21 1 97,21-2 63,-21-19-95,0 19-33,21-19-192,-21-2-64,21 1-96,0-21 128,-21 0-128,0 0 0,21 0 32,-21 21 32,0 0 0,0 0 257,0 20 31,0 2 0,0 20-63,0 0 95,0 0-128,0 0-416,-21 20-32,21 2 192,0 20 0,0 21 0,0 0 0,0 21 32,-21 0 0,21 0 0,0-21-32,0 0 0,0-20-64,0-2-64,0-19-256,21-2-802,-21-20-703,0 0-1410,0 0-1730</inkml:trace>
          <inkml:trace contextRef="#ctx0" brushRef="#br0" timeOffset="124722.2191">-1681 6723 6534,'20'0'416,"-20"0"-608,22 0 1057,20-21 96,0 1-609,0 20-256,21-22-32,0 22-32,0 0-1153,-21-21-6246</inkml:trace>
          <inkml:trace contextRef="#ctx0" brushRef="#br0" timeOffset="125018.6196">-1198 6682 7591,'0'20'1569,"0"-20"-1505,0 0-128,0 0 96,0 0 353,0 21-1,0 1-192,0 19-64,0-19 0,0 19-96,0-19 0,0-2-32,0-20-128,0 0-512,0 0-577,20-20-962</inkml:trace>
          <inkml:trace contextRef="#ctx0" brushRef="#br0" timeOffset="125174.6199">-1156 6513 9833,'0'-21'865,"-22"0"-737,22 21-64,0 0-128,0 0-64,0 0-513,22-21-800,-22 21-1698</inkml:trace>
          <inkml:trace contextRef="#ctx0" brushRef="#br0" timeOffset="126469.4221">-1052 6660 7623,'0'22'448,"0"-22"-416,0 20 705,0 1-193,0 1-127,0-2-33,0 1 1,0 1-129,0-2-96,22 1-32,-22-21-96,0 22 32,0-22-32,0 0 96,0 0-32,0 0 32,0 0 65,20 0 95,-20-22-160,0 1-64,0 1-32,22-23 32,-22 23-32,20-2 0,-20 1-64,0 1 32,0 20-96,0 0 32,0 0-64,22 0 64,-22 0 32,0 0 64,20 20-64,-20 1 64,22-21-32,-2 22 0,2-2 0,-22-20 64,20 0-32,2 0-32,-2-20 64,2 20 32,-1-22 32,-21 1-32,21 1 32,-21-2 1,0 1-1,21 0-32,-21 0 0,0 0 32,-21 21 32,21 0 96,0 0-224,0 0-192,-21 21-32,21 0 128,-21 0 32,21 22 0,0-23 0,-22 23-32,22-2 32,22-19-128,-22-2-32,21 1-1,0 1 97,0-22 64,21 0 32,-21-22 32,21 1 0,-21 1 32,21-2 0,-21-19-32,21-2 33,-21 1 31,0-21-32,0 0 32,-21 0-96,21 21 64,-21-21-32,0 21-32,0 0 64,0 20 128,0 22 96,0-20-127,0 40-194,-21-20-159,21 22 64,-21 20 32,0 0 96,0 21 0,0 0 0,0 0 0,21 21 32,-21-21-64,21 0 32,0-20-64,21-2 32,0-19-32,0-22-64,0 0-160,0 0 191,0 0 1,0-22-192,0 1 192,-21 21 0,21-20-224,-21-2-225,21 1 417,-21 21 96,0 0-32,0 0-64,0 0-161,0 0 225,0 0 0,21 21 64,-21-21-160,0 22 160,21-22-32,0 0 0,-21 0 96,21 0-32,0-22 128,0 22-31,-21 0 127,21-21 224,-21 1 193,21 20-225,-21 0-224,0-22-159,0 22-1,0 0-128,0 0 96,0 22 192,0-22 32,0 41-160,0 1 96,0 21-96,0 21-64,-21 1 0,21-1-32,0-1 0,0 23 32,0-43 1,-21 0-1,21 0 0,-21-22-32,21-19 64,0-1 128,-21-21 96,21 0-96,-21 0 32,0-21-159,21-21-130,-21-1-63,0-19-128,21-1-192,-21 0-161,21-22 97,0 22 191,21 22 129,0-2 0,0 1 64,0 21-64,21 1 128,0-2 0,21 1-193,0-21-2786,22 21-4035</inkml:trace>
          <inkml:trace contextRef="#ctx0" brushRef="#br0" timeOffset="128981.0265">251 6891 896,'0'0'2531,"0"0"-1122,0 0-192,0 0-352,0 0-128,0 0-193,0 0 161,0 0 32,0 0-33,0 21-31,0 1-385,-21-2-64,21 23-95,-21-23-834,1 23-3107</inkml:trace>
        </inkml:traceGroup>
        <inkml:traceGroup>
          <inkml:annotationXML>
            <emma:emma xmlns:emma="http://www.w3.org/2003/04/emma" version="1.0">
              <emma:interpretation id="{46D7F41A-848A-4244-A2E8-F2912E41B2C3}" emma:medium="tactile" emma:mode="ink">
                <msink:context xmlns:msink="http://schemas.microsoft.com/ink/2010/main" type="inkWord" rotatedBoundingBox="5963,7693 6997,7684 7004,8419 5969,8428"/>
              </emma:interpretation>
              <emma:one-of disjunction-type="recognition" id="oneOf31">
                <emma:interpretation id="interp155" emma:lang="en-US" emma:confidence="1">
                  <emma:literal>find</emma:literal>
                </emma:interpretation>
                <emma:interpretation id="interp156" emma:lang="en-US" emma:confidence="0">
                  <emma:literal>Find</emma:literal>
                </emma:interpretation>
                <emma:interpretation id="interp157" emma:lang="en-US" emma:confidence="0">
                  <emma:literal>finds</emma:literal>
                </emma:interpretation>
                <emma:interpretation id="interp158" emma:lang="en-US" emma:confidence="0">
                  <emma:literal>fiend</emma:literal>
                </emma:interpretation>
                <emma:interpretation id="interp159" emma:lang="en-US" emma:confidence="0">
                  <emma:literal>fined</emma:literal>
                </emma:interpretation>
              </emma:one-of>
            </emma:emma>
          </inkml:annotationXML>
          <inkml:trace contextRef="#ctx0" brushRef="#br0" timeOffset="130509.8293">1574 6660 6181,'0'0'737,"0"0"-545,0 0-448,0 0 736,21 0 930,0 0-417,21-21-257,-21 21-575,43 0-33,-22 0-192,0 0-1121,0 0-1410,0-21-3010</inkml:trace>
          <inkml:trace contextRef="#ctx0" brushRef="#br0" timeOffset="130338.229">1931 6387 2594,'0'0'1249,"0"0"-160,0 0 321,0 0-193,0 0-256,0 0-321,0 0-223,0-21 31,0 21 64,-20-21 1,20 0-129,0 0 65,-22 0-161,2-1-32,-2 2-64,22-22-127,-20 21 63,-2 21 64,2-21 96,20 21-192,-22 0 0,22 0-128,0 21-160,0-21 96,0 42 0,-20-21 224,20 42 64,0 0 0,0 0-31,0 21-33,-22-21-32,22 21-32,0 1-128,-20-44-160,20 1 256,0 1-32,0-23 0,0-20 0,0 0-97,0 0-479,0 0-321,0 0-1569,0-20-2723</inkml:trace>
          <inkml:trace contextRef="#ctx0" brushRef="#br0" timeOffset="130697.0296">1973 6639 6982,'-20'0'577,"20"0"-289,0 0 96,0 21-288,0 1 33,0-2-1,-22 1 0,22 21-32,0-21-32,0 21-32,0-21-256,0-21-897,0 0-1890</inkml:trace>
          <inkml:trace contextRef="#ctx0" brushRef="#br0" timeOffset="130837.4297">1995 6513 6053,'0'-42'289,"0"42"-129,0 0-128,0 0-833,0-21-1185,0 21-1505</inkml:trace>
          <inkml:trace contextRef="#ctx0" brushRef="#br0" timeOffset="131165.0303">2079 6618 960,'0'42'1794,"0"-42"96,0 22-32,0-2-801,0 1-257,0 1-255,0-2-289,0 1-96,0 1-64,0-2 1,0-20-65,0 21 0,0-21 64,20 0 96,-20-21 224,0 1-224,0 20-95,22-43-97,-22 23 64,20-2 0,2 1 32,-22 21-64,0 0-32,20 0-96,-20 0 64,22 0 32,-22 21 32,20 1 0,-20-22 32,22 20-160,-2 1-929,-20 1-1474,22-22-1985</inkml:trace>
          <inkml:trace contextRef="#ctx0" brushRef="#br0" timeOffset="131586.2311">2415 6745 5252,'20'0'2915,"-20"0"-1377,0-22 31,-20 22-576,20 0-448,0 0-353,0 0-32,-22 0-128,22 0-96,-20 0 0,20 22 0,-22-2 64,22-20-96,0 21 96,0 1-96,0-22 0,0 20 31,22-20 1,-22 0 64,20 0 32,2 0 33,-2-20-33,2-2 0,-22 1 32,20-21 64,2 1-64,-2-2-64,2-20 128,-1 21 32,-21-21-64,21 0 128,-21 0-63,21 0-65,-21 21 224,0 0 321,0 21-129,0 0-224,0 21-96,0 0-95,-21 0-161,21 0-225,0 21 161,0 21 128,0 21 0,-21 0 32,21 21-32,0 0-608,0 0-1154,21-21-3587</inkml:trace>
        </inkml:traceGroup>
        <inkml:traceGroup>
          <inkml:annotationXML>
            <emma:emma xmlns:emma="http://www.w3.org/2003/04/emma" version="1.0">
              <emma:interpretation id="{3388BD07-DE5B-4389-836D-4606BC8BC8A4}" emma:medium="tactile" emma:mode="ink">
                <msink:context xmlns:msink="http://schemas.microsoft.com/ink/2010/main" type="inkWord" rotatedBoundingBox="8043,7610 8673,7605 8679,8380 8050,8385"/>
              </emma:interpretation>
              <emma:one-of disjunction-type="recognition" id="oneOf32">
                <emma:interpretation id="interp160" emma:lang="en-US" emma:confidence="1">
                  <emma:literal>the</emma:literal>
                </emma:interpretation>
                <emma:interpretation id="interp161" emma:lang="en-US" emma:confidence="0">
                  <emma:literal>The</emma:literal>
                </emma:interpretation>
                <emma:interpretation id="interp162" emma:lang="en-US" emma:confidence="0">
                  <emma:literal>she</emma:literal>
                </emma:interpretation>
                <emma:interpretation id="interp163" emma:lang="en-US" emma:confidence="0">
                  <emma:literal>•he</emma:literal>
                </emma:interpretation>
                <emma:interpretation id="interp164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132132.2321">3801 6240 4900,'0'0'897,"0"0"-320,0 0-161,0 0-288,0 20-32,0 2 353,-21 20 95,21 0-192,0 0 129,0 21-129,0 21-128,0-21-63,0 1-65,0-1 0,-21-22-96,21-19 64,0-2-64,0 1-192,0-21-993,0 0-705,0-21-2402</inkml:trace>
          <inkml:trace contextRef="#ctx0" brushRef="#br0" timeOffset="132803.0333">3654 6576 5701,'0'0'224,"0"0"-256,0 0-32,21 0 64,-21 0 96,21 0 128,0 0 161,0 0 383,0 0-159,21-21-64,-21 0 63,21 0-127,-21 0-65,0-21-96,0 21 33,0-21-97,0 0 0,-21 0-32,21-1-160,-21 2 32,0-1-32,0 0 97,0 21 351,0 0 33,-21 21-161,21-21-64,0 21-256,0 0-64,-21 21-192,21 0 64,0 0 96,0 21 32,0 0 32,0 42-96,0-21 128,-21 21 0,21 0-64,0-21-64,0-21 0,0 1 0,0-23 32,0 1-64,0-21 96,21 0-192,-21 0-161,0-21 33,21 21 32,-21-20-33,0 20 161,21-22 32,-21 22 0,21 0-32,-21 0-32,0 22 160,21-22 32,-21 20-32,21 1 0,0-21 0,0 0 96,-21 0 64,21 0 96,0 0-64,1-21-64,-2 21 32,-20-20 32,22-2 1,-22 1 159,0 21-128,-22-21-64,22 0-64,0 0 32,-20 21 353,20 0-161,-22 0-256,22 0-64,-21 21-32,21 0 32,0 21 32,0-20-96,0 19 96,43-19-256,-23-2-609,22-20-673,22-20-1825</inkml:trace>
        </inkml:traceGroup>
        <inkml:traceGroup>
          <inkml:annotationXML>
            <emma:emma xmlns:emma="http://www.w3.org/2003/04/emma" version="1.0">
              <emma:interpretation id="{B1605901-91A5-48A4-84CF-4A56CB88E0BF}" emma:medium="tactile" emma:mode="ink">
                <msink:context xmlns:msink="http://schemas.microsoft.com/ink/2010/main" type="inkWord" rotatedBoundingBox="9449,7551 10417,7542 10424,8314 9456,8322"/>
              </emma:interpretation>
              <emma:one-of disjunction-type="recognition" id="oneOf33">
                <emma:interpretation id="interp165" emma:lang="en-US" emma:confidence="1">
                  <emma:literal>set</emma:literal>
                </emma:interpretation>
                <emma:interpretation id="interp166" emma:lang="en-US" emma:confidence="0">
                  <emma:literal>st</emma:literal>
                </emma:interpretation>
                <emma:interpretation id="interp167" emma:lang="en-US" emma:confidence="0">
                  <emma:literal>sit</emma:literal>
                </emma:interpretation>
                <emma:interpretation id="interp168" emma:lang="en-US" emma:confidence="0">
                  <emma:literal>sat</emma:literal>
                </emma:interpretation>
                <emma:interpretation id="interp169" emma:lang="en-US" emma:confidence="0">
                  <emma:literal>Set</emma:literal>
                </emma:interpretation>
              </emma:one-of>
            </emma:emma>
          </inkml:annotationXML>
          <inkml:trace contextRef="#ctx0" brushRef="#br0" timeOffset="133442.6343">5250 6492 416,'0'0'3555,"0"0"-2274,0 0 161,0 0-97,0 0-512,0-21-321,-20 21-159,20 0-1,-22 0-160,22 21-160,-20-21 0,-2 0-32,22 21 0,-20 0 0,-2-21 0,22 21-32,0-21-32,0 21-32,0-21 0,0 0 64,22 0-32,-2 21 32,2-21 64,-2 21-64,2 0 64,-2 0 64,-20 1 0,0-22 160,0 20 129,0 1 255,0 1-127,-20-22-257,-2 20-32,2-20-64,-2 21-96,-20-21 33,22 0-65,-2-21-289,22 21-960,-20-20-1313,20-2-1794</inkml:trace>
          <inkml:trace contextRef="#ctx0" brushRef="#br0" timeOffset="134019.8353">5398 6639 3171,'0'-21'864,"0"21"450,0 0 319,20-21-608,-20 21-448,0-21-97,22 21-64,-22-21-95,20 21-65,-20-21-64,0 21 129,0 0-1,0 0 32,-20-21-128,20 21-128,-22 21-31,22-21-65,-20 21 0,20 0 0,-22 0 32,22 21-64,0-21 32,0 1 0,22-2-33,-22 1 1,20-21 32,2 22 65,-2-22-65,22 0 0,-20 0 64,-2-22 0,22 1 64,-20 1 128,20-23 64,-22 22 129,2-21-97,20-21 0,-22 21-191,-20-21-97,22 0 32,-22 0-96,20-21 32,-20 21-32,0 21 0,0 0 128,0 21-64,0 0-32,-20 21-32,20 0-32,0 0-224,-22 21 96,22 21 95,0 0 97,-20 21-32,20 0 0,0 21-32,-22 0 32,22 0 32,-20-21-64,20 0-96,0-42-128,0 22-192,0-23-513,0-20-961,0 21-673,20-21-2337</inkml:trace>
          <inkml:trace contextRef="#ctx0" brushRef="#br0" timeOffset="134222.6358">5502 6450 7847,'0'0'352,"0"0"-576,0-21 320,22 21 577,20 0 160,-22 0-225,44-21-223,-2 21-225,2 0-96,19-21-128,1 21-2146,0 0-5894</inkml:trace>
        </inkml:traceGroup>
        <inkml:traceGroup>
          <inkml:annotationXML>
            <emma:emma xmlns:emma="http://www.w3.org/2003/04/emma" version="1.0">
              <emma:interpretation id="{2CFB66CF-6549-4F7B-80E7-AAD648E8341B}" emma:medium="tactile" emma:mode="ink">
                <msink:context xmlns:msink="http://schemas.microsoft.com/ink/2010/main" type="inkWord" rotatedBoundingBox="10918,7506 11387,7502 11396,8468 10927,8472"/>
              </emma:interpretation>
              <emma:one-of disjunction-type="recognition" id="oneOf34">
                <emma:interpretation id="interp170" emma:lang="en-US" emma:confidence="1">
                  <emma:literal>of</emma:literal>
                </emma:interpretation>
                <emma:interpretation id="interp171" emma:lang="en-US" emma:confidence="0">
                  <emma:literal>oh</emma:literal>
                </emma:interpretation>
                <emma:interpretation id="interp172" emma:lang="en-US" emma:confidence="0">
                  <emma:literal>od</emma:literal>
                </emma:interpretation>
                <emma:interpretation id="interp173" emma:lang="en-US" emma:confidence="0">
                  <emma:literal>ol</emma:literal>
                </emma:interpretation>
                <emma:interpretation id="interp174" emma:lang="en-US" emma:confidence="0">
                  <emma:literal>oof</emma:literal>
                </emma:interpretation>
              </emma:one-of>
            </emma:emma>
          </inkml:annotationXML>
          <inkml:trace contextRef="#ctx0" brushRef="#br0" timeOffset="135018.2372">6615 6618 4035,'-20'0'321,"20"0"351,-22 0 225,22 21-448,-20-21-161,20 21-192,0-21 32,-22 22-96,22-2 0,22 1 0,-22-21-32,20 22 64,2-22-64,-2 0 96,2 0-32,-22 0 96,20 0 33,2-22 63,-22 1-96,21 21 32,-21-20-160,0-2 64,-21 1 0,21 0 1,-22 21-65,22-21 64,-20 0 0,-2 21 256,22 0 64,0 0-416,-20 21-96,20-21-32,20 21 96,-20-21 32,22 21-64,-22-21 64,20 0 0,2 0 64,20 0-32,-21-21 64,21-21-64,0 21 64,-21-21 1,0 21 95,21-21 0,-21-21-64,0 21 0,0-21-160,-21-21 96,21 21-64,-21 0 32,0 21 96,0 1 225,0 19 255,-21 22-191,21 0-33,-21 0-64,21 0-192,0 0-256,-21 42 64,21 0 64,0 0 32,-21 42 32,21-1-32,-21 23 0,21-1 0,-21 0 33,0-21-98,0 21-191,21-42-480,-21-20-674,21-2-672,21-19-2722</inkml:trace>
        </inkml:traceGroup>
        <inkml:traceGroup>
          <inkml:annotationXML>
            <emma:emma xmlns:emma="http://www.w3.org/2003/04/emma" version="1.0">
              <emma:interpretation id="{A80DEC5D-01DF-48A7-8B69-AA1CB4EA38E5}" emma:medium="tactile" emma:mode="ink">
                <msink:context xmlns:msink="http://schemas.microsoft.com/ink/2010/main" type="inkWord" rotatedBoundingBox="12348,7534 14197,7518 14203,8209 12354,8225"/>
              </emma:interpretation>
              <emma:one-of disjunction-type="recognition" id="oneOf35">
                <emma:interpretation id="interp175" emma:lang="en-US" emma:confidence="1">
                  <emma:literal>orbital</emma:literal>
                </emma:interpretation>
                <emma:interpretation id="interp176" emma:lang="en-US" emma:confidence="0">
                  <emma:literal>orbit also</emma:literal>
                </emma:interpretation>
                <emma:interpretation id="interp177" emma:lang="en-US" emma:confidence="0">
                  <emma:literal>orbit abs</emma:literal>
                </emma:interpretation>
                <emma:interpretation id="interp178" emma:lang="en-US" emma:confidence="0">
                  <emma:literal>orbit oils</emma:literal>
                </emma:interpretation>
                <emma:interpretation id="interp179" emma:lang="en-US" emma:confidence="0">
                  <emma:literal>orbit arts</emma:literal>
                </emma:interpretation>
              </emma:one-of>
            </emma:emma>
          </inkml:annotationXML>
          <inkml:trace contextRef="#ctx0" brushRef="#br0" timeOffset="135689.0383">8002 6513 5509,'0'0'640,"0"-21"225,0 21 32,0 0-224,0 0-385,-21 0-96,21 0-160,0 0 0,0 0-96,0 21 96,-21 0-32,21 0 32,0 0 0,0 0 32,0 0 0,0 0-96,0 0 96,21 1-128,-21-22 160,21 0 65,0 0 31,0-22 64,0 1-64,0 0-64,-21 0 64,21 0 65,-21 0 159,-21 0-128,21 21-128,-21-21 33,21 21-65,-21-21-96,0 21-96,0 0-192,21 21-673,-21-21-705,21 0-1185,0 21-1953</inkml:trace>
          <inkml:trace contextRef="#ctx0" brushRef="#br0" timeOffset="136001.0389">8212 6618 2946,'0'0'385,"0"0"704,0 21 224,0-21-737,0 21-351,0-21-65,0 0 96,0 0-32,0 0 129,0 0 191,0 0 449,0 0-384,0 0-289,0-21-32,0 0-32,0-21 33,0 21 255,0 0 65,0 0-353,21 0-128,-21 0-128,21 21-64,-21 0-32,21 0 64,0-21-96,0 21-609,1 0-544,20 0-737,-22 0-640,2 0-706</inkml:trace>
          <inkml:trace contextRef="#ctx0" brushRef="#br0" timeOffset="136422.2396">8507 6240 3267,'0'-42'800,"0"42"1058,0-21-128,0 21-705,0 0-545,0 0-320,0 0-64,0 21 161,0 0 223,0 20-160,0-19-63,0 41-33,-22-21-96,22 0 32,0 21-96,-20-21 0,20 0 0,0 0-64,0-21 0,0-21-64,20 21 96,-20-21 0,0-21 64,22 21 1,-2-21-1,2 0-96,-2 0-32,1 21 0,0-21-33,-21 21 33,0 0-64,21 0 128,-21 21 32,0 0 97,0-21 63,0 21-64,-21 0 160,21-21-31,-21 21-97,0-21-64,1 0 0,-2 0-64,2 0-32,-2 0-160,22 0-385,-20-21-864,20 21-2018,0-21-3460</inkml:trace>
          <inkml:trace contextRef="#ctx0" brushRef="#br0" timeOffset="136640.64">8779 6513 6854,'21'0'1185,"-21"0"-1153,0 21 64,0-21 160,-21 21-31,21-21-161,0 21 0,0 0-64,0 0 64,0 0-64,0 0 32,0-21-256,0 22-449,0-22-736,0-22-673</inkml:trace>
          <inkml:trace contextRef="#ctx0" brushRef="#br0" timeOffset="136781.0403">8779 6345 7046,'0'-42'929,"0"42"-288,0 0-481,0-21-256,0 21 0,21-22-737,-21 22-1569,21-20-2307</inkml:trace>
          <inkml:trace contextRef="#ctx0" brushRef="#br0" timeOffset="137233.441">8863 6450 7238,'0'0'1185,"0"0"-1249,21-21 161,-21 21 960,42 0-129,0-21-735,0 21-97,0-21-289,21 21-1760,0 0-4101</inkml:trace>
          <inkml:trace contextRef="#ctx0" brushRef="#br0" timeOffset="137061.8408">8989 6009 7879,'21'-20'897,"-21"20"0,0 0-321,0 0-416,0 0-224,0 20 353,0 1 319,0 0-127,0 21-161,0 21-160,0 0 64,0 0-128,0 21-64,-21-21 64,21-21-63,0 21-1,0-42 0,0 0-96,0 0-385,0 0-416,0-21-992,0 0-1154,0 0-1025</inkml:trace>
          <inkml:trace contextRef="#ctx0" brushRef="#br0" timeOffset="138247.4428">9262 6471 5541,'-20'0'1313,"20"0"-192,0-21 192,0 21-512,-22 0-545,22 21-128,0-21-31,-20 21-97,20 0 32,-22 0 64,2 0 32,20 0 32,-22 0-32,22 0-32,0-21-160,0 0 96,22 0 160,-2 0-128,-20 0 32,22 0 1,-2-21-130,2 0-63,-2 0-96,-20 0 96,22 0 64,-22 21 0,0-21 32,0 21 64,0 0 0,0 0-32,0 0-128,0 0-128,0 0 0,0 0 160,20 21 0,-20 0 64,0-21 0,22 21-32,-2 0 32,-20-21 0,22 21 96,-2-21 160,2 0 32,-2-21 0,22 21-31,-20-42-65,-2 21 0,2 0 64,-2-21 129,2 0-97,-2 0-160,2-21-64,-2 20-64,2-19 64,-22-1-32,0 21 96,0 0-96,0 21 32,0 21 32,0 0-128,-22 0-64,22 0-96,-20 21 64,20 21 64,-22 0 64,2 21 0,20-1-32,-22 2 64,22-1-32,0-21-64,0-21 32,0 0 32,22 0 0,-2-21 0,2 21 32,-2-21 32,2-21 0,-2 0-32,2 21-32,-2-21 64,-20 0-64,22 21-32,-22-21 64,20 21-64,-20 0 32,0 0-64,0 0-32,0 0 96,0 21 32,0 0-32,0 0 64,-20 0-32,20 21 0,0-21-32,0 0-32,-22 21-64,22-42 64,0 21 32,-20-21 32,20 0-32,0 0 32,0 0 32,-22 0-64,22 0 0,-20-21 0,20 0-32,-22 21 64,22-21-32,0 0 32,0 21-64,0 0-128,0 0 0,0 0 96,22 0-32,-22 0 64,42 0 32,-22 0-385,22 0-2305,0 0-5030</inkml:trace>
        </inkml:traceGroup>
        <inkml:traceGroup>
          <inkml:annotationXML>
            <emma:emma xmlns:emma="http://www.w3.org/2003/04/emma" version="1.0">
              <emma:interpretation id="{BFE20404-1FBB-4D9A-A6C7-CFA3095E2ED4}" emma:medium="tactile" emma:mode="ink">
                <msink:context xmlns:msink="http://schemas.microsoft.com/ink/2010/main" type="inkWord" rotatedBoundingBox="15165,7569 16152,7560 16159,8314 15171,8322"/>
              </emma:interpretation>
              <emma:one-of disjunction-type="recognition" id="oneOf36">
                <emma:interpretation id="interp180" emma:lang="en-US" emma:confidence="1">
                  <emma:literal>that</emma:literal>
                </emma:interpretation>
                <emma:interpretation id="interp181" emma:lang="en-US" emma:confidence="0">
                  <emma:literal>t hat</emma:literal>
                </emma:interpretation>
                <emma:interpretation id="interp182" emma:lang="en-US" emma:confidence="0">
                  <emma:literal>t hut</emma:literal>
                </emma:interpretation>
                <emma:interpretation id="interp183" emma:lang="en-US" emma:confidence="0">
                  <emma:literal>f hat</emma:literal>
                </emma:interpretation>
                <emma:interpretation id="interp184" emma:lang="en-US" emma:confidence="0">
                  <emma:literal>thit</emma:literal>
                </emma:interpretation>
              </emma:one-of>
            </emma:emma>
          </inkml:annotationXML>
          <inkml:trace contextRef="#ctx0" brushRef="#br0" timeOffset="139901.0458">10775 6471 3747,'0'21'416,"0"-21"-448,20 0 353,2 21 576,-1-21-161,0 0 97,21 0-160,-21 0-1,21 0-127,-21 0-289,21-21 0,-21 0 1,0 0 31,21 0 0,-42 0 64,21-21 33,0 0-129,-21 0-128,0 0-96,0-21 32,0 21 0,0 0 0,0 0-32,0 21 97,0 21-1,0 0 0,0 0-96,-21 0-224,21 0 31,0 42 161,-21-21 0,21 42 33,-21 0 63,21 21-96,-21 0 128,0-21-128,0 21 32,21-42 0,-21 0 0,21 0-96,0-42 32,0 22 32,21-22 0,-21 0 32,0 0 64,21 0-32,0-22-64,0 1-32,-21 0 0,21 0-32,0 0 0,0 21 0,-21 0 0,21 0 32,-21 0 0,21 0 0,-21 0-1,21 21 33,-21-21 0,21 21 0,-21-21 0,21 0 33,-21 0-33,21 0 0,-21 0 0,0 0 0,21 0 64,-21 0-32,0 0-96,0-21 64,0 21-32,0-21 32,0 21 0,-21-21-65,21 21 33,-21 0-64,21 0 32,-21 21 0,21 0 64,-21 0 0,21-21 64,0 21-128,0 0 128,0-21-128,21 22 64,-21-22-32,21 20 32,-21-20 32,21 0 32,0-20-128,-21 20 160,21-22-96,0 22 0,-21-21 32,21 21-32,-21 0 32,0-21-64,21 21 32,-21 0-128,0 0 192,0 21-128,0-21 128,0 21-64,0-21 0,0 22-128,0-22 128,20 20-32,-20-20 0,22 0 32,-22 21 32,20-21 0,-20-21 96,22 21-64,-2-20 64,2-2-31,-22 1-1,20 0 64,2-21-128,-2 0 0,2 0 0,-2 0 0,-20-21-32,22 0 0,-1-1 32,-21 2-32,0 20 0,0 0 32,0 0 128,0 42 96,0 0-63,0 0-129,0 0-128,0 0-129,0 21 129,0 0 64,-21 21 64,21 21 0,-22-22-32,22 23 0,-20 20 33,20-21 31,-22-21-128,22 0 64,-20 0-64,20-21-257,0 0-351,0-21-674,0 0-1024,0 0-1281</inkml:trace>
          <inkml:trace contextRef="#ctx0" brushRef="#br0" timeOffset="138762.2438">10964 6114 3523,'0'-21'448,"0"21"513,0 0 192,0 0-993,0 0-224,0 0 128,0 21 225,0-21 191,0 21 385,0 21 128,0 0-96,0 21-193,-21 21-351,21-21-33,-21 21-192,0 0-32,0-21-32,0 0-32,21-41-64,0-2-192,0 1-449,0-21-832,0 0-833,21-21-1314</inkml:trace>
          <inkml:trace contextRef="#ctx0" brushRef="#br0" timeOffset="140103.846">11321 6408 5028,'21'0'481,"0"0"640,0 0 480,21 0-255,0-21-514,0 21-447,20 0-97,2 0-320,-1 0-1185,0 0-4260</inkml:trace>
        </inkml:traceGroup>
        <inkml:traceGroup>
          <inkml:annotationXML>
            <emma:emma xmlns:emma="http://www.w3.org/2003/04/emma" version="1.0">
              <emma:interpretation id="{99548E6E-AC70-4C21-A5A2-253B4E6695F6}" emma:medium="tactile" emma:mode="ink">
                <msink:context xmlns:msink="http://schemas.microsoft.com/ink/2010/main" type="inkWord" rotatedBoundingBox="16971,7703 18734,7687 18740,8298 16976,8314"/>
              </emma:interpretation>
              <emma:one-of disjunction-type="recognition" id="oneOf37">
                <emma:interpretation id="interp185" emma:lang="en-US" emma:confidence="1">
                  <emma:literal>creates</emma:literal>
                </emma:interpretation>
                <emma:interpretation id="interp186" emma:lang="en-US" emma:confidence="0">
                  <emma:literal>creates.</emma:literal>
                </emma:interpretation>
                <emma:interpretation id="interp187" emma:lang="en-US" emma:confidence="0">
                  <emma:literal>creators</emma:literal>
                </emma:interpretation>
                <emma:interpretation id="interp188" emma:lang="en-US" emma:confidence="0">
                  <emma:literal>create.</emma:literal>
                </emma:interpretation>
                <emma:interpretation id="interp189" emma:lang="en-US" emma:confidence="0">
                  <emma:literal>Creates</emma:literal>
                </emma:interpretation>
              </emma:one-of>
            </emma:emma>
          </inkml:annotationXML>
          <inkml:trace contextRef="#ctx0" brushRef="#br0" timeOffset="143177.0514">12707 6492 160,'0'0'1665,"0"0"-576,0-21-640,0 21-225,0 0 64,0 0-96,0 0 1,22 0 127,-22 0 0,0 0 129,0 0 447,0 0 1,0 0-64,0 0-160,0 0-225,0 0 1,0 0-65,0 0-64,0 0-96,0 0-127,0 0-65,0 0 0,0 0 32,0 0-32,0 0 32,0 0 64,0 0-32,0 0 32,0 0-32,0 0-64,0 0 64,-22-21-96,22 21 0,0 0-64,0 0 128,0 0 0,-20 0-64,20 0-32,0 0 0,-22 0-32,22 0 64,-20 0 0,20 0-64,-22 0 0,22 21 0,0 0 32,-20 0-32,20 0 64,0 0-32,-22 0 32,22 0-64,0 0-32,22-21 96,-22 21-32,20-21 64,2 21 32,-22-21 32,20 0 32,2 0 0,-2 0-64,22 0 64,-20-21-96,-2 0 64,1 0-31,0 21-65,0-21 0,0 0 32,0 0 0,0 0 0,0 0-32,-21 21-32,21 0 0,-21 0-33,0 0 1,0 0 64,0 0 32,0 21-32,0 0 65,0 0-65,0 0 0,0 0 0,0 0 0,0 0 0,21 0 0,-21-21-65,21 22 97,0-22 1,0 0-1,0 0 32,0 0 64,21-22-64,-21 22 0,0-21 0,0 21-32,0-21 0,-21 0 64,21 0-32,-21 0 64,0 21-32,0-21 0,0 0 1,0 21-65,-21-21 0,21 21-64,-21 0-33,0 21 33,21-21-64,-21 21 32,21 0 32,0 21-32,0-21 0,0 0 64,0-21-32,21 21 0,0-21 96,0 22-64,0-22 96,0 0-64,22-22 32,-23 22-32,2-21-32,20 21 64,-22-21-32,-20 21-32,22-21 97,-22 21-33,0-21 96,0 21-96,0 0-32,0 0 0,-22 0-96,22 0-32,-20 0 0,-2 21 64,22 0-32,-20 0-1,-2 0 33,22 1 0,0-2-32,0-20 0,22 21 32,-22-21 32,20 0 0,2 0 32,-2 0-32,2 0 0,-2-21-32,2 1 32,-22 20-128,20-22 128,2 1-96,-22 21-64,0-21 64,0 21 64,0-21 64,0 21-64,0 0 0,0 0-224,0 0-65,0 0 257,20 21 32,-20 0-32,0-21 32,0 21 0,22 1 32,-22-22 0,20 0 0,-20 20 32,22-20 32,-2 0 160,2-20 65,-2-2-33,2 1-96,-2 0 0,2 0 96,-2-21-31,2 0-65,-2 0-96,2 0-32,-2-21-32,2 21 64,-2 0-64,2 0 0,-22 0 128,0 21 0,0 0 64,0 21-32,0 0 33,0 0-193,0 0 0,-22 0-96,22 21 64,-20 0-1,-2 0 1,2 20 64,-2 23-64,2-22 32,-2 0 0,2 21 0,-2-21 32,22 0-32,0-21 33,0 0-33,0 0 32,0 0-32,22 0 0,-22-21 0,20 22 32,2-22-32,-2 20 32,-20-20 0,22 0 0,-2 0 0,2 0 0,-2 0-32,-20-20 0,22 20 0,-2-22 0,2 1 64,-2 0-64,2 0 0,-22 0 0,20 0 0,2 0 0,-22 21 0,0 0 0,0-21 0,0 21-64,0 0 32,0 0-96,0 0 64,0 21-1,0-21 65,0 21 0,0-21 0,0 0 32,0 21 1,-22-21-1,22 0 64,0 0-64,0 0 32,-20 0 0,20 0-128,0 0 0,-22-21-64,22 21-33,-20-21 65,20 21-32,0-21 64,-22 21 32,22 0-64,0 0-64,-20 0 32,20 21 32,-22 0 32,22 0 96,-20 0-32,20 0 0,0 0 0,0 0-32,0-21 64,0 22 0,0-2 0,20-20 64,2 0-96,-2 21 96,2-21-64,20-21 32,-22 21 0,2-20-32,20 20 0,-22-22-32,2 1 0,-1 21 0,0-21 32,0 0-64,0 0 32,-21 21-32,21 0 0,-21 0 0,0 0-32,0 0 0,0 0 64,0 21 32,-21 0 0,21 0 0,-21 0-32,21 1 0,-21-2 32,21 1-32,-21 1 32,21-22 0,-21 20 32,21-20 96,0 0-32,-22 0-32,22 0 1,0 0-65,0-20-64,0 20 32,0-22-32,0 22-1,0-21 33,0 21-32,0 0-32,22 0 0,-22 0 32,21 0 32,0-20 0,0 20 0,0 0 32,20 0 0,-19-22-64,20 22-128,-22 0-416,2-21-930,-2 21-1857,-20 0-4452</inkml:trace>
          <inkml:trace contextRef="#ctx0" brushRef="#br0" timeOffset="143442.252">13506 6387 8263,'20'0'993,"-20"0"-672,22-21 63,20 21 833,-22 0-256,44-21-513,-2 21-255,2-21-161,20 21 96,0 0-865,20 0-3363</inkml:trace>
        </inkml:traceGroup>
        <inkml:traceGroup>
          <inkml:annotationXML>
            <emma:emma xmlns:emma="http://www.w3.org/2003/04/emma" version="1.0">
              <emma:interpretation id="{B4A5E100-B250-46D0-B580-F2913874AE7C}" emma:medium="tactile" emma:mode="ink">
                <msink:context xmlns:msink="http://schemas.microsoft.com/ink/2010/main" type="inkWord" rotatedBoundingBox="19431,8049 19746,8046 19747,8259 19433,8261"/>
              </emma:interpretation>
              <emma:one-of disjunction-type="recognition" id="oneOf38">
                <emma:interpretation id="interp190" emma:lang="en-US" emma:confidence="1">
                  <emma:literal>a</emma:literal>
                </emma:interpretation>
                <emma:interpretation id="interp191" emma:lang="en-US" emma:confidence="0">
                  <emma:literal>9</emma:literal>
                </emma:interpretation>
                <emma:interpretation id="interp192" emma:lang="en-US" emma:confidence="0">
                  <emma:literal>n</emma:literal>
                </emma:interpretation>
                <emma:interpretation id="interp193" emma:lang="en-US" emma:confidence="0">
                  <emma:literal>M</emma:literal>
                </emma:interpretation>
                <emma:interpretation id="interp194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144050.6529">15186 6576 1985,'21'-21'1282,"-21"21"-354,0 0 706,-21-21-385,21 21-288,0 0-64,0-21-160,-21 21-257,21 0-160,-21 0-223,21 0 31,-21 0-64,0 0-32,0 21 0,0 0-32,21 0 64,-21-21-128,21 21 64,0 0 0,0-21-96,0 21 64,0-21 64,21 0 64,0 0 96,0-21-96,21 21 0,-21-21-64,0 0-32,0 21 0,0-21 0,0 21 64,-21 0-128,0 0 0,21 21 96,-21-21 128,0 42-96,21-21-32,0 0 0,0 21-640,0-21-3172</inkml:trace>
        </inkml:traceGroup>
        <inkml:traceGroup>
          <inkml:annotationXML>
            <emma:emma xmlns:emma="http://www.w3.org/2003/04/emma" version="1.0">
              <emma:interpretation id="{0535F0D4-E1FE-4EA2-8C69-EAFA6ECE1F2B}" emma:medium="tactile" emma:mode="ink">
                <msink:context xmlns:msink="http://schemas.microsoft.com/ink/2010/main" type="inkWord" rotatedBoundingBox="20562,7653 22539,7636 22551,8927 20573,8944"/>
              </emma:interpretation>
              <emma:one-of disjunction-type="recognition" id="oneOf39">
                <emma:interpretation id="interp195" emma:lang="en-US" emma:confidence="1">
                  <emma:literal>density</emma:literal>
                </emma:interpretation>
                <emma:interpretation id="interp196" emma:lang="en-US" emma:confidence="0">
                  <emma:literal>dewily</emma:literal>
                </emma:interpretation>
                <emma:interpretation id="interp197" emma:lang="en-US" emma:confidence="0">
                  <emma:literal>dusty</emma:literal>
                </emma:interpretation>
                <emma:interpretation id="interp198" emma:lang="en-US" emma:confidence="0">
                  <emma:literal>densely</emma:literal>
                </emma:interpretation>
                <emma:interpretation id="interp199" emma:lang="en-US" emma:confidence="0">
                  <emma:literal>densif</emma:literal>
                </emma:interpretation>
              </emma:one-of>
            </emma:emma>
          </inkml:annotationXML>
          <inkml:trace contextRef="#ctx0" brushRef="#br0" timeOffset="146687.0577">16362 6555 1217,'0'0'1986,"-21"-21"-1858,21 21 0,0 0 544,0 0-31,0-21 64,-21 21 160,21 0 127,-21 0-319,21 0-417,-21 0-96,0 0-63,21 21-1,-21 0-32,0 0-96,0 0 0,21 0 32,-21 21-32,21-20-32,0-22 0,21 20 31,0-20 66,0 0 223,0 0 416,21-20-191,-21-2-193,21 1-128,-21-21 32,21 0-160,-21 0 65,0 0-1,0 0-64,-21 0 32,21-21-64,0 21 0,-21 0 96,0 0 32,0 0 96,0 21 32,0 21-63,0-21 191,0 21-224,0 0-224,-21 21-32,21 0 32,-21 21 0,21 0 128,-21 0-96,0 21 64,0 21 0,0-21 32,0-21-64,21 21 0,0-42 0,0 21-32,21-20 32,0-22 32,0 0 32,0 0 32,21 0 64,-21-22-64,21 1-32,-21 0 1,1 0-33,-2-21 32,2 21-96,-22 0 32,20 0 32,-20 0 96,0 0-96,0 21 32,0 0 0,-20 0-160,20 0 64,-22 21-96,22 0 64,-20 0 32,-2 0 32,1 21-32,21-21 32,-21 21-33,21-21 1,21 1 0,-21-22 64,21 20-32,1-20 97,20 0-33,-22-20 0,22 20 0,-20-22 0,20 22-64,-22-21 32,2 0 0,-2 21 0,-20-21 32,0 21-64,22-21 32,-22 21 32,0 0-64,-22 0-64,22 21 0,0-21 64,0 21 0,-20-21 0,20 21 0,0-21 0,0 21-32,0-21-32,0 22 64,0-22 0,0 0-32,0 0 64,20 0-32,2 0 32,-2 0 0,2 0-32,-2-22-32,2 1 0,-22 21 32,20-21 32,1 0-64,-21 0 64,21 21-32,-21 0-32,0 0 32,0 0-64,0 0-64,0 0 32,0 0 96,0 21 32,0 0 32,0 0-64,0 0 0,21 1 0,-21-22 0,21 20 96,0-20-96,-21 0 64,21 0 32,21 0 0,-42-20-32,21 20 0,0-22 0,0 1 32,0 0-32,-21 0-64,21 0 0,0 21 0,-21-21 0,0 21 0,0-21-32,0 21-96,0 0-64,0 21 128,0-21 128,0 21 32,0 0-64,0 0 0,-21 21 0,21-20 0,-21-2 32,21 1 0,-21-21-32,21 22 32,0-22 32,-21 0 1,21 0 63,0 0-32,-21 0-64,21 0-32,-21-22-64,21 22-32,0-21-64,0 1 128,0 20-64,0 0 32,0 0-129,0 0-159,0 0 224,0 0 32,0 20 64,21-20-32,-21 21 32,21-21 0,-21 22 32,21-22-32,0 0 32,21 0 0,-21 0 0,0-22 32,0 22-64,21-21 0,-21 1 0,0 20 64,1-22-32,-2 1 0,-20 21-64,22-21 64,-22 21-32,0 0 96,0 0 0,0 0-96,0 0-96,0 0 0,0 0-32,-22 21 64,22-21 32,0 21 64,-20 1-64,20-2-32,0-20 64,0 21 0,0 1-32,0-22 0,20 0 64,-20 0-32,22 0 64,-2 0-32,2-22 0,-22 22 0,20-21 0,2 1 64,-2-2-64,2 1-32,-2-21 96,2 0-64,20 0-32,-22-21 32,22 0-32,-20 0 32,-2 21-32,2-21-32,-2 21 0,2 0 96,-22 21-96,20 21 161,-20 0-65,0 0-32,0 0-96,0 0-161,-20 21 129,20 0 96,-22 21 0,2 0 32,-2 21 0,2 0 0,-22 0-32,20 0 32,2 0-64,20-21 32,-22-21 0,22 0-32,0 0 32,22-21 0,-22 0 0,20 0-64,-20 0 0,22 0-32,-22 0-32,20-21-128,2 21 0,-22-21 63,0 21 129,0 0 64,0 0-32,0 0-96,0 0-32,0 0 128,0 21 64,0 0-32,-22 1 0,22-2-32,0-20 0,22 21 0,-2 1 64,-20-22 0,22 0 0,-2 0-32,2 0 0,-2 0 64,-20-22-32,22 22 0,-2-21 64,2 21 0,-22-20 64,0-2 1,20 22 63,-20 0-32,0 0-32,0 0 0,0 0-160,0 0-64,0 0 128,0 22 64,-20-2-96,20 1 257,0 21 31,-22-21-256,2 42 64,-2-21-128,2 21 64,-2 0-160,2 21-480,-2-21 576,2 0-64,-2-20-33,2-23 65,-2 23 64,2-23-64,-2 2 32,2-22 65,-2 21-1,22-42 0,-20-1-128,-2 2-33,22-23-159,0-20-32,0 22 32,0-44-97,0 22-159,22-21-129,-22 21 385,0 21 224,20 21 0,2 1 64,-22-2 0,42 22 128,-22-21 32,22 1 33,0 20-97,0-22-64,22 22-64,-22-21-288,20 21-545,-20 0-993,22 0-993</inkml:trace>
          <inkml:trace contextRef="#ctx0" brushRef="#br0" timeOffset="147326.6588">17560 6492 5349,'0'21'5124,"0"-42"-4419,0 21-577,0 0 0,0 0-256,0 0-961,0 0-1313</inkml:trace>
          <inkml:trace contextRef="#ctx0" brushRef="#br0" timeOffset="147061.4582">17644 6324 3875,'0'0'929,"0"0"-705,0 0-288,20 0 769,2 0 608,-2 0-96,22 0-256,0 0-64,0 0-288,0 0-257,22 0-192,-2 0-96,-20 0-32,0 21-608,0-21-738,-20 0-992,-22 21-2626</inkml:trace>
        </inkml:traceGroup>
      </inkml:traceGroup>
      <inkml:traceGroup>
        <inkml:annotationXML>
          <emma:emma xmlns:emma="http://www.w3.org/2003/04/emma" version="1.0">
            <emma:interpretation id="{A681224F-F7CD-43B0-916A-736ABB6C4350}" emma:medium="tactile" emma:mode="ink">
              <msink:context xmlns:msink="http://schemas.microsoft.com/ink/2010/main" type="line" rotatedBoundingBox="4976,8820 22814,8681 22824,10017 4986,10156"/>
            </emma:interpretation>
          </emma:emma>
        </inkml:annotationXML>
        <inkml:traceGroup>
          <inkml:annotationXML>
            <emma:emma xmlns:emma="http://www.w3.org/2003/04/emma" version="1.0">
              <emma:interpretation id="{A52DD6D9-6B22-4CBD-8C39-7E0740FADD57}" emma:medium="tactile" emma:mode="ink">
                <msink:context xmlns:msink="http://schemas.microsoft.com/ink/2010/main" type="inkWord" rotatedBoundingBox="4977,8938 5945,8931 5951,9681 4982,9688"/>
              </emma:interpretation>
              <emma:one-of disjunction-type="recognition" id="oneOf40">
                <emma:interpretation id="interp200" emma:lang="en-US" emma:confidence="1">
                  <emma:literal>that</emma:literal>
                </emma:interpretation>
                <emma:interpretation id="interp201" emma:lang="en-US" emma:confidence="0">
                  <emma:literal>{bat</emma:literal>
                </emma:interpretation>
                <emma:interpretation id="interp202" emma:lang="en-US" emma:confidence="0">
                  <emma:literal>{hat</emma:literal>
                </emma:interpretation>
                <emma:interpretation id="interp203" emma:lang="en-US" emma:confidence="0">
                  <emma:literal>{fat</emma:literal>
                </emma:interpretation>
                <emma:interpretation id="interp204" emma:lang="en-US" emma:confidence="0">
                  <emma:literal>[bat</emma:literal>
                </emma:interpretation>
              </emma:one-of>
            </emma:emma>
          </inkml:annotationXML>
          <inkml:trace contextRef="#ctx0" brushRef="#br0" timeOffset="150056.6635">587 7900 128,'21'0'32,"0"-22"736,-21 22-31,21 0-288,0-20 287,21-1 1,-21-1-161,0 2 65,21-1 64,-21-1-97,0 2-127,0-23-33,1 23 65,-22 0-33,20-3-63,-20-18-33,0 19-64,0 2 65,0-1 63,0-1 32,-20 22 129,20-21-161,0 21-223,0 0-129,-22 0-96,22 21-160,0 1 31,-21-1 97,21 21 0,0-1 32,-21 44 32,21-22-32,0 21 32,0-21-32,0 0 0,0-21 32,0-21-64,0 0 0,0 0 32,21-21-32,-21 21 64,0-21 0,21-21 33,-21 21 31,0-21-96,22 0-64,-22 0-33,20 21 1,-20-21 0,0 21-32,0 0 32,22 0-32,-22 0 0,0 0 0,20 0 96,-20 0 32,22 21 0,-22-21-64,20 0 64,-20 0 0,22 0 32,-22 0-32,20 0 64,2 0-32,-2-21 0,2 0-64,-2 21 64,2-21-32,-2 21 0,-20 0-32,22 0 32,-22-21-32,0 21 64,0 0 64,0 0 96,0 0-32,0 0-96,-22 21-64,22-21 96,-20 0-128,20 0 32,-22 0 0,2 21-64,20-21-64,0 21 96,0 0-64,0-21 64,0 21-96,0 0 32,0-21 64,20 0 0,-20 0 32,22 0 32,-22 0 32,20 0 64,-20-21-96,22 21-32,-22-21 32,0 21-32,20 0-64,-20 0-64,0 0 128,22 0-96,-22 0 96,0 0-32,20 21 32,-20-21 32,22 21-64,-2-21 32,-20 0 0,22 0 32,-2 0-32,-20-21 64,22 21 32,-2-21-32,-20 0 32,22-21 0,-2 21 192,-20-21 65,22-21-97,-22 21-192,20-21-64,-20 0 64,0 0-32,0 20-32,0-20 32,0 22 0,0 20 64,0-1 0,0 2 64,0 20 129,0 0-97,-20 0-160,20 0-224,0 20 32,0 23 128,0-2 32,0 22 32,0 0-64,0 0 32,-22 0 64,22 0-64,0-20-64,22-1-193,-22 0-351,0-21-738,0-21-1408,0 21-3268</inkml:trace>
          <inkml:trace contextRef="#ctx0" brushRef="#br0" timeOffset="148886.6614">713 7585 256,'0'-22'1697,"0"22"321,0 0-160,0 0-481,0 0-544,0 0-513,0 0-223,0 22 319,0-1 385,-21 22-257,21-3-127,0 3-129,0 20-160,0 20-32,-21-19-32,21-1-32,0 0-32,-21-21 32,21-21-96,0-21-352,0 21-801,21-21-1218,-21-21-960</inkml:trace>
          <inkml:trace contextRef="#ctx0" brushRef="#br0" timeOffset="150243.8638">1176 7774 5861,'20'0'673,"2"-22"-737,-22 22 384,42 0 833,-22 0-416,22-20-545,22 20-128,20-21-641,0-1-4483</inkml:trace>
        </inkml:traceGroup>
        <inkml:traceGroup>
          <inkml:annotationXML>
            <emma:emma xmlns:emma="http://www.w3.org/2003/04/emma" version="1.0">
              <emma:interpretation id="{6004B15C-8A8D-4A53-8232-83703613D1C9}" emma:medium="tactile" emma:mode="ink">
                <msink:context xmlns:msink="http://schemas.microsoft.com/ink/2010/main" type="inkWord" rotatedBoundingBox="6719,8874 8127,8863 8133,9553 6725,9564"/>
              </emma:interpretation>
              <emma:one-of disjunction-type="recognition" id="oneOf41">
                <emma:interpretation id="interp205" emma:lang="en-US" emma:confidence="1">
                  <emma:literal>makes</emma:literal>
                </emma:interpretation>
                <emma:interpretation id="interp206" emma:lang="en-US" emma:confidence="0">
                  <emma:literal>Makes</emma:literal>
                </emma:interpretation>
                <emma:interpretation id="interp207" emma:lang="en-US" emma:confidence="0">
                  <emma:literal>makos</emma:literal>
                </emma:interpretation>
                <emma:interpretation id="interp208" emma:lang="en-US" emma:confidence="0">
                  <emma:literal>marks</emma:literal>
                </emma:interpretation>
                <emma:interpretation id="interp209" emma:lang="en-US" emma:confidence="0">
                  <emma:literal>mikes</emma:literal>
                </emma:interpretation>
              </emma:one-of>
            </emma:emma>
          </inkml:annotationXML>
          <inkml:trace contextRef="#ctx0" brushRef="#br0" timeOffset="151554.2662">2331 7858 1761,'0'0'865,"0"0"-160,0 0-353,0 0-64,0 0 225,0 20 223,0 2-255,0-1-97,0 0-127,0 0-33,0 0-64,0 0-32,0-21-32,0 0 64,0 0-32,0 0-32,0 0 193,0 0 63,0 0-96,0-21-224,20 0 32,-20 0 32,22-21 65,-22 0-65,20-1 160,-20 23-64,22-23 96,-22 23-95,0 20-161,0 0-32,20 0-64,-20 0 32,0 0 64,0 20 64,0 2 32,0 19 0,0-19-96,0 19 64,22-19-96,-22-1 32,0 0-32,0-21 0,0 0 0,0 0 64,0 0 32,0 0 128,20-21-127,-20 0-33,22-1-64,-2 2 32,2-1 0,-22-1-64,21 2 0,-21 20-32,21 0 31,-21 0 1,0 20 64,0-20 33,21 22-33,-21 19 0,0-19 32,0 20-64,0-21-449,0 0-768,21 0-673,-21 0-1185</inkml:trace>
          <inkml:trace contextRef="#ctx0" brushRef="#br0" timeOffset="153005.0688">2793 7858 4452,'0'0'800,"0"-21"-127,-21 21 32,21 0-161,0-22 1,-21 22-97,21 0-159,-21 22-161,21-1-128,-21-21 0,21 20 0,-21 2-64,21-1 128,0-21-128,0 21 32,0-21-33,0 0 33,0 0 64,21 0 33,0 0 31,0-21-64,-21 21 32,21-21-32,0-1-32,0 22 0,-21-20 0,21 20 0,-21 0-64,0 0 0,0 0 64,0 0 0,0 20 0,21-20 0,-21 22 0,0-1 0,21 0 32,0-21-64,-21 21 32,21-21 32,-21 0 0,21 0 192,0-21 0,0 21-64,-1-21 0,-20-22-31,22 2-1,-2-1-96,2-1 64,-22-20 64,20 23-160,-20-3 96,22-20-96,-22 20 32,0-19 0,0 40 32,0-19 0,0 19 224,0 2 129,0 20-129,0 0-96,0 0-128,0 0-128,-22 0-64,22 20 32,0 2 64,0-1 64,0 21-96,-20-1 64,20 23 0,0-1 0,0 0 0,-22 0 0,22 0 32,0 0-32,0-21 0,0 0 0,0-42 0,0 21-32,0-21 64,0 0 32,22 0 160,-22-21-63,0 0-65,20 0-96,-20-21 0,22-1 0,-22 2-64,20-1 64,-20 21-65,22-21 1,-22 42 32,20-20-32,-20 20-64,0 0 64,22 0 64,-22 20 0,0-20 0,0 20 32,0-20 64,0 22-96,0-1-64,-22-1-32,22-20 0,-20 22 128,20-22-128,-22 0 96,22 0 0,0 0 0,0 0-32,0 0-192,0 0-65,0 0 129,22 21 128,-22-21-32,0 20 64,20-20 32,2 22 32,-2-22 0,2 0 64,-2 0-31,2-22-1,-2 22-32,2-20-64,-2 20 0,2-21-32,-1-1-128,0 2 31,-21 20-95,0-21 192,0 21 32,0-22 32,0 22-64,-21 0 32,21 0-96,-21 0 32,21 22 0,-22-1 64,22-1-32,-20 2 64,20-1-32,0-1 0,0 2 0,20-1 32,2-1 32,-22 2 32,21-22 32,0 0-32,0 0 32,21 0-63,-21-22-1,0 2 0,0-1 0,0-1-32,0 2-32,0-1 128,-21 21-96,0-22 32,0 22 32,0 0-64,0 0 32,0 0-96,0 0-128,0 22 160,-21-22-32,21 21 32,0 21 0,0-21-32,0-1 64,-21 2-32,21-1 32,0 0-32,0 0 0,0-21 96,-21 0-32,21 0-32,0 0 96,-21 0-64,21 0 32,0 0 1,-21 0-33,21-21-96,0 21 32,0 0 32,-21-21-96,21 21 64,0 0-97,21-21 1,-21 21-64,21 0-32,0 0-192,21 0 256,0 0-33,21-22-1857,0 2-2242</inkml:trace>
        </inkml:traceGroup>
        <inkml:traceGroup>
          <inkml:annotationXML>
            <emma:emma xmlns:emma="http://www.w3.org/2003/04/emma" version="1.0">
              <emma:interpretation id="{60294F80-4851-4FEB-954C-D68A449F9C32}" emma:medium="tactile" emma:mode="ink">
                <msink:context xmlns:msink="http://schemas.microsoft.com/ink/2010/main" type="inkWord" rotatedBoundingBox="8964,8789 11256,8771 11264,9817 8972,9835"/>
              </emma:interpretation>
              <emma:one-of disjunction-type="recognition" id="oneOf42">
                <emma:interpretation id="interp210" emma:lang="en-US" emma:confidence="1">
                  <emma:literal>potentials</emma:literal>
                </emma:interpretation>
                <emma:interpretation id="interp211" emma:lang="en-US" emma:confidence="0">
                  <emma:literal>potential</emma:literal>
                </emma:interpretation>
                <emma:interpretation id="interp212" emma:lang="en-US" emma:confidence="0">
                  <emma:literal>potentially</emma:literal>
                </emma:interpretation>
                <emma:interpretation id="interp213" emma:lang="en-US" emma:confidence="0">
                  <emma:literal>potentilla</emma:literal>
                </emma:interpretation>
              </emma:one-of>
            </emma:emma>
          </inkml:annotationXML>
          <inkml:trace contextRef="#ctx0" brushRef="#br0" timeOffset="153753.8701">4578 7774 4516,'0'0'256,"0"0"96,0 0-224,0 21-95,0-21 607,0 42 449,21-1 0,-21 2-256,0-1-160,0 0-289,0 21-160,0 0 0,0-21-95,0 0-97,0 0 0,0-21 64,0-21 0,0 21 160,0-21 256,0 0 1,0-21-193,-21 0-224,21 0-96,0 0 96,21-21-128,-21 0 64,0 0 0,0-21-64,21 0 64,-21 21-64,21-21 0,-21 0-96,21 20 96,-21 2 32,0 19-32,21 22-96,-21-20-32,0 40 96,0 2 128,21-1 32,-21 21-32,0-21 64,0 21-96,0-1 32,0-19 32,0 20-64,-21-42 65,21 0-1,0 21 64,-21-21-96,21 0-128,-21-21-289,21 21-319,-21-21-1058,21 0-1729,0-21-3011</inkml:trace>
          <inkml:trace contextRef="#ctx0" brushRef="#br0" timeOffset="154112.6707">4788 7815 288,'21'0'256,"-21"0"481,0 0 992,21 0-511,-21 0 159,0 0-128,0 0-64,0 0-128,0 0-32,0 0-384,0 0-385,-21 0-160,21 22-64,0-1 32,0-1-32,0 2-32,0-22 64,0 21 0,21-21-64,-21 21 64,21-21 64,0 0-63,0-21 63,-21 21 32,21-21-64,-21 21 0,21-22 0,-21 2 0,-21 20 32,21-21-96,-21-1-64,21 22-160,-21-20 64,0 20-128,0 0-97,0-21-159,21 21-961,0 0-1698</inkml:trace>
          <inkml:trace contextRef="#ctx0" brushRef="#br0" timeOffset="155407.4729">4977 7689 5733,'0'22'416,"21"-22"-288,-21 0 705,42 21 352,-20-21-256,-2 0-544,22 0-225,0 0-96,-20 20-32,20-20 64,-22 0-128,2 0-96,-2 0 64,2 0 32,-22 0 64,20-20 64,-20 20 96,0-21-64,-20 21 128,20-22-128,-22 22 65,22-20 159,-20 20 32,-2 0-191,2 20 31,-2-20-160,22 22 0,-20-1-32,-2 21 32,22-21-64,0-1 0,0 23 0,22-23 0,-22 2 32,20-22 32,2 21 0,20-21-32,-22 0 96,2-21-32,20-1-64,-22 2 32,2-1-64,-2-1 0,-20 22 32,22-20-64,-22 20 32,0 0-32,0 0 32,0 20 32,0-20 33,0 22-1,0-1 0,0-1 64,-22 2-160,22-22 64,0 21-32,0-21-32,-20 0-64,20 0-193,20 0 65,-20 0 128,0 0 96,22-21-32,-22-1 0,20 22-64,2-20-32,-22-1 64,20-1-128,2 22 127,-22-20-95,20 20-32,-20 0 32,0 20 64,22-20 96,-22 22-32,20-1 32,2-1 0,-22 2-64,20-1-64,2-21-64,-2 0 63,2 0 97,-2 0 64,-20-21 0,22-1 32,-2-19 33,-20 19 223,22-19-96,-2-1-96,-20-1 64,21 3-96,-21-24-63,22 1-33,-2 20 0,-20-20 0,22 22 32,-22-1 32,0-1 160,0 23 128,0 20 65,0-21-161,0 21 0,0 0-32,0 0-352,-22 21 96,22 21 32,0-1 0,-20 22 64,20 0-64,-22 1 32,22-1-32,0 0 64,0 0-64,-21-21 64,21-1-192,0 2-320,0-23-449,21 2-576,-21-1-1282,0-21-4164</inkml:trace>
          <inkml:trace contextRef="#ctx0" brushRef="#br0" timeOffset="154455.8712">5124 7270 4099,'0'0'1153,"0"-21"-63,0 21 159,0 0-417,0 0-639,0 21 159,0-1 449,0 23-97,0-1-287,0-1-97,0 22-96,-20 21-31,20-21-97,0 22 32,-22-22-128,22 0 96,0-22-96,0 2 32,0-22-32,0-21-128,0 0-929,0 0-1089,0 0-1954</inkml:trace>
          <inkml:trace contextRef="#ctx0" brushRef="#br0" timeOffset="155610.2733">5608 7626 7943,'20'0'833,"-20"0"-929,22 0 352,-22 0 865,42 0-128,0-20-416,0 20-353,21-21-128,21 21-96,0-22-2691</inkml:trace>
          <inkml:trace contextRef="#ctx0" brushRef="#br0" timeOffset="156125.0742">6069 7732 4067,'0'0'641,"0"20"-385,0-20 257,0 22 576,0 19-289,0-19-511,0 19 63,0-19-96,0-1-128,0 0-63,0-21-33,0 21-64,0-21-481,0 0-1505,0 0-897</inkml:trace>
          <inkml:trace contextRef="#ctx0" brushRef="#br0" timeOffset="156265.4744">6091 7585 8648,'20'-22'672,"-20"2"-63,0 20-385,0 0-320,0 0 0,0 0-513,22 0-1120,-2 0-1666</inkml:trace>
          <inkml:trace contextRef="#ctx0" brushRef="#br0" timeOffset="157232.6762">6301 7795 7206,'0'0'897,"0"0"64,0-21 160,-22 21-256,22 0-256,-20-22-225,20 22-224,-22 0-128,2 22-64,20-22-32,-22 21 64,2-1-64,20 2 64,0 19 0,0-19-96,0-22 96,0 21-32,20-21 64,-20 0-32,22 0 64,-2-21-64,2 21 32,-2-22-64,2 2 32,-22-1 0,20-1 0,-20 2 0,0-1 0,22 21 0,-22-22-96,0 22 0,0 0 0,0 22 64,0-22 0,20 21-32,-20-1 64,22 2 32,-22-1 0,20-21-96,2 20 64,-2 2 32,2-22-32,-2 0 64,2-22 64,-2 2 64,2-1-64,20-1 128,-22-19 33,2-1 63,-2-1 64,2 3-192,-22-3-159,21 0 31,0-20-32,-21 22-32,21-2-32,-21 23 128,0-1-32,-21 21 0,21-22-96,0 22-32,-21 22-96,0-22 64,21 41-32,-22 2 64,2-2 0,-2 22 32,2 0 32,-2 0-32,22 0-64,0-20 32,0-23 0,22 2 0,-2-1 32,2-1 0,-2-20 96,2 0-64,20-20 32,-21-1 0,0-21 0,0 21-32,0-1 0,0 2-32,-21-1 32,21-1 0,-21 22 0,0 0-64,0 0 0,0 0-96,0 22 96,-21-1-32,21-1 64,0 23 0,0-1 0,-21-21 96,21 21-128,0 0 32,0-21-64,0 0 64,-21-21 0,21 21 0,0-21 64,0 0 0,0 0 32,0-21-96,0 21 0,-21-21 0,21 21 0,-21-21 0,0 0 0,0 0 32,0-1-32,21 22 32,0 0-160,0 0-160,21 0 192,0 0 63,0 0-63,21 22-288,0-22-1250,0 0-2882</inkml:trace>
        </inkml:traceGroup>
        <inkml:traceGroup>
          <inkml:annotationXML>
            <emma:emma xmlns:emma="http://www.w3.org/2003/04/emma" version="1.0">
              <emma:interpretation id="{57B32A59-6A5C-4493-8528-8655E31D332D}" emma:medium="tactile" emma:mode="ink">
                <msink:context xmlns:msink="http://schemas.microsoft.com/ink/2010/main" type="inkWord" rotatedBoundingBox="12264,8829 13735,8817 13740,9474 12270,9485"/>
              </emma:interpretation>
              <emma:one-of disjunction-type="recognition" id="oneOf43">
                <emma:interpretation id="interp214" emma:lang="en-US" emma:confidence="1">
                  <emma:literal>which</emma:literal>
                </emma:interpretation>
                <emma:interpretation id="interp215" emma:lang="en-US" emma:confidence="0">
                  <emma:literal>whish</emma:literal>
                </emma:interpretation>
                <emma:interpretation id="interp216" emma:lang="en-US" emma:confidence="0">
                  <emma:literal>whisk</emma:literal>
                </emma:interpretation>
                <emma:interpretation id="interp217" emma:lang="en-US" emma:confidence="0">
                  <emma:literal>Which</emma:literal>
                </emma:interpretation>
                <emma:interpretation id="interp218" emma:lang="en-US" emma:confidence="0">
                  <emma:literal>while</emma:literal>
                </emma:interpretation>
              </emma:one-of>
            </emma:emma>
          </inkml:annotationXML>
          <inkml:trace contextRef="#ctx0" brushRef="#br0" timeOffset="158465.0783">7897 7732 1729,'0'0'833,"0"0"192,0 0-64,0 0-257,0 0-415,0 0 63,0 20 225,-21 2-193,21-1-32,0-1-159,0 2-33,0 19 64,0-19-128,0-1-64,0-21 32,0 0 0,0 21 64,21-21 64,-21-21 129,21 21-193,-21-21-32,21-1-32,0 22 32,-21-20-64,0-1 32,21-1-64,-21 22 0,0 0-64,0 0 32,0 0 64,0 0 128,0 22 64,0-1-95,0-1-65,21 2 0,-21-1-64,21-21 0,0 21 96,-21-21 128,21-21 64,0 0-31,0-1 63,0 2-128,-21-1-64,21-21-64,-21 21 96,0-21-96,21 21-64,-21-1 0,-21 2-352,21 0-353,0-3-832,0 3-2435</inkml:trace>
          <inkml:trace contextRef="#ctx0" brushRef="#br0" timeOffset="158917.4792">8317 7312 4067,'0'-22'225,"0"22"-129,0 0 288,22 0-32,-22 0 577,0 22 256,0-1-160,0 21-128,0-1-288,0 2-193,0 20-128,-22 0-159,22 21-65,-21-21 96,21 0-64,0-21-64,0-1-64,0-19 32,0-22-96,21 21 192,-21-42 96,22 21 0,-22-22-32,20-19-96,22-1-32,-20-1 0,-22 23-64,20-23 0,2 43 32,-22-20-96,0 20 32,0 0-64,0 0 128,0 20 0,0 2 32,0 19 64,0-19-64,0 19-32,0-19-32,0-1-32,20 21 64,-20-42-64,22 21-833,-22-21-1505,20 0-1922</inkml:trace>
          <inkml:trace contextRef="#ctx0" brushRef="#br0" timeOffset="159120.2795">8632 7689 2338,'0'-20'1121,"0"20"-352,0 0 255,0 0-95,0 0 224,0 0 225,0 20-417,0 2-481,0 19-160,0-19-223,0 19-97,0-19 32,0-1 0,0-1-161,0-20-1024,0 0-1249,0 0-1345</inkml:trace>
          <inkml:trace contextRef="#ctx0" brushRef="#br0" timeOffset="159276.2798">8674 7522 7142,'0'-22'1153,"0"1"-576,0 21-385,0 0-192,0 0-160,0 0-288,21 0-577,-21 0-1025,21 21-1506</inkml:trace>
          <inkml:trace contextRef="#ctx0" brushRef="#br0" timeOffset="159837.8807">8863 7732 4804,'0'0'1249,"0"0"-256,0 0 224,-21 0-544,0 0-193,21 0-95,-21 0-129,0 0-128,21 20-96,-21 2 32,21-1-32,-21 21 0,21-21 32,21-1-64,-21 2 32,21-1 32,0 0 1,21-21-1,-21 0 32,21-21 64,-21 0-64,0-1 32,21-19-32,-21 19 64,0-19 32,0-1 97,0-1-129,0 3-64,0-24-32,-21 22-32,0-1 0,21-19 0,-21 20 0,0 21 32,0-1 0,0 22 64,-21-20 1,21 20-97,0 20-129,0-20 33,-21 43 64,21-23 0,0 23 0,-21 20 32,21-22 0,-21 22-32,21 0 32,-21-20-32,21-1 0,0-1-32,0-19 0,21-22 32,-21 21-32,0-21 96,21 0 1,0 0-33,-21-21 64,21 21-128,22-22 32,-23 22-64,2 0 64,-2 22-97,2-22 97,20 21-480,-22-1-1314,22 2-3651</inkml:trace>
        </inkml:traceGroup>
        <inkml:traceGroup>
          <inkml:annotationXML>
            <emma:emma xmlns:emma="http://www.w3.org/2003/04/emma" version="1.0">
              <emma:interpretation id="{98756824-0C79-4A87-A3D6-DEAB6A31A7EA}" emma:medium="tactile" emma:mode="ink">
                <msink:context xmlns:msink="http://schemas.microsoft.com/ink/2010/main" type="inkWord" rotatedBoundingBox="14702,8877 16070,8866 16076,9531 14708,9542"/>
              </emma:interpretation>
              <emma:one-of disjunction-type="recognition" id="oneOf44">
                <emma:interpretation id="interp219" emma:lang="en-US" emma:confidence="0">
                  <emma:literal>create</emma:literal>
                </emma:interpretation>
                <emma:interpretation id="interp220" emma:lang="en-US" emma:confidence="0">
                  <emma:literal>Create</emma:literal>
                </emma:interpretation>
                <emma:interpretation id="interp221" emma:lang="en-US" emma:confidence="0">
                  <emma:literal>Creole</emma:literal>
                </emma:interpretation>
                <emma:interpretation id="interp222" emma:lang="en-US" emma:confidence="0">
                  <emma:literal>crate</emma:literal>
                </emma:interpretation>
                <emma:interpretation id="interp223" emma:lang="en-US" emma:confidence="0">
                  <emma:literal>Crate</emma:literal>
                </emma:interpretation>
              </emma:one-of>
            </emma:emma>
          </inkml:annotationXML>
          <inkml:trace contextRef="#ctx0" brushRef="#br0" timeOffset="163784.6877">10481 7711 3747,'0'0'1217,"0"0"-448,0 0 96,0 0 288,0 0-288,0 0-289,0-22-95,0 22-193,0-20-64,-22 20 128,22-20 1,0-3-1,0 23-96,-20 0-127,20 0 31,-22-20-32,2 20-160,20 20-64,-22-20 64,22 23-64,-20-23 31,-2 40 1,22-18 32,0-1-32,-20 21 64,20-1-64,0-19 64,0 19 0,20 2-64,2-22 128,-22 0-64,20 0-64,2-21 160,-2 21-32,22-21-384,-20 0-897,-2-21-2178</inkml:trace>
          <inkml:trace contextRef="#ctx0" brushRef="#br0" timeOffset="164439.8888">10607 7752 2370,'0'22'384,"0"-22"-384,0 21 673,0-1 63,0 2 33,0-1-256,0-1-193,0 2-32,0-22-64,0 21-31,0-21-33,0 0 128,0 0 449,0 0 384,0 0-641,0-21-384,0-1-96,0-19 0,0-1 32,20 21-32,-20-21-32,0 21 96,22-1-96,-22 22 161,0 0-97,0 0-64,0 0-129,0 0 65,0 0 0,20 0 96,-20 0-32,22 22 64,-2-22 0,2 21-32,-2-21 64,2 0 64,-2 0 65,2 0-33,-1 0 32,0-21-32,0-1-32,-21 22 128,21-20 1,-21 0 159,0 20-96,0-23-63,0 3-33,-21 20-96,21-21-64,-21 21 32,21 0-32,-21 0-96,21 0-64,-21 21 32,21-21 0,-22 20-32,22 23 0,0-23 96,-20 23-64,40-1 128,-20-21-160,22-1 64,-1 2 32,0-1-64,0-21-353,21 0-1152,0 0-1506,-21-21-2466</inkml:trace>
          <inkml:trace contextRef="#ctx0" brushRef="#br0" timeOffset="165282.2903">11069 7711 3171,'-21'0'608,"21"0"289,-21 0 384,21 0-480,0 0-353,0 0-223,-21 21-225,21-21 0,0 20 0,0 2 0,-21-1 32,21-1 64,0-20-64,0 22-32,0-1 64,0-21 0,0 0 0,21 0 32,-21 0 96,0-21-32,21 21-64,0-22-32,-21-19 1,21 19-1,0 2 32,-21-1-128,0-1 96,21 22 0,-21 0 0,0-20 64,0 20 128,0 0-192,0 0-128,0 0-128,0 20 192,0-20-96,0 22 96,0-1-32,0-1 32,0-20 0,21 22-32,-21-22 32,21 0 64,0 0 96,0 0 64,0-22 193,0 2-161,0-1 32,0-1 32,0-18 97,0 17-225,0-18-96,0-1 32,-21-1-96,21 2 0,-1-2 32,-20 23-32,0-23 65,0 43 31,0-20 64,0 20-96,0 0-64,-20 0-64,20 0-96,0 20 0,-21 2 64,0 19 0,21 2 64,-21-2-32,21 22 64,-21 0 0,21 22-32,0-22 0,0-22-32,21 2 0,0-23 32,0 2 32,0-22 32,21 0 64,-22 0-32,2-22-32,20 2-32,-22-1 64,2-1-96,-22 2-32,20-23 64,-20 23-128,0-1 0,0-1 64,0 2 64,-20 20-96,20 0-64,-22 0-33,2 0 1,20 20 0,-22 2 32,22 19 32,0-19 64,0 19 64,0-19-32,22 19 64,-22-41-32,20 22 0,2-22 0,-2 0-64,2 0-673,-22 0-1985,20-22-4165</inkml:trace>
          <inkml:trace contextRef="#ctx0" brushRef="#br0" timeOffset="165516.2907">11132 7563 6213,'0'0'161,"21"0"-226,0-20 642,21 20 416,0-21-288,21-1-417,20 1-192,1 1-128,0 20-1057,22 0-3491</inkml:trace>
        </inkml:traceGroup>
        <inkml:traceGroup>
          <inkml:annotationXML>
            <emma:emma xmlns:emma="http://www.w3.org/2003/04/emma" version="1.0">
              <emma:interpretation id="{0EF330F2-4370-4993-BE89-1C12AD1C85D5}" emma:medium="tactile" emma:mode="ink">
                <msink:context xmlns:msink="http://schemas.microsoft.com/ink/2010/main" type="inkWord" rotatedBoundingBox="16887,8787 17537,8782 17543,9557 16893,9562"/>
              </emma:interpretation>
              <emma:one-of disjunction-type="recognition" id="oneOf45">
                <emma:interpretation id="interp224" emma:lang="en-US" emma:confidence="1">
                  <emma:literal>the</emma:literal>
                </emma:interpretation>
                <emma:interpretation id="interp225" emma:lang="en-US" emma:confidence="0">
                  <emma:literal>The</emma:literal>
                </emma:interpretation>
                <emma:interpretation id="interp226" emma:lang="en-US" emma:confidence="0">
                  <emma:literal>•he</emma:literal>
                </emma:interpretation>
                <emma:interpretation id="interp227" emma:lang="en-US" emma:confidence="0">
                  <emma:literal>She</emma:literal>
                </emma:interpretation>
                <emma:interpretation id="interp228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166701.8928">12497 7669 1985,'0'0'0,"22"0"32,-22 0 353,20-20 480,2 20 63,-2 0 322,2 0-321,20 0 160,-22-23-193,2 23-63,20-20 160,-22 20-256,2-21-257,-2-1-191,1 2-1,0-1-128,0-22 96,-21 23-32,21-23-127,-21 2 31,0 19-32,0-19 64,0 19 128,0 2 0,0 20-63,0-21-33,0 21-96,0 0-32,-21 0-64,21 0-128,0 21 32,-21 21 0,21-21 96,-21 42-32,0 0 64,1 0 0,-2 21-32,22-21 64,-20-21-128,20-1 64,-22 2-32,22-23 32,0-20-64,0 22-129,22-22-287,-22 0-193,0 0 65,20 0-65,-20-22 97,22 2 31,-2 20 289,-20-21 192,21 21-32,-21 0 0,0 0 96,21 21 64,-21-1 32,21 2-32,0-1-32,-21-1 32,21 2 0,0-22 0,0 0 96,0 0 32,0-22-64,0 22-31,-21-41-1,21 19 64,0-19-32,-21 19 0,0 2-32,-21-23 96,21 23 289,0 20-97,-21-20-160,21 20-31,-21 0-97,21 20-64,-21 0 32,21 2-64,0 19 64,0 2-96,21-1 32,21-21-160,0-1-897,42-20-2307</inkml:trace>
          <inkml:trace contextRef="#ctx0" brushRef="#br0" timeOffset="165968.6914">12645 7438 2562,'0'0'3523,"0"0"-3074,0 0 63,0 0-192,0 0-448,-22 0 128,22 21 193,0 20 255,0 2-64,-20 20-127,20 20-97,-22-20-64,2 22-32,20-22-96,-22-21-96,22 0-193,0-21-255,0-21-865,-20 21-1955</inkml:trace>
        </inkml:traceGroup>
        <inkml:traceGroup>
          <inkml:annotationXML>
            <emma:emma xmlns:emma="http://www.w3.org/2003/04/emma" version="1.0">
              <emma:interpretation id="{E4E0996A-A690-4097-BD9F-3AA4C7868610}" emma:medium="tactile" emma:mode="ink">
                <msink:context xmlns:msink="http://schemas.microsoft.com/ink/2010/main" type="inkWord" rotatedBoundingBox="18567,8778 20524,8763 20534,10035 18577,10050"/>
              </emma:interpretation>
              <emma:one-of disjunction-type="recognition" id="oneOf46">
                <emma:interpretation id="interp229" emma:lang="en-US" emma:confidence="1">
                  <emma:literal>original</emma:literal>
                </emma:interpretation>
                <emma:interpretation id="interp230" emma:lang="en-US" emma:confidence="0">
                  <emma:literal>Original</emma:literal>
                </emma:interpretation>
                <emma:interpretation id="interp231" emma:lang="en-US" emma:confidence="0">
                  <emma:literal>•Original</emma:literal>
                </emma:interpretation>
                <emma:interpretation id="interp232" emma:lang="en-US" emma:confidence="0">
                  <emma:literal>originals</emma:literal>
                </emma:interpretation>
                <emma:interpretation id="interp233" emma:lang="en-US" emma:confidence="0">
                  <emma:literal>originate</emma:literal>
                </emma:interpretation>
              </emma:one-of>
            </emma:emma>
          </inkml:annotationXML>
          <inkml:trace contextRef="#ctx0" brushRef="#br0" timeOffset="167294.6939">14283 7669 1345,'0'-20'1922,"0"20"-481,-22 0 0,22 0-352,0 0-160,0 0-256,0-23-257,-20 23 33,20 23-321,0-23-96,-22 0 32,22 20-128,-20 0 64,20 23 0,-21-23 64,21 23-32,0-1 0,0-21-64,21-1-64,-21-20 192,42 0 96,-22 0 96,2 0-95,-2-20-97,2-1 64,-22-21-96,20 21 64,-20-1 32,0 2 32,0-1-96,0-1 33,-20 2-1,20 20 32,-22 0-128,2 0-64,-2 0-64,2 0-449,20 0-352,-22 0-1185,22 20-2722</inkml:trace>
          <inkml:trace contextRef="#ctx0" brushRef="#br0" timeOffset="167637.8944">14471 7689 1729,'0'22'897,"0"-22"-769,-20 21 256,20-1 65,0 2 159,0-1-31,0-1 32,0 2-161,0-1-128,0-21 1,0 0-161,0 20 128,0-20 160,0-20 834,0 20-321,0-21-513,0-1-192,0 2-32,20-23-31,-20 23 127,22-23 0,-22 3-31,20 17 31,-20 3-192,22-1-64,-22 21-64,20-22-32,-20 22-64,22 0 0,-22 0-417,20 22-480,2-22-960,-2 21-1443</inkml:trace>
          <inkml:trace contextRef="#ctx0" brushRef="#br0" timeOffset="168605.0961">15039 7626 5349,'0'-20'1025,"0"20"160,0 0 96,-21 0-576,21-21-417,-21 21 160,21 0-224,-21 21-159,21-21-65,-21 20 0,-1 3-33,22-3 1,0 0 0,0 2-96,0-1 128,0-1-64,22-20 32,-1 22 64,0-22-32,0 0 64,0-22 0,-21 22 0,21-20 0,-21-1 33,21-1 63,-21 2 32,0 20 64,21-20 161,-21 20 31,0-23 64,0 23 1,0 0-321,0 23-224,0-3 32,0 0 96,-21 2 32,21 19-32,0 22 0,-21 0-128,0 1 64,21 20-32,-21 0-32,0 0 32,0 0-64,0-20 32,-1-23 0,2 22-32,-2-42 64,22 0 32,-20 0-32,-2-21 96,22 0-192,-20-21-608,-2 0-1,2-21 64,20 0 321,-22-21 128,22 0 64,-20 0 64,20 0 32,0 0 32,0 21 32,0 0 128,20 21-32,2 0-128,-2 0 0,2 21 0,20-21 0,-22 21-32,22-22-192,1 22-929,-1 0-2659</inkml:trace>
          <inkml:trace contextRef="#ctx0" brushRef="#br0" timeOffset="167856.2949">14787 7606 6726,'0'0'1730,"0"0"-1218,0 0-96,0 20-223,-22 3-33,22-3 32,0 0-96,-20 23-64,20-23 0,0 2 0,0-1-160,0-1-224,0-20-609,0 0-801,0 0-993</inkml:trace>
          <inkml:trace contextRef="#ctx0" brushRef="#br0" timeOffset="167996.6951">14787 7522 7206,'20'-22'865,"-20"1"-480,0 21-257,0 0-256,22 0 31,-22 0-287,20 0-1025,2 0-2211</inkml:trace>
          <inkml:trace contextRef="#ctx0" brushRef="#br0" timeOffset="168823.4965">15249 7649 7943,'0'0'673,"0"0"-609,0 0-96,0 20 160,0 0 160,-21 2-64,21-1-160,0 21 0,-21-21 97,21-1-161,0 2-97,0-1-799,0-21-1250,0 0-1121</inkml:trace>
          <inkml:trace contextRef="#ctx0" brushRef="#br0" timeOffset="168979.4967">15291 7500 5317,'21'-21'1025,"-21"21"-33,0 0-511,0 0-481,0 0-160,0 0-129,0 0-768,21 0-2081</inkml:trace>
          <inkml:trace contextRef="#ctx0" brushRef="#br0" timeOffset="169291.4973">15375 7689 2370,'0'22'1473,"-21"-1"-448,21-1 0,0 2-32,0-1-224,0-21 96,0 20-225,0-20-255,0 22-225,0-22-32,0 0 0,0 0 96,0 0 193,0-22-97,21 2-192,-21-1-32,21-21-32,0 21 32,-21-1 128,21 2-95,0 20 95,0 0-160,-21 0-32,0 0-32,21 20 32,-21-20 0,0 22 32,21-1-64,-21-1-256,21 2-1314,-21-1-1665,21-1-1986</inkml:trace>
          <inkml:trace contextRef="#ctx0" brushRef="#br0" timeOffset="169853.0983">15732 7752 5765,'0'-20'1185,"0"20"-384,0 0 416,0 0-448,-22-21-257,22 21-288,-20 0-127,20 0-130,-22 21 66,2-21-98,20 20 33,-22-20 32,22 22-128,0-22 64,0 21 32,0-21 32,22 0-32,-2 0 64,2 0 32,-2 0-128,-20 0 64,22-21-32,-22 21 32,20-22 32,-20 22 32,0 0-32,0-20-32,0 20-32,0 0-32,22 20 64,-22-20 64,0 22-32,0-1-32,21-21 64,-21 20-64,21-20-64,0 22 64,0-22 64,0 0-32,0-22 32,0 2 1,0-1-33,0-1 96,0-19 288,21-1 65,-21-1 31,0 2-352,0-1-32,0-22 32,0 1-63,-21 22 31,0-1 160,0-1 0,0 23-96,0-1-31,0-1 63,0 22-32,0 0-192,-21 22-192,0-1 128,0 21 96,0 21 0,-21 0 32,21 21-32,0-21 0,0 21-32,21-42-160,21-1-225,0 2-255,0-43-1346,42 20-4004</inkml:trace>
        </inkml:traceGroup>
        <inkml:traceGroup>
          <inkml:annotationXML>
            <emma:emma xmlns:emma="http://www.w3.org/2003/04/emma" version="1.0">
              <emma:interpretation id="{D3F077A9-56A7-4D63-9274-6AEFE7283416}" emma:medium="tactile" emma:mode="ink">
                <msink:context xmlns:msink="http://schemas.microsoft.com/ink/2010/main" type="inkWord" rotatedBoundingBox="21109,8917 22120,8909 22124,9474 21113,9481"/>
              </emma:interpretation>
              <emma:one-of disjunction-type="recognition" id="oneOf47">
                <emma:interpretation id="interp234" emma:lang="en-US" emma:confidence="1">
                  <emma:literal>set</emma:literal>
                </emma:interpretation>
                <emma:interpretation id="interp235" emma:lang="en-US" emma:confidence="0">
                  <emma:literal>sit</emma:literal>
                </emma:interpretation>
                <emma:interpretation id="interp236" emma:lang="en-US" emma:confidence="0">
                  <emma:literal>sot</emma:literal>
                </emma:interpretation>
                <emma:interpretation id="interp237" emma:lang="en-US" emma:confidence="0">
                  <emma:literal>sat</emma:literal>
                </emma:interpretation>
                <emma:interpretation id="interp238" emma:lang="en-US" emma:confidence="0">
                  <emma:literal>net</emma:literal>
                </emma:interpretation>
              </emma:one-of>
            </emma:emma>
          </inkml:annotationXML>
          <inkml:trace contextRef="#ctx0" brushRef="#br0" timeOffset="171054.3004">16719 7878 5220,'0'0'705,"0"0"-449,0 0 65,22-20 319,-22 20 65,20-21-193,-20-21 1,42 21-33,-20-21 1,-2 21-65,2-21-63,20 22-1,-22-3-32,2 3 65,-22 20-1,0 0-160,20 0-64,-20 0-64,0 0-96,0 0-32,0 0 96,-20 20 97,20 3-97,0-3 0,0 22 0,0-21-64,0 21 64,-22-21-64,22-1 64,0 23 0,0-43 64,-20 20-64,20 2 32,0-22 32,0 0 0,-22 0-96,22 0-32,-20-22 0,20 2-64,0 20 64,-22-21-32,22-1 64,0 22-64,0 0-32,0 0-224,0 0 128,0 0 32,0 0 128,22 0 0,-22 22-32,20-22 32,2 21 0,-2-21 0,2 0 64,-2 20-32,1-20 96,21 0-64,-21-20 32,21 20-32,0-21-32,-21-1 64,0 2-64,0-1 96,-21-1-64,21 2 33,-21-1-33,0-1 32,0 22 32,-21-20-96,21 20-32,-21 0-64,0 0-32,21 20 0,-21-20 0,21 22 31,0-1 65,-21 21-64,21-21 64,0 21-32,0-21 32,0 21-32,21-21 0,-21-21 0,21 21 64,0-21 32,0 0 32,0 0 1,21-21 127,-21 21-64,0-21 0,0-21-32,21 21 64,-21-21 33,22-21-65,-23 20-96,2-20-32,-2 22 0,2-1 0,-22-1 0,20 2 32,-20 20-64,0-1 32,0 2 32,0-1 0,0 21 0,0 0-96,0 0-96,0 0-64,-20 21 96,20 21 64,-22-21 32,2 42 0,-2-22 0,2 22 32,-2 0-32,1 0 0,21-20 0,-21-1 32,21-1-160,0-19-513,0-1-384,0-21-993,0 0-1665,0 0-2531</inkml:trace>
          <inkml:trace contextRef="#ctx0" brushRef="#br0" timeOffset="171241.5008">17118 7626 9416,'0'0'-32,"0"0"-288,21 0 352,-21 0 545,21 0 159,21 23 97,0-23-128,0 0-449,42 0-64,0-23-128,0 23-480,22-20-1858,-22 20-4741</inkml:trace>
        </inkml:traceGroup>
        <inkml:traceGroup>
          <inkml:annotationXML>
            <emma:emma xmlns:emma="http://www.w3.org/2003/04/emma" version="1.0">
              <emma:interpretation id="{6C98A736-78D9-491E-BDD2-3C4BF14C90E3}" emma:medium="tactile" emma:mode="ink">
                <msink:context xmlns:msink="http://schemas.microsoft.com/ink/2010/main" type="inkWord" rotatedBoundingBox="22243,8747 22815,8743 22821,9579 22249,9584"/>
              </emma:interpretation>
              <emma:one-of disjunction-type="recognition" id="oneOf48">
                <emma:interpretation id="interp239" emma:lang="en-US" emma:confidence="1">
                  <emma:literal>of</emma:literal>
                </emma:interpretation>
                <emma:interpretation id="interp240" emma:lang="en-US" emma:confidence="0">
                  <emma:literal>oh</emma:literal>
                </emma:interpretation>
                <emma:interpretation id="interp241" emma:lang="en-US" emma:confidence="0">
                  <emma:literal>ol</emma:literal>
                </emma:interpretation>
                <emma:interpretation id="interp242" emma:lang="en-US" emma:confidence="0">
                  <emma:literal>oe</emma:literal>
                </emma:interpretation>
                <emma:interpretation id="interp243" emma:lang="en-US" emma:confidence="0">
                  <emma:literal>bf</emma:literal>
                </emma:interpretation>
              </emma:one-of>
            </emma:emma>
          </inkml:annotationXML>
          <inkml:trace contextRef="#ctx0" brushRef="#br0" timeOffset="171959.1021">17916 7711 6534,'0'0'256,"0"0"-192,-20 0 32,20 0 128,-22 21-96,22-1 33,-20-20 191,20 22-96,0-22-64,0 21 225,0-21-129,20 20 64,-20-20 97,0 22 31,22-22-159,-2 0-65,-20 0-32,22-22-128,-22 22 0,20-20-96,-20-1 0,0-1-32,22 2-96,-22-1 0,0-1 128,-22 2 0,22 0 64,0 20 160,0 0-96,0 0-224,0 0-32,0 20 32,0-20 128,0 20-32,0 2 32,22-22 128,-2 21 32,2-21 129,-2 0-1,22-21 96,-20 21-31,20-22-1,-22 2-96,22-23-95,-20 23 127,20-1-96,-21-21-96,0-1-96,0 2 32,0-2-32,0-20-32,-1 22 96,-20-1-96,22-1 32,-22 43 32,0-20-96,0 20 32,0 0-160,0 0-32,0 0 0,-22 20 160,2 23 64,-1 20 0,-21 20 0,-21 1 0,0 22 0,-1-1 0,22-1-192,0 2-1025,22-22-1794,-2-42-4900</inkml:trace>
        </inkml:traceGroup>
      </inkml:traceGroup>
      <inkml:traceGroup>
        <inkml:annotationXML>
          <emma:emma xmlns:emma="http://www.w3.org/2003/04/emma" version="1.0">
            <emma:interpretation id="{CFCF7BB1-C573-40A5-98FF-0CCB740754C4}" emma:medium="tactile" emma:mode="ink">
              <msink:context xmlns:msink="http://schemas.microsoft.com/ink/2010/main" type="line" rotatedBoundingBox="4977,9970 7155,9874 7188,10630 5010,10726"/>
            </emma:interpretation>
          </emma:emma>
        </inkml:annotationXML>
        <inkml:traceGroup>
          <inkml:annotationXML>
            <emma:emma xmlns:emma="http://www.w3.org/2003/04/emma" version="1.0">
              <emma:interpretation id="{1243B44E-F58B-46F9-A488-E47C2D6F4DC8}" emma:medium="tactile" emma:mode="ink">
                <msink:context xmlns:msink="http://schemas.microsoft.com/ink/2010/main" type="inkWord" rotatedBoundingBox="4977,9970 7155,9874 7188,10630 5010,10726"/>
              </emma:interpretation>
              <emma:one-of disjunction-type="recognition" id="oneOf49">
                <emma:interpretation id="interp244" emma:lang="en-US" emma:confidence="1">
                  <emma:literal>orbital.</emma:literal>
                </emma:interpretation>
                <emma:interpretation id="interp245" emma:lang="en-US" emma:confidence="0">
                  <emma:literal>orbit also</emma:literal>
                </emma:interpretation>
                <emma:interpretation id="interp246" emma:lang="en-US" emma:confidence="0">
                  <emma:literal>or bitts.</emma:literal>
                </emma:interpretation>
                <emma:interpretation id="interp247" emma:lang="en-US" emma:confidence="0">
                  <emma:literal>orbit also.</emma:literal>
                </emma:interpretation>
                <emma:interpretation id="interp248" emma:lang="en-US" emma:confidence="0">
                  <emma:literal>or bites.</emma:literal>
                </emma:interpretation>
              </emma:one-of>
            </emma:emma>
          </inkml:annotationXML>
          <inkml:trace contextRef="#ctx0" brushRef="#br0" timeOffset="173113.504">692 8866 2626,'0'-20'1313,"0"20"-288,0 0-64,-21 0-320,21 0-257,0 0-128,0 0-128,-21 20 97,21 1-129,-21-21 64,21 22 96,0 19-64,-21-19-96,21-2 1,21 1 127,-21 1-128,21-2 32,-21 1-64,21 0 96,0-21-32,0 0 96,0-21 65,0 21 63,0-21 257,-21 1 127,0-2-159,0 1-97,0 1-63,0-2-193,-21 1-32,0 1-96,21-2-32,-21 22-64,0-21-32,0 21-256,21 0-385,0 0-928,0 0-2435,0 0-2849</inkml:trace>
          <inkml:trace contextRef="#ctx0" brushRef="#br0" timeOffset="173409.9045">882 8929 2049,'0'21'1122,"0"-21"-1122,0 22 96,0-22 64,20 20 288,-20 1-31,0-21 63,0 22-32,0-22 257,0 0 96,0 20 320,0-20 224,0 0-224,0 0-320,0-20-160,-20 20-193,20-22-192,0 1-160,0 1-64,0-2 0,0 1-64,20-21 32,-20 21-64,22 21-32,-2-20-32,2 20 32,20-22-1281,0 22-2435</inkml:trace>
          <inkml:trace contextRef="#ctx0" brushRef="#br0" timeOffset="174080.7058">1344 8467 3523,'0'0'1858,"-22"0"-897,22 0-1,0 0-383,0 0-577,0 21-96,0-21 512,0 42 129,0 0-97,0-1-127,0 23-129,0-1-32,0 0 32,0-20-128,0-2-32,-20 1 0,20-21 32,0 1-96,0-2 96,0-20-96,0 0 32,0 0 96,0 0 129,20 0-193,-20-20 0,22-2 0,-22 22-64,20-21 0,2 21 0,-22 0-65,20 21 129,2-21-32,-22 22 65,20-2-1,-20-20-64,0 21 96,0 1 96,0-2 32,0-20-64,-20 21-32,-2-21 65,2 21-97,-2-21 64,2 0-96,-2-21 0,2 21-384,20-21-737,-22 1-801,22-2-833,0 1-2017</inkml:trace>
          <inkml:trace contextRef="#ctx0" brushRef="#br0" timeOffset="174299.1062">1532 8909 7334,'22'0'1025,"-22"0"-1185,0 0 160,0 20 160,0 1 161,0 1-129,0-2-32,0 1-128,0-21 64,-22 22 0,22-2-64,0-20-640,0 0-1955,0 0-928</inkml:trace>
          <inkml:trace contextRef="#ctx0" brushRef="#br0" timeOffset="174455.1063">1574 8720 5541,'0'-43'993,"0"22"-929,0 21-32,0-21-96,0 21-128,21-22-449,-21 2-736,21 20-1602</inkml:trace>
          <inkml:trace contextRef="#ctx0" brushRef="#br0" timeOffset="174891.9072">1701 8866 5829,'20'0'-64,"-20"0"32,22 0 128,20 0 32,-22 0-32,22 21-320,0-21-1377</inkml:trace>
          <inkml:trace contextRef="#ctx0" brushRef="#br0" timeOffset="174735.9069">1743 8404 4452,'0'-21'1569,"0"21"-672,0 0-32,0 0-481,0 0-256,0 21 257,0-21 415,20 42-127,-20-21-64,0 42-193,0 0-160,0 0-63,0 21-97,0 0 64,0 1-96,0-2-64,0-40 32,0-2-64,0 1-32,0-21-192,0-21-385,22 0-961,-22 0-1184,0 0-3332</inkml:trace>
          <inkml:trace contextRef="#ctx0" brushRef="#br0" timeOffset="175859.1089">2037 8887 5124,'-22'0'1089,"2"0"353,-2-21 480,22 21-801,-20 21-737,20-21-224,-22 22-96,22-22 0,0 20-64,-20 1 0,20 1-96,0-2 96,20 1-64,-20 1 32,22-22 0,-22 0 64,20 0 0,2 0 0,-2 0-128,2-22-96,-22 1-32,20 1 192,2-2-64,-22 1 96,0 1 32,20-2-64,-20 22 64,0-21 64,0 21 64,0 0-32,0 0-192,0 21-64,0-21 96,0 22 32,0-2 0,22 1-64,-22 1 64,20-2 0,2-20 0,-2 0 0,2 0 32,-2 0 0,2 0 128,-2-20 0,2-2 96,-2-19 97,2-2 63,-2 23 64,-20-23-159,22-20-65,-22 21-128,20-21 32,-20 0-128,0 0 32,0 21 0,-20 21 0,20 0 65,0 21-1,0-21-64,-22 21-128,22 21-64,-20 0-1,20 0 97,-22 42-32,2 0 128,20 0-96,-22 21 0,22 0 64,0-21-64,0-21 32,22 1-96,-22-23 96,20-20-64,2 21 64,20-21-64,-22-21 64,2 1 0,-2-2 0,22 1 0,-20-21 64,-2 21-32,2-21 0,-22 21-96,21 1 128,-21 20-64,0-22 0,0 22 96,0 0-192,0 22-64,0-2 160,0 1 32,0 21-32,-21 1 0,21-2 0,0-19 0,-22 19 0,22-19 64,-20-2 0,20 1-96,0 0 64,-22-21 64,22 0-32,0 0 65,0 0-65,0-21-64,-20 21 32,20-21-32,-22 1 32,22-2 0,-20 1 32,20 1 0,-22-2 128,22 22 32,0 0-192,0 0-192,0 0-32,22 0 160,-22 22 0,42-22 64,-22 0 0,22 0 32,22 0-64,-22 0-64,21 0-1153,-21-22-2082,0 22-2723</inkml:trace>
          <inkml:trace contextRef="#ctx0" brushRef="#br0" timeOffset="176077.5093">2793 9055 1473,'-21'0'10506,"21"0"-10026,0 0-416,0 0-608,0 0-1506</inkml:trace>
        </inkml:traceGroup>
      </inkml:traceGroup>
    </inkml:traceGroup>
    <inkml:traceGroup>
      <inkml:annotationXML>
        <emma:emma xmlns:emma="http://www.w3.org/2003/04/emma" version="1.0">
          <emma:interpretation id="{C0F7B44F-0C6A-4EA3-95FC-64DF99C655E0}" emma:medium="tactile" emma:mode="ink">
            <msink:context xmlns:msink="http://schemas.microsoft.com/ink/2010/main" type="paragraph" rotatedBoundingBox="1020,11681 14167,11226 14206,12374 1059,128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41EE9F-F577-44E8-A62A-AE21C0122406}" emma:medium="tactile" emma:mode="ink">
              <msink:context xmlns:msink="http://schemas.microsoft.com/ink/2010/main" type="line" rotatedBoundingBox="1020,11681 14167,11226 14206,12374 1059,12828"/>
            </emma:interpretation>
          </emma:emma>
        </inkml:annotationXML>
        <inkml:traceGroup>
          <inkml:annotationXML>
            <emma:emma xmlns:emma="http://www.w3.org/2003/04/emma" version="1.0">
              <emma:interpretation id="{C7D1538A-2A9B-4915-8BC3-6FC38D1704EE}" emma:medium="tactile" emma:mode="ink">
                <msink:context xmlns:msink="http://schemas.microsoft.com/ink/2010/main" type="inkWord" rotatedBoundingBox="1028,11926 1667,11903 1685,12420 1046,12442"/>
              </emma:interpretation>
              <emma:one-of disjunction-type="recognition" id="oneOf50">
                <emma:interpretation id="interp249" emma:lang="en-US" emma:confidence="1">
                  <emma:literal>We</emma:literal>
                </emma:interpretation>
                <emma:interpretation id="interp250" emma:lang="en-US" emma:confidence="0">
                  <emma:literal>we</emma:literal>
                </emma:interpretation>
                <emma:interpretation id="interp251" emma:lang="en-US" emma:confidence="0">
                  <emma:literal>Wee</emma:literal>
                </emma:interpretation>
                <emma:interpretation id="interp252" emma:lang="en-US" emma:confidence="0">
                  <emma:literal>wee</emma:literal>
                </emma:interpretation>
                <emma:interpretation id="interp253" emma:lang="en-US" emma:confidence="0">
                  <emma:literal>WC</emma:literal>
                </emma:interpretation>
              </emma:one-of>
            </emma:emma>
          </inkml:annotationXML>
          <inkml:trace contextRef="#ctx0" brushRef="#br0" timeOffset="183549.9223">-3362 10463 1217,'0'-21'1473,"0"21"65,0 0-225,0-21-160,0 21-320,0 0-161,0 0-31,0 0-321,0 0-128,0 0-64,0 0-63,0 0 351,0 21 96,0 21-191,21-21 31,-21 42-128,0-21-64,0 21-63,21 0-1,-21 0-64,0-21 0,21 0-32,-21-21-32,0-21-32,21 0 128,-21 0 128,22-21 0,-22 0-32,20-21 0,-20 0 0,22 0 1,-22 1-1,0-2-96,0 1-32,20 0 32,-20 0-64,0 21 0,0 21 0,0 0-64,0 0-32,0 0-128,22 21 256,-22 0 128,20 21-128,-20 21 32,22-20-32,-2-2-64,-20 1 32,22-21-96,-2-21 96,-20 21-64,22-21 160,-22 0 32,20-21 96,-20 0 96,0 0-127,0-21 63,0 0-96,0-21-96,0 21-32,0 0-64,0-21-64,0 42-417,-20-21-544,20 21-928,0 21-866,0 0-2498</inkml:trace>
          <inkml:trace contextRef="#ctx0" brushRef="#br0" timeOffset="183924.323">-2962 10673 1953,'0'22'257,"0"-22"223,0 0 673,20 0-32,-20 0 32,0 0 96,22 0-31,-22 0-418,20 0-31,-20 0-192,22 0-33,-22-22-159,0 22-1,0-21-64,0 0 65,0 21-33,0-21-160,-22 21-32,22 0 0,-20 0-96,-2 0-32,2 0-64,20 21-64,-22 0 0,22 0-32,0 21 64,0 0 32,22 0 0,20-21 32,-22 0 0,44 0-320,-2-21-1090,2-21-3170</inkml:trace>
        </inkml:traceGroup>
        <inkml:traceGroup>
          <inkml:annotationXML>
            <emma:emma xmlns:emma="http://www.w3.org/2003/04/emma" version="1.0">
              <emma:interpretation id="{B7829800-70D0-4A35-8852-0DFCF48B7562}" emma:medium="tactile" emma:mode="ink">
                <msink:context xmlns:msink="http://schemas.microsoft.com/ink/2010/main" type="inkWord" rotatedBoundingBox="2313,11799 3216,11768 3239,12455 2337,12487"/>
              </emma:interpretation>
              <emma:one-of disjunction-type="recognition" id="oneOf51">
                <emma:interpretation id="interp254" emma:lang="en-US" emma:confidence="1">
                  <emma:literal>need</emma:literal>
                </emma:interpretation>
                <emma:interpretation id="interp255" emma:lang="en-US" emma:confidence="0">
                  <emma:literal>heed</emma:literal>
                </emma:interpretation>
                <emma:interpretation id="interp256" emma:lang="en-US" emma:confidence="0">
                  <emma:literal>Need</emma:literal>
                </emma:interpretation>
                <emma:interpretation id="interp257" emma:lang="en-US" emma:confidence="0">
                  <emma:literal>nerd</emma:literal>
                </emma:interpretation>
                <emma:interpretation id="interp258" emma:lang="en-US" emma:confidence="0">
                  <emma:literal>reed</emma:literal>
                </emma:interpretation>
              </emma:one-of>
            </emma:emma>
          </inkml:annotationXML>
          <inkml:trace contextRef="#ctx0" brushRef="#br0" timeOffset="184657.5243">-2059 10631 640,'0'0'1570,"0"-21"-930,0 21 481,0 0-64,0 0-64,0 0-224,0 0-225,0 21-287,0-21 415,0 21 33,0 0-96,0 21-321,0 0-96,0-21-64,0 21 32,0-21-96,0 0-32,0 0-32,0-21 32,20 0 32,-20 0 33,0 0 159,0-21-32,0 0-128,22-21-64,-22 0 32,0 21-64,20-20 0,-20-2 0,22 22 0,-22 0 64,20 0-160,-20 21 32,22 0-32,-22 0 128,0 21 128,20 0 96,-20 0 33,22 22-97,-22-2-96,20 1-96,-20 0 32,22-21-64,-22-21-160,0 21-225,20-21-672,-20 0-1473,0 0-2691</inkml:trace>
          <inkml:trace contextRef="#ctx0" brushRef="#br0" timeOffset="185577.9259">-1787 10736 6149,'0'0'481,"0"0"-577,0 0 96,0 21 96,22-21-32,-22 0 288,20 0 193,-20 0 31,22 0 33,-2 0-161,-20-21-95,22 21-129,-22-21 64,0 1-64,20-2 33,-20 1-65,-20 21 32,20-21-64,0 21-64,-22-21-32,22 21 64,-20 0-128,20 21-64,-22 0-96,22 0 96,-20 21 32,20-21 0,0 21 0,0-21 32,20 0-32,-20 0 64,22 0-32,-2 0 64,2-21 0,-2 0 0,2 0 64,20 0 64,-21-21-31,0 0-1,0-21-96,0 21 32,-21 0 0,21 0 32,-21-20-32,0 19 32,0 22-32,-21-21 33,21 21 127,0 0-128,-21 0-128,21 0-64,-21 0-128,21 21 96,0 1 32,-21-2 31,21 22 1,0-21-32,0 0 32,21 0-32,-21 0 32,21-21 0,0 0 0,0 0 32,21 0 32,0 0 32,-21-21-64,21 0 0,-21 0 0,0 21 64,0-21-64,-21 21 64,0 0 33,0 0 159,0 0-96,0-21-96,-21 21-32,21 0-128,-21 21-32,0-21-32,21 21 128,-21 0 0,0 0 0,21 0-33,0 21 33,0-42-64,0 21-32,21 0-128,0-21 192,0 0 64,0 0-32,0-21 96,0 0-32,0-21-32,-21 21 64,21-21 0,0 0 64,-21-21-32,20 21-96,-20-21 32,0 0-32,0 0 0,0 0 0,0 21 32,0 0 32,0 0 353,0 21 159,0 21-63,0 0-513,0 0-160,0 21 32,0 21 64,-20 0 64,20 21 0,0 21 0,0 0-161,20 21-1376,-20-42-3492</inkml:trace>
        </inkml:traceGroup>
        <inkml:traceGroup>
          <inkml:annotationXML>
            <emma:emma xmlns:emma="http://www.w3.org/2003/04/emma" version="1.0">
              <emma:interpretation id="{F693516F-B789-4AF0-BE31-8DDFA072B8A3}" emma:medium="tactile" emma:mode="ink">
                <msink:context xmlns:msink="http://schemas.microsoft.com/ink/2010/main" type="inkWord" rotatedBoundingBox="3923,12128 4197,12118 4205,12347 3931,12357"/>
              </emma:interpretation>
              <emma:one-of disjunction-type="recognition" id="oneOf52">
                <emma:interpretation id="interp259" emma:lang="en-US" emma:confidence="1">
                  <emma:literal>a</emma:literal>
                </emma:interpretation>
                <emma:interpretation id="interp260" emma:lang="en-US" emma:confidence="0">
                  <emma:literal>A</emma:literal>
                </emma:interpretation>
                <emma:interpretation id="interp261" emma:lang="en-US" emma:confidence="0">
                  <emma:literal>hr</emma:literal>
                </emma:interpretation>
                <emma:interpretation id="interp262" emma:lang="en-US" emma:confidence="0">
                  <emma:literal>Cr</emma:literal>
                </emma:interpretation>
                <emma:interpretation id="interp263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186217.5271">-295 10673 3555,'0'0'1377,"0"0"-544,-21 0 352,21-21-352,0 21-545,0 0-96,-21-21 33,21 0 31,0 21 128,0-21 97,-21 21 63,21 0-63,-21 0-97,21 0-256,-21 21-64,21 0-32,-21 0-32,0 0 64,21 21 0,-21-21 0,21 0-64,0 0 32,0 0-64,21-21 32,0 21 128,-21-21 257,21-21 31,21 0 1,-21 21-97,0-21-128,0 0-96,-21 21 32,21-21-64,-21 21-32,0 0 0,0 0-32,0 0 0,0 0-64,0 21 96,0-21-32,21 21 0,0 0-320,0-21-961,0 0-2274</inkml:trace>
        </inkml:traceGroup>
        <inkml:traceGroup>
          <inkml:annotationXML>
            <emma:emma xmlns:emma="http://www.w3.org/2003/04/emma" version="1.0">
              <emma:interpretation id="{20C04E55-14A1-4BC2-999F-1722E1EFA418}" emma:medium="tactile" emma:mode="ink">
                <msink:context xmlns:msink="http://schemas.microsoft.com/ink/2010/main" type="inkWord" rotatedBoundingBox="5077,12052 5943,12022 5960,12497 5094,12527"/>
              </emma:interpretation>
              <emma:one-of disjunction-type="recognition" id="oneOf53">
                <emma:interpretation id="interp264" emma:lang="en-US" emma:confidence="1">
                  <emma:literal>way</emma:literal>
                </emma:interpretation>
                <emma:interpretation id="interp265" emma:lang="en-US" emma:confidence="0">
                  <emma:literal>way,</emma:literal>
                </emma:interpretation>
                <emma:interpretation id="interp266" emma:lang="en-US" emma:confidence="0">
                  <emma:literal>ways</emma:literal>
                </emma:interpretation>
                <emma:interpretation id="interp267" emma:lang="en-US" emma:confidence="0">
                  <emma:literal>wav,</emma:literal>
                </emma:interpretation>
                <emma:interpretation id="interp268" emma:lang="en-US" emma:confidence="0">
                  <emma:literal>wax,</emma:literal>
                </emma:interpretation>
              </emma:one-of>
            </emma:emma>
          </inkml:annotationXML>
          <inkml:trace contextRef="#ctx0" brushRef="#br0" timeOffset="186966.3283">692 10568 3042,'0'-21'1506,"0"21"-705,0 0 63,0 0-319,0 0-449,0 0-32,0 0 160,0 21 577,0 0-224,0 21-225,0-21-64,0 22-96,0-23 33,0 1-161,0 0-32,0-21-32,21 0 96,-21 0 64,0 0 0,21 0 64,0-21-96,0 0 1,-21 1-97,21-2-64,0 1 64,-21 0-64,0 21-1,21 0 33,-21 0-96,0 0 64,0 0 96,0 21-32,0-21 97,0 43-33,0-23 0,21 1-96,-21 0 0,22 0 0,-22-21 0,20 0 0,-20 0 224,22 0 0,-2 0 0,-20-21 1,22 0-33,-22 0-128,20 1 32,-20-23-32,0 22-96,0-21-96,0 21-545,0 0-960,22 0-1250,-22 0-3235</inkml:trace>
          <inkml:trace contextRef="#ctx0" brushRef="#br0" timeOffset="187403.1291">1218 10610 928,'-22'0'1538,"22"-21"-65,-20 21-320,20-21 289,-22 21-129,22 0 0,-20 0-640,20 0-385,-22 21-160,2 0-32,20 0 32,-22 0-31,22 0-33,-20 21 96,20-21-32,0 0-224,0 0 32,20-21 64,2 0 160,-2 0-32,2-21 32,-2 0-64,2 0 32,-2 1-64,-20-2-96,22 22 64,-22-21-96,20 21-64,-20 0 128,0 0-32,0 21 128,0-21-160,0 22 128,22-2-64,-22-20-64,20 21-608,2 0-1026,-2-21-1409,-20 0-1730</inkml:trace>
          <inkml:trace contextRef="#ctx0" brushRef="#br0" timeOffset="187824.3298">1386 10568 7366,'-22'0'1218,"22"0"-1282,0 21 160,0 0 480,0 0-95,22 0-321,-22 22-32,20-23-32,2 1-608,-2 0-3813</inkml:trace>
          <inkml:trace contextRef="#ctx0" brushRef="#br0" timeOffset="187637.1295">1532 10631 3427,'22'0'1025,"-22"-21"640,0 21 577,0 0-416,0 0-577,0 0-448,-22 21-513,22-21-224,-20 21-32,-2 22 0,22-23 1,-20 22-1,-2 0-32,2 0 0,20 0 32,-22 0-64,22-21-417,0 0-608,0-21-480,0 0-257,22-21-1633</inkml:trace>
        </inkml:traceGroup>
        <inkml:traceGroup>
          <inkml:annotationXML>
            <emma:emma xmlns:emma="http://www.w3.org/2003/04/emma" version="1.0">
              <emma:interpretation id="{D157F431-EE17-4C01-A676-24500D4B3960}" emma:medium="tactile" emma:mode="ink">
                <msink:context xmlns:msink="http://schemas.microsoft.com/ink/2010/main" type="inkWord" rotatedBoundingBox="6875,11478 7271,11465 7301,12324 6905,12338"/>
              </emma:interpretation>
              <emma:one-of disjunction-type="recognition" id="oneOf54">
                <emma:interpretation id="interp269" emma:lang="en-US" emma:confidence="1">
                  <emma:literal>to</emma:literal>
                </emma:interpretation>
                <emma:interpretation id="interp270" emma:lang="en-US" emma:confidence="0">
                  <emma:literal>fo</emma:literal>
                </emma:interpretation>
                <emma:interpretation id="interp271" emma:lang="en-US" emma:confidence="0">
                  <emma:literal>To</emma:literal>
                </emma:interpretation>
                <emma:interpretation id="interp272" emma:lang="en-US" emma:confidence="0">
                  <emma:literal>t0</emma:literal>
                </emma:interpretation>
                <emma:interpretation id="interp273" emma:lang="en-US" emma:confidence="0">
                  <emma:literal>ho</emma:literal>
                </emma:interpretation>
              </emma:one-of>
            </emma:emma>
          </inkml:annotationXML>
          <inkml:trace contextRef="#ctx0" brushRef="#br0" timeOffset="188729.1314">2499 10442 7623,'0'0'320,"0"0"-640,20 0 256,-20 0 288,43 0 160,-22 0-95,21 0-1,-21 0-192,21 0-32,-21 0 0,0 21-64,0-21 96,0 21-32,-21 0 32,21 0 193,-21 0 31,-21 21-32,21-21-224,0 0 0,0 0-64,0 0-96,21-21 96,0 22 0,-21-22 160,21-22 32,0 22 33,0-21 95,0 0 32,-21 0-63,0 0 31,0-21-128,0 21 32,-21 0-192,0 0 0,0 0 0,-21 21-64,21-21-416,0 21-1602,0 0-3683</inkml:trace>
          <inkml:trace contextRef="#ctx0" brushRef="#br0" timeOffset="188339.1308">2646 9959 7623,'-21'0'544,"21"0"-448,0-21 97,0 21 31,0 21-320,0 0 128,0-1 288,0 23 257,-21 20-257,21 0 32,0 21-128,0 21-160,0 0 0,0 0 1,-21-21-33,21-21-64,0-21-33,0-21 1,0 0-64,21-21-448,-21 0-225,0-21-1313,0-21-3395</inkml:trace>
        </inkml:traceGroup>
        <inkml:traceGroup>
          <inkml:annotationXML>
            <emma:emma xmlns:emma="http://www.w3.org/2003/04/emma" version="1.0">
              <emma:interpretation id="{88D42226-7D2B-4607-A638-6C956DB47F0F}" emma:medium="tactile" emma:mode="ink">
                <msink:context xmlns:msink="http://schemas.microsoft.com/ink/2010/main" type="inkWord" rotatedBoundingBox="8151,11496 10915,11401 10952,12486 8189,12582"/>
              </emma:interpretation>
              <emma:one-of disjunction-type="recognition" id="oneOf55">
                <emma:interpretation id="interp274" emma:lang="en-US" emma:confidence="1">
                  <emma:literal>represent</emma:literal>
                </emma:interpretation>
                <emma:interpretation id="interp275" emma:lang="en-US" emma:confidence="0">
                  <emma:literal>represents</emma:literal>
                </emma:interpretation>
                <emma:interpretation id="interp276" emma:lang="en-US" emma:confidence="0">
                  <emma:literal>repressing</emma:literal>
                </emma:interpretation>
                <emma:interpretation id="interp277" emma:lang="en-US" emma:confidence="0">
                  <emma:literal>reprising</emma:literal>
                </emma:interpretation>
                <emma:interpretation id="interp278" emma:lang="en-US" emma:confidence="0">
                  <emma:literal>repress</emma:literal>
                </emma:interpretation>
              </emma:one-of>
            </emma:emma>
          </inkml:annotationXML>
          <inkml:trace contextRef="#ctx0" brushRef="#br0" timeOffset="190164.3339">3780 10421 2914,'0'0'1602,"0"0"-866,0 0-255,0 0-97,0 0-192,0 0 545,0 21 96,0 0-289,0 0-127,0 21-97,0-21-96,0 0 97,0 0-97,0-21-64,0 21 64,0-21 65,0 0 63,0 0 96,0-21-223,0 21-129,0-42-96,0 21 32,0-21-64,21 21 64,-21-21 0,21 21-32,-21-21 0,0 42 0,0-21-64,21 21-32,-21 0-33,0 0 65,0 0 0,21 0 96,-21 21-64,21 0-32,0-21 64,-21 21 0,21 0 96,0-21-96,0 21 64,0-21-32,-21 0 0,21 0 65,-21 0-1,21-21 32,-21 0-32,0 0 0,21 0-32,-21 0 0,0 0-32,0 0 32,-21 0 64,21 0-96,0 0 32,-21 21-32,21 0-128,-21 21-32,21-21 64,-21 42 0,21-21 0,0 21 64,0 0 0,0 0-32,0 0 0,21 0 32,-21-21 0,42 0-32,-21-21 64,0 0 0,21 0 32,1-21-32,-1 0-32,0 0 0,0-21-64,-22 21 64,2 0 0,-2 0 32,2-21-32,-22 21-32,0 21 32,0-21 96,0 21-32,0 0-32,0 0-64,0 0-32,-22 21 0,22 0 128,0 21-64,-20 0 0,20 0 0,0 21 0,-22 0 0,22 22 0,-20-23 64,20 22-64,0-21 32,0 0-32,-22-42 0,22 21 0,0-42 0,0 0 128,0 0 64,0 0 1,0-21-193,0 0-64,0-21 0,22-21-1,-22-21-31,0 21-64,0-21 0,0 0 32,20 0 96,-20 21 32,22 21 0,-22 0-64,20 21 0,2-21 0,-22 42 0,20-21-96,1 21 63,-21 21 161,21 0 65,0 21 31,-21-21-64,0 21 0,0 0-32,0-21-32,0 0 32,0 0 128,-21-21-32,0 21-63,0-21 31,1 0-96,-2 0-64,2 0-32,-2-21-257,2 0-415,-2 0-962,22 0-1697</inkml:trace>
          <inkml:trace contextRef="#ctx0" brushRef="#br0" timeOffset="191911.5371">4599 10442 4676,'0'0'993,"0"0"-833,0 0-224,0 0 544,0 21 257,0-21-96,0 21-257,0 0-96,0 0 33,0-21-1,0 21 289,0-21-129,0 0 0,0 0 65,0 0-97,0-21-319,0 0-129,21 0 0,-21 0-33,0-21 66,21 0-66,-21 0 66,0 21-66,21 0 33,-21 0-96,0 21 0,0 0-32,21 0 96,-21 21 0,0-21 64,21 21-32,-21 0 64,21 0-64,-21 0-64,21 0 192,-21-21-224,21 0 128,0 21 32,-21-21-128,21 0 160,0 0-32,0-21 0,-21 21-32,21-21 33,0 0 31,-21 0-32,0 0 0,0 21 64,0-21 0,0 0-64,0 21 0,0-21 128,-21 21 0,21 0-95,-21 21-129,21 0-1,-21 21 1,21 0 0,0 0 0,0-21 32,0 21-32,21-21 32,-21 0-64,21 0 64,0-21 64,21 0 0,-21 0 0,0-21 33,22-21-33,-23 21-64,22 0 96,-20-21-96,-2 21 0,2-21 96,-22 21-128,20 0 64,-20 0-32,0 21 32,0 0-64,0 0 64,0 0 32,0 21 64,0 21 32,0-21-64,0 0-64,0 21 32,0-21-32,0 0-32,-20 0 32,20 0 0,0 0 65,-22-21-1,22 21 0,-20-21 32,20 0-64,-22 0-32,22 0-128,-20 0-32,20-21-64,0 0 127,-22 21-31,22-21 96,0 21-32,0 0-64,0 0-128,0 0 64,22 0 64,-22 0 32,20 21 32,2-21 64,-2 21 0,2 0-64,-2-21 32,2 21 32,20-21 0,-22 0-32,22 0 32,-20-21 0,20 21 0,-22-21 0,2-21 32,-2 21-64,2 0 64,-22-21-64,0 21 32,0 0 0,0 0 0,0 0 64,0 21-32,-22 0-64,22 0-32,0 0-64,0 21 64,-20 0 64,20 0 32,0 21 0,-22 0 0,22-21-64,0 0 32,0 0-32,22 0 0,-22-21 32,20 0 65,2 0-33,-2-21 0,2 21 0,-2-21 32,2 0-96,-2 0 32,2 0-32,-22 0 0,20 21 0,-20 0-32,0 0-32,0 0 64,0 0-64,0 0 64,0 21 32,0-21 0,0 21-32,0 0 64,0 0-128,0-21 64,0 21 0,0-21 0,0 0-32,22 0 64,-22 0-32,0-21 64,20 21-128,2-21 64,-22 0 0,20 21 0,-20-21-96,22 21 32,-2 0-65,-20-21-31,22 21-32,-22 0 64,0 0 0,20 21 64,-20-21 64,22 21 0,-22 0-32,20 0 0,1 0 32,1-21 32,-2 21 0,22-21 0,-20 0 0,20 0 0,-22 0 64,22-21 32,-20 0 64,20-21-64,-22 21 1,22-21 63,-20 0 0,-2-21-96,2 0-64,-22-21-32,20 21 96,-20 0-96,0 21 0,0 0 0,0 0 32,0 21 0,0 21 0,0 0 64,0 0 0,0 0-128,0 0-96,0 0 64,-20 21 32,20 21 32,0 0-32,-22 21 32,22 0 0,-20 21 64,-2 0-64,22-21 0,-20 21 0,20-42 0,0 0 32,0-21-32,0 0-128,0-21-448,0 0-770,0 0-1985,0-21-4580</inkml:trace>
          <inkml:trace contextRef="#ctx0" brushRef="#br0" timeOffset="192114.3374">5817 10211 896,'0'0'8809,"0"0"-9001,22 0 31,-2 0 578,22 0 832,0 0 32,22 0-192,-2 0-416,2 0-385,20-21-160,20 21-128,2-21-801,-2 0-1729</inkml:trace>
        </inkml:traceGroup>
        <inkml:traceGroup>
          <inkml:annotationXML>
            <emma:emma xmlns:emma="http://www.w3.org/2003/04/emma" version="1.0">
              <emma:interpretation id="{51DA225A-3DF1-4983-82F3-A9CA27912C10}" emma:medium="tactile" emma:mode="ink">
                <msink:context xmlns:msink="http://schemas.microsoft.com/ink/2010/main" type="inkWord" rotatedBoundingBox="11783,11394 14169,11311 14198,12127 11811,12210"/>
              </emma:interpretation>
              <emma:one-of disjunction-type="recognition" id="oneOf56">
                <emma:interpretation id="interp279" emma:lang="en-US" emma:confidence="0">
                  <emma:literal>orbits.</emma:literal>
                </emma:interpretation>
                <emma:interpretation id="interp280" emma:lang="en-US" emma:confidence="0">
                  <emma:literal>orbital.</emma:literal>
                </emma:interpretation>
                <emma:interpretation id="interp281" emma:lang="en-US" emma:confidence="0">
                  <emma:literal>orbital</emma:literal>
                </emma:interpretation>
                <emma:interpretation id="interp282" emma:lang="en-US" emma:confidence="0">
                  <emma:literal>orbital...</emma:literal>
                </emma:interpretation>
                <emma:interpretation id="interp283" emma:lang="en-US" emma:confidence="0">
                  <emma:literal>Orbital.</emma:literal>
                </emma:interpretation>
              </emma:one-of>
            </emma:emma>
          </inkml:annotationXML>
          <inkml:trace contextRef="#ctx0" brushRef="#br0" timeOffset="192800.7387">7519 10400 2498,'0'-21'1601,"0"21"-191,0 0-129,0 0-128,0 0-224,0 0-256,-21 0-65,21 0 33,0 0-193,-22 0-63,22 0-289,-20 21-32,20-21 0,-22 21-64,22 21 96,-20-21-64,20 21 32,0-21-32,0 0-32,20 0-32,-20-21 96,22 0 0,20 0 64,-21 0 64,0 0-64,0-21 1,0 0 31,0 0-64,-21 0 32,0-21 32,0 42 32,0-21 0,-21 0-192,0 0 65,21 21-65,-21 0-33,0 0-31,0 0-352,-1 0-641,22 21-1185,0-21-2402</inkml:trace>
          <inkml:trace contextRef="#ctx0" brushRef="#br0" timeOffset="193237.5393">7687 10442 3299,'21'21'1345,"-21"-21"-1121,0 0 865,0 21 545,21-21-545,-21 21-289,0 0-287,0-21-97,21 21-127,-21 0-33,0-21-128,0 0 96,0 0 97,0 0 479,0 0 129,0 0-480,-21 0-225,21-21-96,0 0-32,-21 0 0,21-21-32,0 21-32,21-21 64,-21 42 0,21-21-64,-21 21-64,21-21-64,0 21 64,0 0 0,0 0-32,21 21-448,0-21-738,-21 0-1568,21 0-3716</inkml:trace>
          <inkml:trace contextRef="#ctx0" brushRef="#br0" timeOffset="193596.3401">8086 9959 7334,'0'0'673,"0"0"-577,0 0-96,0 21 160,-21-1 65,21 2 351,0-1 97,0 21-129,0 0-31,0 0-193,0 0-32,0 21-31,0-21-1,0 0-64,0 0-64,0-21 64,0 0-96,0-21-96,0 21 64,0-21-32,0 0 129,21 0 63,-21-21-128,21 21 0,0-21-64,0 0-32,-21 21 0,21 0-32,0 0 0,-21 0 64,0 0 64,21 21 64,-21-21-32,0 21 0,0 0-128,0 0 97,0 0-1,0 0 64,-21-21 0,0 21 0,0-21-64,0 0-192,-21 0-192,21 0-449,0-21-1025,0 0-4099</inkml:trace>
          <inkml:trace contextRef="#ctx0" brushRef="#br0" timeOffset="193970.7407">8359 10400 6566,'-20'-21'640,"20"21"-191,0 0-225,0 0-160,0 0 449,20 0 511,-20 21-159,0 0-32,0-21-256,0 42-193,0-21-224,22 0-32,-22 0-32,0-21-64,0 21-32,0-21-320,0 0-801,0 0-1762,0-21-4900</inkml:trace>
          <inkml:trace contextRef="#ctx0" brushRef="#br0" timeOffset="194095.5409">8381 10148 8167,'20'-21'192,"-20"0"-832,0 21-1378,0-21-288</inkml:trace>
          <inkml:trace contextRef="#ctx0" brushRef="#br0" timeOffset="194563.5418">8443 10358 9256,'0'0'417,"0"0"-513,22 0-97,-22 0 354,42 0 383,-22 0 97,22-21-161,0 21-320,21 0-96,-21 0-96,0 0-1025,0 21-1633,-21-21-2884</inkml:trace>
          <inkml:trace contextRef="#ctx0" brushRef="#br0" timeOffset="195624.3435">8716 9959 1409,'0'-21'1153,"0"-1"416,0 22 225,0 0-545,0 0-64,0 0-192,0 0-320,0 0 32,0 22 416,0 20-224,0 0-289,0 21-127,-21 0-33,0 21-192,0 21-32,21-21-127,-21 0-33,0-21-64,21-42-417,21 21-448,0-42-1249,0 0-7591</inkml:trace>
          <inkml:trace contextRef="#ctx0" brushRef="#br0" timeOffset="195187.5429">8905 10358 6534,'0'0'1185,"0"0"-545,-21 0 161,21 0-224,0 0-225,-21 0 0,0 0-159,0 21 95,0 0-96,0 0 0,0 0 96,21 0-31,-21-21-193,21 21-64,0-21 32,21 21 32,-21-21 64,21 0-64,0 0 32,0-21 32,0 21-96,-21-21 32,21 0-64,0 0 64,0 21-32,-21-21-64,0 21 64,21 0-96,-21 0-64,0 0-64,0 0 160,0 21 32,0-21 0,0 21 0,0 0 0,21 0 0,-21 0-32,21 0 32,0-21 32,0 0 0,0 0 32,21-21 32,-21 0-64,21 0 32,-20-21-64,20 0 64,-22 0-32,22 0 32,-20-21-31,20-21-33,-22 21 32,2-22-64,-2 44 64,-20-22 32,22 20 96,-22 2 96,0 41 96,0-22-31,-22 22-225,2 0-96,20 0-32,-42 22-32,20 19-32,2 2 96,-22-1 32,20 20 0,2 23 0,-2-22-32,2 0 32,20 0 96,0-21-64,20 21-64,2-42 96,-2 0-64,22 0 32,-20 0-128,20-21-609,-22 0-1633,22 0-5765</inkml:trace>
          <inkml:trace contextRef="#ctx0" brushRef="#br0" timeOffset="196404.345">9682 10316 1313,'0'0'1890,"0"-21"-1154,0 21 866,0-21-65,0 21 161,0-21-225,0 21-416,-20 0-416,-2 0-321,22 0-32,-20 0-127,-2 21-65,2-21 0,-2 21-96,2 0 64,-2 0-32,2 0-32,20-21-32,0 21-32,0-21 96,0 0-32,0 21-32,20-21 128,2 21-96,-2-21 64,2 21-32,-2-21-32,2 21 0,-2 0 64,-20 0 32,0-21 128,0 21 65,0 0 127,0-21 64,-20 21-95,-2-21-193,2 0-64,-2 0 0,-20 0-64,22 0-160,-2-21-609,2 0-768,20 0-2146,0 0-4485</inkml:trace>
          <inkml:trace contextRef="#ctx0" brushRef="#br0" timeOffset="196653.9453">9788 10568 8295,'0'0'1121,"0"0"-704,0 0 992,0 0 0,0 0-352,0 0-832,0 0-225,0 0-993,0-21-4004</inkml:trace>
        </inkml:traceGroup>
      </inkml:traceGroup>
    </inkml:traceGroup>
    <inkml:traceGroup>
      <inkml:annotationXML>
        <emma:emma xmlns:emma="http://www.w3.org/2003/04/emma" version="1.0">
          <emma:interpretation id="{8D821373-454B-4251-900B-DDCBCE02E568}" emma:medium="tactile" emma:mode="ink">
            <msink:context xmlns:msink="http://schemas.microsoft.com/ink/2010/main" type="paragraph" rotatedBoundingBox="2896,12849 22411,12731 22417,13811 2903,139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1D49B42-AB60-40FD-92A8-A5AD67064566}" emma:medium="tactile" emma:mode="ink">
              <msink:context xmlns:msink="http://schemas.microsoft.com/ink/2010/main" type="line" rotatedBoundingBox="2896,12849 22411,12731 22417,13811 2903,13930"/>
            </emma:interpretation>
          </emma:emma>
        </inkml:annotationXML>
        <inkml:traceGroup>
          <inkml:annotationXML>
            <emma:emma xmlns:emma="http://www.w3.org/2003/04/emma" version="1.0">
              <emma:interpretation id="{85559DC8-4732-4318-AB30-9E0F9C8551A7}" emma:medium="tactile" emma:mode="ink">
                <msink:context xmlns:msink="http://schemas.microsoft.com/ink/2010/main" type="inkWord" rotatedBoundingBox="2896,12849 4747,12838 4752,13752 2902,13764"/>
              </emma:interpretation>
              <emma:one-of disjunction-type="recognition" id="oneOf57">
                <emma:interpretation id="interp284" emma:lang="en-US" emma:confidence="1">
                  <emma:literal>Almost</emma:literal>
                </emma:interpretation>
                <emma:interpretation id="interp285" emma:lang="en-US" emma:confidence="0">
                  <emma:literal>Almont</emma:literal>
                </emma:interpretation>
                <emma:interpretation id="interp286" emma:lang="en-US" emma:confidence="0">
                  <emma:literal>Amort</emma:literal>
                </emma:interpretation>
                <emma:interpretation id="interp287" emma:lang="en-US" emma:confidence="0">
                  <emma:literal>Amos</emma:literal>
                </emma:interpretation>
                <emma:interpretation id="interp288" emma:lang="en-US" emma:confidence="0">
                  <emma:literal>Ammos</emma:literal>
                </emma:interpretation>
              </emma:one-of>
            </emma:emma>
          </inkml:annotationXML>
          <inkml:trace contextRef="#ctx0" brushRef="#br0" timeOffset="198338.7484">-1492 12186 2754,'0'42'705,"0"-42"-321,0 0-256,0 0-64,0 0 513,0 0 736,0 0 193,21-21-353,-21 0-609,21 0-31,-21-21 95,21 0-63,0 0-97,0 0-31,-21-21-129,21 0-32,0-21-160,0-1 32,-21 22-64,21 0 0,-21 0 97,21 22 63,-21 19 64,0 1 0,0 21-31,0 0 127,0 0-224,0 0-256,0 0-256,0 21 288,0 1 96,0 19-32,21 22 64,-21 0-32,21 22 64,-21 19-32,21-19-32,-21-1 32,0-21-64,0 0 0,0-42 0,0 0 0,0 0-160,0-21-353,0 0-512,0 0-160,0 0-448,0-21-3877</inkml:trace>
          <inkml:trace contextRef="#ctx0" brushRef="#br0" timeOffset="198510.3487">-1387 12017 4516,'0'0'1633,"21"0"-1729,-21 0-96,21-20 256,-21 20 160,42-21-64,-21 21-127,0-22-33,21 2-417,-21-1-2177</inkml:trace>
          <inkml:trace contextRef="#ctx0" brushRef="#br0" timeOffset="198884.7494">-1030 11513 5829,'0'-21'769,"0"21"-289,0 0-320,0 0-96,0 0 929,0 21-32,0 21-64,0 1-416,0 19-129,0 2-192,0 20-32,0-1-32,-22-20-192,22 22-865,0-43-832,0-21-1763</inkml:trace>
          <inkml:trace contextRef="#ctx0" brushRef="#br0" timeOffset="199664.7507">-884 11913 1825,'0'0'897,"0"0"-1025,0 21 160,0-21 769,0 20 320,0 2-128,0-1-192,0-1-289,0 2-128,0 20 33,0-21-161,0 0-128,0 0-64,0-21 0,0 21-128,0-21 128,0 0 128,0-21 129,22 21-33,-22-42-96,20 21-96,-20-21-64,22 0 64,-2-1 97,2 2 31,-22 19-64,21 2-64,-21 20-192,0 0-32,0 0 32,21 0 192,-21 20 64,0 2 0,0 19-64,0-19 0,0 19-96,0-19 64,0-1-64,21 0-64,-21-21 64,0 21 0,21-21 225,0-21 95,0 0-64,0 0-32,0-1-192,0-19 32,21 19-32,-21-19 0,-21 19-32,21 22-32,-21-20-160,0 20 128,0 20 32,0-20 192,0 22-64,0-1 0,0 21-96,0-1 32,0-19 1,0-1-98,0 0-351,21 0-577,0-21-1281,0 0-2210</inkml:trace>
          <inkml:trace contextRef="#ctx0" brushRef="#br0" timeOffset="199976.7513">-274 11913 5829,'0'0'705,"-21"0"-257,21 0-256,0 21-32,-21-21-63,21 20 127,0 2-32,-21-1-64,21 21 96,0-21-160,21 0-32,-21 0 32,21 0 97,0-21 383,-21 0-192,21 0-31,0 0 95,0-21-96,0 0-63,0 0 63,-21 0-64,0-1 65,0 22-1,0-20-128,-21-1-160,0-1 0,0 2-96,0 20 32,0 0-224,0-21-545,0 42-929,21-21-2402</inkml:trace>
          <inkml:trace contextRef="#ctx0" brushRef="#br0" timeOffset="200319.9518">21 11850 6117,'0'0'417,"0"0"95,-22 0-224,1 0 33,21 0 63,-21 21-96,21-21 1,-21 20-225,21-20-64,0 22-96,0-22-32,21 21 31,-21-21 97,21 20 0,-21-20 0,21 22-32,1-22 96,-22 21-32,20-21 1,-20 20 159,0-20 128,0 22 545,0-22 224,-20 21-449,20 0-351,-22-21-97,1 21-128,0-21-96,0 21-481,21-21-1504,-21 0-2276</inkml:trace>
          <inkml:trace contextRef="#ctx0" brushRef="#br0" timeOffset="200819.1527">41 11808 8167,'22'0'-192,"-22"0"96,20 0 256,2 0 160,20 0-31,0-21-97,-1 21-64,22 0-128,0 0-2402</inkml:trace>
          <inkml:trace contextRef="#ctx0" brushRef="#br0" timeOffset="200631.9523">293 11324 4836,'0'-21'545,"0"21"-97,0 0 257,0 0-513,0 0-192,0 21 128,0 1 417,0-2 319,0 23-191,0 20-129,0 0-191,0 0-97,0 21-128,-21 21 0,21-1-32,0-19-32,-21-22-32,21 0-32,0-42 0,0 0 0,0 0-192,0-21-1217,0 0-1826,0 0-1313</inkml:trace>
        </inkml:traceGroup>
        <inkml:traceGroup>
          <inkml:annotationXML>
            <emma:emma xmlns:emma="http://www.w3.org/2003/04/emma" version="1.0">
              <emma:interpretation id="{AE02D816-CA94-4B81-B442-B089DB8EDF2C}" emma:medium="tactile" emma:mode="ink">
                <msink:context xmlns:msink="http://schemas.microsoft.com/ink/2010/main" type="inkWord" rotatedBoundingBox="5777,13222 7102,13214 7106,13867 5781,13875"/>
              </emma:interpretation>
              <emma:one-of disjunction-type="recognition" id="oneOf58">
                <emma:interpretation id="interp289" emma:lang="en-US" emma:confidence="1">
                  <emma:literal>every</emma:literal>
                </emma:interpretation>
                <emma:interpretation id="interp290" emma:lang="en-US" emma:confidence="0">
                  <emma:literal>[very</emma:literal>
                </emma:interpretation>
                <emma:interpretation id="interp291" emma:lang="en-US" emma:confidence="0">
                  <emma:literal>Every</emma:literal>
                </emma:interpretation>
                <emma:interpretation id="interp292" emma:lang="en-US" emma:confidence="0">
                  <emma:literal>(very</emma:literal>
                </emma:interpretation>
                <emma:interpretation id="interp293" emma:lang="en-US" emma:confidence="0">
                  <emma:literal>{very</emma:literal>
                </emma:interpretation>
              </emma:one-of>
            </emma:emma>
          </inkml:annotationXML>
          <inkml:trace contextRef="#ctx0" brushRef="#br0" timeOffset="201458.7539">1428 11871 4163,'20'0'1986,"-20"0"-1986,0 0-384,0 0 288,0 0 128,22 0 64,-22 0 449,20 0 191,2-21 161,-2 21-288,2-22-225,-22 2-128,20-1 0,-20 21-63,0-22 95,0 2 0,0 20-32,-20-21-127,-2 21 319,22 0-224,-20 0-96,-22 0-192,20 21 0,22-1 0,-20 23 0,-2-23 0,22 43 0,-20-20 32,20-1-32,0-1 32,20 2 0,-20-22 32,22 0 32,-2 0 0,2-21 0,20 0-288,0 0-801,-22 0-1153,1-21-1506</inkml:trace>
          <inkml:trace contextRef="#ctx0" brushRef="#br0" timeOffset="202082.755">1701 11828 5669,'0'0'801,"0"-20"160,-22 20-33,22 0-511,0 0-257,0 20-160,22-20 160,-22 22 96,0 19 65,0-19-225,0 19 64,20-19-32,-20-1 64,22-1 0,-22 2-63,20-1-65,-20 0 0,0-21 32,22 0 64,-22 0 64,0 0 32,20 0-31,-20-21 63,0 0-192,22-1-32,-22-19 32,20 19-96,-20-19 32,0-1-64,22 21-32,-22-21 64,20 21-32,-20-1 32,22 22-64,-22 0-32,20 0 0,-20 0-32,22 0 32,-22 22 96,20-22 0,2 21-33,-2-21 66,2 0-33,-2 20 32,2-20 0,-2 0 32,2-20 32,-2 20 0,-20-21-64,22 21 96,-22-22-32,0 2-64,0 20 32,0-21 64,0-1-32,0 22-32,-22-20-32,22 20-32,-20 0 0,-2 0-96,22 0 0,-20 20-32,-2 2 32,22 19 32,-20-19 64,20 41-64,0 0 96,0-22-32,0 22-32,20-41 0,2 20-32,-2-42-128,2 21-545,-2-21-961,22 0-352,-20-21-1601</inkml:trace>
          <inkml:trace contextRef="#ctx0" brushRef="#br0" timeOffset="202410.3554">2289 11850 3843,'0'-22'1506,"0"22"-674,0 0-639,0 22 95,0-22 705,0 21-160,0-1-385,0 2-128,0-1-96,0-1-95,0 2 31,20-1-160,-20-1 64,0 2-32,0-22 64,0 21 96,0-21 192,0 0 225,0 0 32,0 0 63,0 0-383,0-21-225,-20-1 0,20 2 0,0-1 0,0-21-64,0-1-64,20 2-32,-20-1 32,0-1-32,22 23-64,-2-1-353,-20 21-544,22 0-1153,-2-22-2178</inkml:trace>
          <inkml:trace contextRef="#ctx0" brushRef="#br0" timeOffset="202675.5559">2688 11745 4772,'21'0'2178,"-21"0"-1697,0 0-161,0 0 417,0 0 352,-21 20-257,21 2-415,0 19-1,-21-19-160,0 19 1,0 22-1,0 0-128,-21 1-128,21-1 64,-21 0-64,20 0 0,2-21-192,20-21-160,-22-21-257,22 0-1537,22 0-673,-22-21-896</inkml:trace>
          <inkml:trace contextRef="#ctx0" brushRef="#br0" timeOffset="202862.7563">2499 11808 5124,'0'-21'1922,"0"21"-897,0 0-897,0 21-320,0-21 256,0 20 224,20 2-127,-20 19-33,22 2-64,20-1-1345,-21-21-6149</inkml:trace>
        </inkml:traceGroup>
        <inkml:traceGroup>
          <inkml:annotationXML>
            <emma:emma xmlns:emma="http://www.w3.org/2003/04/emma" version="1.0">
              <emma:interpretation id="{5BF0C1F0-5F9D-447B-9687-D6C3E5F3236B}" emma:medium="tactile" emma:mode="ink">
                <msink:context xmlns:msink="http://schemas.microsoft.com/ink/2010/main" type="inkWord" rotatedBoundingBox="8441,12846 10336,12834 10341,13710 8447,13722"/>
              </emma:interpretation>
              <emma:one-of disjunction-type="recognition" id="oneOf59">
                <emma:interpretation id="interp294" emma:lang="en-US" emma:confidence="1">
                  <emma:literal>method</emma:literal>
                </emma:interpretation>
                <emma:interpretation id="interp295" emma:lang="en-US" emma:confidence="0">
                  <emma:literal>Method</emma:literal>
                </emma:interpretation>
                <emma:interpretation id="interp296" emma:lang="en-US" emma:confidence="0">
                  <emma:literal>methods</emma:literal>
                </emma:interpretation>
                <emma:interpretation id="interp297" emma:lang="en-US" emma:confidence="0">
                  <emma:literal>Methods</emma:literal>
                </emma:interpretation>
                <emma:interpretation id="interp298" emma:lang="en-US" emma:confidence="0">
                  <emma:literal>•Method</emma:literal>
                </emma:interpretation>
              </emma:one-of>
            </emma:emma>
          </inkml:annotationXML>
          <inkml:trace contextRef="#ctx0" brushRef="#br0" timeOffset="203720.7578">4053 11891 3619,'0'-20'865,"0"20"-129,0 0-511,0 0-193,0 20 256,0 2 385,0-1-193,0 21 1,0-1 31,0-19-64,0 20-31,0 0-257,0-21 0,0 0-64,0 0-64,0-21 32,0 0 321,0 0 287,21-21-287,-21 0-161,21-21-128,0 0-32,-21-1-32,21-20 0,1 22 0,-2-1-32,2 21 0,-22-1 64,0 2-32,0 20 32,0 0 0,0 0-96,0 20 64,0 2 161,20-1-33,-20 21-32,0-21-96,0 21 32,0-21-32,0-1-32,0 2 0,22-22 0,-22 0 0,20 0 64,-20 0 96,22 0-32,-2-22-96,22-19 0,-20 19 32,-2 2-64,1-23 0,0 23-64,-21-1 64,0 21-96,0 0 0,0 21 64,0-21 64,0 42 0,0-21 32,0 21-64,0-1 32,0 2-224,0-22-1057,21 0-961,-21 0-993,0-21-2337</inkml:trace>
          <inkml:trace contextRef="#ctx0" brushRef="#br0" timeOffset="204063.9583">4578 11934 4644,'0'0'1185,"0"0"-1185,0 20-32,21-20 128,-21 0 160,0 0 353,21 0 288,-21 0-289,21-20-223,0 20-65,0-21-96,-21-1 97,21 2-1,-21-1 32,0 21 129,0-22 31,0 2-192,-21 20-159,21-21 127,-21 21-64,0 0 0,21 21-192,-21-21-32,0 42-32,21-21 64,-21 21-32,21 21-64,0-22 64,21 2-64,0-22 64,0 21-512,0-21-930,42-21-2049</inkml:trace>
          <inkml:trace contextRef="#ctx0" brushRef="#br0" timeOffset="205233.9604">4830 11787 2818,'21'0'-128,"-21"0"64,0 0 64,21 0 96,0 0 224,0 0 353,0 0 320,0 0-64,21-22-128,-20 2-65,20-1-127,-22-1-321,22-20 0,-20 1 97,-2-2-1,2 2-192,-2-2-96,2 1-32,-22 1 1,20-2-33,-20 1 64,0 21 0,0 21 160,0 0 256,-20 0-415,20 0-161,-22 0 31,22 21-31,-20 1 0,-2 19 0,2 1 64,-2 21 160,2 0 65,-2 21 95,22 1-128,-20 19 0,20-19-160,0-22 32,0 0-64,0-42-32,20 0 0,-20 0 64,22-21 32,-2 0 97,-20-21-97,22 0-160,-2 0-97,2-21 1,-22-1 128,20 23-32,-20-23 96,0 23 0,0 20 0,0 0-128,0 0-96,0 20 160,0 2 64,0 19 0,0 2 32,22-1-64,-22 0 32,20 0-225,2-42-575,-2 21-225,22-21-1185,-20-21-1250</inkml:trace>
          <inkml:trace contextRef="#ctx0" brushRef="#br0" timeOffset="204641.1594">5040 11346 1121,'0'0'1281,"0"0"-352,0 0-161,0 0-575,0 0 95,-20 0 673,20 20 448,0 23-96,0 20-224,-22 0-288,22 0-320,-21 21-65,21 21-288,-21-1-32,21-19 32,-21-22-96,21-21 0,0-21-64,0 0 64,0-21-192,0 21-1185,21-21-1474,-21-21-960</inkml:trace>
          <inkml:trace contextRef="#ctx0" brushRef="#br0" timeOffset="205514.7609">5482 11913 5669,'-22'0'480,"22"0"1,-20 21 544,20-21-513,-22 20-191,22 2 31,0-1-96,0-1-96,0 2-96,0-1 32,22 0-32,-22 0 33,20-21-33,2 0 64,-22 0 160,20 0-32,-20 0-32,22-21-95,-22 0 95,0 0-64,0-1-64,0 2 0,-22-1-64,22-1-96,-20 2-96,20-1 96,-22 21-288,22-22-866,0 22-2401</inkml:trace>
          <inkml:trace contextRef="#ctx0" brushRef="#br0" timeOffset="205967.1618">5754 11934 4131,'0'0'1250,"0"-21"-354,0 21 258,0 0-354,0-22-191,-20 22-65,20 0-95,-22 0-225,22 0-192,-20 0-32,-2 22-32,22-1 32,-20 21 0,-2-21 0,22 21 32,0-21-96,0 21 0,0-21-32,22-21 32,-22 21 64,42-21 64,-22-21 32,2 0 0,20 0 0,-22-21 0,1 0 160,21-1 161,-20-20-65,-2 0-96,2 0-63,-22 0-65,20 0-64,-20 0 32,0 0 128,0 22 160,0-2 97,0 23-65,-20-2 33,20 22 127,0 0-352,-22 0-480,22 42 160,-20 1 64,20 20 0,-22 0 64,22 41-32,-20 2 0,20-1-673,0-21-1376,20-21-2083</inkml:trace>
        </inkml:traceGroup>
        <inkml:traceGroup>
          <inkml:annotationXML>
            <emma:emma xmlns:emma="http://www.w3.org/2003/04/emma" version="1.0">
              <emma:interpretation id="{0DE18606-9433-45BB-94F4-29692FF7AD79}" emma:medium="tactile" emma:mode="ink">
                <msink:context xmlns:msink="http://schemas.microsoft.com/ink/2010/main" type="inkWord" rotatedBoundingBox="11470,13301 12541,13295 12543,13658 11472,13664"/>
              </emma:interpretation>
              <emma:one-of disjunction-type="recognition" id="oneOf60">
                <emma:interpretation id="interp299" emma:lang="en-US" emma:confidence="1">
                  <emma:literal>uses</emma:literal>
                </emma:interpretation>
                <emma:interpretation id="interp300" emma:lang="en-US" emma:confidence="0">
                  <emma:literal>Uses</emma:literal>
                </emma:interpretation>
                <emma:interpretation id="interp301" emma:lang="en-US" emma:confidence="0">
                  <emma:literal>oases</emma:literal>
                </emma:interpretation>
                <emma:interpretation id="interp302" emma:lang="en-US" emma:confidence="0">
                  <emma:literal>us</emma:literal>
                </emma:interpretation>
                <emma:interpretation id="interp303" emma:lang="en-US" emma:confidence="0">
                  <emma:literal>wises</emma:literal>
                </emma:interpretation>
              </emma:one-of>
            </emma:emma>
          </inkml:annotationXML>
          <inkml:trace contextRef="#ctx0" brushRef="#br0" timeOffset="206575.5629">7099 11808 5893,'0'0'897,"0"0"-385,-21 0-383,21 0-129,0 20-32,0-20 160,0 43-96,0-23 160,0 23 32,0-1 32,0-1-31,0 2 63,0-22-192,21 0 160,-21 0 257,21-21-129,0 0 128,0 0 33,0-21-97,0 0-95,-21 0-161,20-22 32,-20 23 32,22-23-63,-22 23-97,-22-23 0,22 2-192,0 19-32,-20-19-129,20 41-63,-21-22-641,21 22-801,0 0-1857</inkml:trace>
          <inkml:trace contextRef="#ctx0" brushRef="#br0" timeOffset="206934.3634">7456 11787 4035,'0'0'1314,"0"0"-65,0 0 384,0 0-608,0 0-320,-22 0-129,22 0-287,-20 0-129,20 0-96,-22 21-64,2-21 96,20 20-128,-22 2 64,2-22-32,20 21-96,0-21 0,0 0-32,20 20 96,2-20 32,-2 0-32,2 22 96,-2-22-64,2 21 0,-22-21 0,20 20 128,-20 2 32,0-22 160,0 21 129,0-1 95,0-20-63,-20 22-321,-2-22-32,2 21-96,-2-21-32,2 21-224,-2-21-641,2 0-1313,20-21-2979</inkml:trace>
          <inkml:trace contextRef="#ctx0" brushRef="#br0" timeOffset="207636.3646">7624 11954 1345,'21'0'2498,"0"-20"-1697,-21 20 320,21 0 256,0-21-480,-21-1-224,21 2-65,0-1-159,-21 21-33,0-22-31,21 2-161,-21 20 96,-21-21-128,21-1 0,0 22 97,-21 0 95,0 0 0,0 0-288,21 0-96,-21 22-64,0-1 0,21-1 64,-21 23-96,21-23 64,0 23 64,0-23-160,21 2 64,0-1 96,0-1-32,0-20-32,21 0 96,-21 0 32,21 0-64,-21-20 32,21-1-32,-21-1-32,21 2 96,-21-1-31,0-21-33,-21 21 0,21-1 32,-21 2 32,21-1 224,-21 21 64,0 0-31,0 0-129,0 0-224,0 0-224,0 0 160,0 21 64,0-1 64,0 2-64,0-1 64,-21 21 0,21-1-64,0 2 32,0-23-32,0 23 64,0-22-64,0 0 32,0 0 0,0-21 64,-21 0 32,21 0 64,0 0 33,0 0-65,-21 0-32,21 0-96,-21-21 64,0 21-96,21-21 0,-21 0 32,21 21-32,-21-21 0,21 21 0,0 0-32,0 0-384,0 0 95,21 21 289,0-21 0,0 21 64,0-21-32,21 0 32,0 0-288,0-21-1442,21 0-5188</inkml:trace>
        </inkml:traceGroup>
        <inkml:traceGroup>
          <inkml:annotationXML>
            <emma:emma xmlns:emma="http://www.w3.org/2003/04/emma" version="1.0">
              <emma:interpretation id="{2328E387-721F-4FE6-AC84-E03BA27ACE00}" emma:medium="tactile" emma:mode="ink">
                <msink:context xmlns:msink="http://schemas.microsoft.com/ink/2010/main" type="inkWord" rotatedBoundingBox="13528,13364 13844,13362 13846,13573 13530,13575"/>
              </emma:interpretation>
              <emma:one-of disjunction-type="recognition" id="oneOf61">
                <emma:interpretation id="interp304" emma:lang="en-US" emma:confidence="1">
                  <emma:literal>a</emma:literal>
                </emma:interpretation>
                <emma:interpretation id="interp305" emma:lang="en-US" emma:confidence="0">
                  <emma:literal>A</emma:literal>
                </emma:interpretation>
                <emma:interpretation id="interp306" emma:lang="en-US" emma:confidence="0">
                  <emma:literal>an</emma:literal>
                </emma:interpretation>
                <emma:interpretation id="interp307" emma:lang="en-US" emma:confidence="0">
                  <emma:literal>ah</emma:literal>
                </emma:interpretation>
                <emma:interpretation id="interp308" emma:lang="en-US" emma:confidence="0">
                  <emma:literal>ax</emma:literal>
                </emma:interpretation>
              </emma:one-of>
            </emma:emma>
          </inkml:annotationXML>
          <inkml:trace contextRef="#ctx0" brushRef="#br0" timeOffset="211271.1711">9284 11954 3395,'0'0'576,"0"-20"65,0 20 224,0 0 32,0 0-161,0 0-287,0-21-1,0 21-64,0-22 257,0 22 0,0-20-1,-22-1 1,22 21-129,0 0-63,-20-22-257,20 22-32,-22 0-128,2 0 32,20 22-64,-22-22-64,2 21 0,20-1 32,-22 2 32,22 19-32,0-19 32,0-1 0,0-1-32,0 2 32,22-22 0,-2 0 64,2 0 32,-2-22 32,2-19-64,-2 19-32,2 2 32,-2-23-32,-20 23 65,0 20-65,0 0 64,0 0-192,0 0-129,0 0 193,22 20 0,-2 2 96,-20 19-128,42-19-256,-20-1-1506,20-1-3427</inkml:trace>
        </inkml:traceGroup>
        <inkml:traceGroup>
          <inkml:annotationXML>
            <emma:emma xmlns:emma="http://www.w3.org/2003/04/emma" version="1.0">
              <emma:interpretation id="{5BFE965A-385B-46FC-B4C2-63D62E8DA7FC}" emma:medium="tactile" emma:mode="ink">
                <msink:context xmlns:msink="http://schemas.microsoft.com/ink/2010/main" type="inkWord" rotatedBoundingBox="15270,12797 16615,12789 16620,13570 15274,13579"/>
              </emma:interpretation>
              <emma:one-of disjunction-type="recognition" id="oneOf62">
                <emma:interpretation id="interp309" emma:lang="en-US" emma:confidence="1">
                  <emma:literal>basis</emma:literal>
                </emma:interpretation>
                <emma:interpretation id="interp310" emma:lang="en-US" emma:confidence="0">
                  <emma:literal>bas-is</emma:literal>
                </emma:interpretation>
                <emma:interpretation id="interp311" emma:lang="en-US" emma:confidence="0">
                  <emma:literal>bases</emma:literal>
                </emma:interpretation>
                <emma:interpretation id="interp312" emma:lang="en-US" emma:confidence="0">
                  <emma:literal>Basis</emma:literal>
                </emma:interpretation>
                <emma:interpretation id="interp313" emma:lang="en-US" emma:confidence="0">
                  <emma:literal>basks</emma:literal>
                </emma:interpretation>
              </emma:one-of>
            </emma:emma>
          </inkml:annotationXML>
          <inkml:trace contextRef="#ctx0" brushRef="#br0" timeOffset="212082.3724">11006 11283 3395,'0'0'672,"0"-22"-383,0 22-97,0 0 128,0 0 129,0 0 63,0 0 129,0 0-65,0 0 161,0 0 160,0 0-97,0 22-127,-21 19-64,21 1-65,-21 1-127,0 20-161,21 20-160,-21-19 0,0 19-64,21-20 0,-21-20 0,21-1 0,0-21-32,0-1-32,0-20 32,0 0 32,21 0 160,-21 0-64,0-20-96,21-1-32,0-21 0,-21 21 0,21-1-32,0 2 32,0-1-96,0 21 0,-21 0 64,21 21-96,-21-21 160,21 20 32,0 2 0,-21 19 0,0-19-32,0 19 64,0-19-64,0-1 97,0-1-65,-21 2 96,0-22-64,0 0 0,0 0 0,-21 0-64,21-22-64,0 22 0,0-20-224,0-1-32,21-1-705,0 22-1057,0-20-1890,21 20-1792</inkml:trace>
          <inkml:trace contextRef="#ctx0" brushRef="#br0" timeOffset="212519.1733">11300 11828 3331,'21'-20'2562,"-21"-1"-1921,0 21-161,-21-22 545,21 22-448,0-20-33,-21 20 97,21 0-129,0 0 1,-21 0-129,0 0-128,21 0-128,-21 20-31,0 2-65,21-1 96,-21-1-64,21 23-32,0-23 0,0 2 0,0-1-96,21-1 96,-21-20 32,21 0 32,0-20 0,0 20 32,0-21-64,0-21 0,-21 21-96,21-1 128,-21 2-32,0 20 33,0 0-33,0-21 64,0 21-192,0 0-129,0 21-31,0-21 224,0 20 0,0-20 0,21 22-32,-21-1-320,0-1-609,21 2-1025,-21-1-1313,21-21-1538</inkml:trace>
          <inkml:trace contextRef="#ctx0" brushRef="#br0" timeOffset="212893.5739">11678 11765 2146,'21'-20'2722,"-21"-1"-1248,0 21 63,0 0-96,-21 0-512,21 0-416,-21 0-97,21 0-32,-21 0-223,-1 21 63,2-21-128,20 20-32,-22-20 0,2 22-32,20-22 0,0 0-32,0 0-96,0 21 32,0-21 32,20 0 32,-20 0 0,22 0 32,-2 20 0,2-20-64,-22 22 64,21-1 0,-21-1 32,0 2 32,0-1 192,0-1 65,0 2-65,-21-1 96,-1-1-223,2-20 31,-2 0-64,2 22-64,-2-22-128,2-22-449,-2 22-896,22-20-1698,0-1-2082</inkml:trace>
          <inkml:trace contextRef="#ctx0" brushRef="#br0" timeOffset="213143.1743">11909 11745 1217,'0'20'6342,"0"-20"-5734,0 0-448,0 22 225,-21-22 31,21 21 33,0-1-97,0 2 64,0 19-224,-21-19-31,21-1-97,0 21 64,0-42-64,0 21-320,0-21-609,21 0-1057,-21-21-1601</inkml:trace>
          <inkml:trace contextRef="#ctx0" brushRef="#br0" timeOffset="213299.1747">11972 11576 9256,'0'-21'1153,"0"21"-928,0 0-225,0 0-161,0 0-479,0 0-609,21 0-1250,-21 0-2882</inkml:trace>
          <inkml:trace contextRef="#ctx0" brushRef="#br0" timeOffset="213657.9753">12224 11619 5124,'0'0'1986,"-21"20"-1537,0-20 640,0 21 0,21-21-321,-21 22-351,0-2-193,0-20-96,0 22-32,21-1-64,-21-21-64,21 0 32,0 20-96,0-20 64,21 0 32,-21 0 0,21 0 0,0 0 0,0 22 0,0-22-64,-21 0 64,21 21-32,-21-21 64,0 20 160,0 2 32,0-22 257,-21 21-1,21-1-127,-21 2-161,0-1-96,0-21-64,-21 0-256,21 0-865,-21 0-2819</inkml:trace>
        </inkml:traceGroup>
        <inkml:traceGroup>
          <inkml:annotationXML>
            <emma:emma xmlns:emma="http://www.w3.org/2003/04/emma" version="1.0">
              <emma:interpretation id="{379ADCC6-F1FB-4CE4-87B2-93CB80BDDCE0}" emma:medium="tactile" emma:mode="ink">
                <msink:context xmlns:msink="http://schemas.microsoft.com/ink/2010/main" type="inkWord" rotatedBoundingBox="17685,12802 18737,12795 18741,13547 17690,13553"/>
              </emma:interpretation>
              <emma:one-of disjunction-type="recognition" id="oneOf63">
                <emma:interpretation id="interp314" emma:lang="en-US" emma:confidence="1">
                  <emma:literal>set</emma:literal>
                </emma:interpretation>
                <emma:interpretation id="interp315" emma:lang="en-US" emma:confidence="0">
                  <emma:literal>seat</emma:literal>
                </emma:interpretation>
                <emma:interpretation id="interp316" emma:lang="en-US" emma:confidence="0">
                  <emma:literal>sat</emma:literal>
                </emma:interpretation>
                <emma:interpretation id="interp317" emma:lang="en-US" emma:confidence="0">
                  <emma:literal>sect</emma:literal>
                </emma:interpretation>
                <emma:interpretation id="interp318" emma:lang="en-US" emma:confidence="0">
                  <emma:literal>Set</emma:literal>
                </emma:interpretation>
              </emma:one-of>
            </emma:emma>
          </inkml:annotationXML>
          <inkml:trace contextRef="#ctx0" brushRef="#br0" timeOffset="214422.3765">13506 11639 2530,'0'0'1121,"0"-20"-416,0 20 608,0 0-256,0 0-320,0 0-225,0 0-128,0 0-63,0 0 31,0 0-32,0 0-95,-22 0-129,22 0 0,-20 0-96,-2 20 64,2-20 32,-2 21-64,22-21 0,-20 22-32,20-22-32,0 0-128,0 20 128,0-20 0,20 0 32,2 22 0,-2-22 0,-20 21 0,22-1 64,-2 2 128,-20-1 96,0-1 65,22 2 159,-22-1-31,-22 21-65,22-21-160,-20-1 32,-2 2-63,2-1-33,-2-21-96,2 20 0,-22-20 0,20 0-32,2 0-352,20-20-833,0-1-1954,0-21-2915</inkml:trace>
          <inkml:trace contextRef="#ctx0" brushRef="#br0" timeOffset="215061.9778">13610 11808 3683,'0'0'1505,"0"0"-1184,0 0-289,0 0 480,22 0 193,-22 0-32,20-21-97,2 21-288,-22 0-95,20-22 63,-20 22-32,22-20 64,-22 20 129,0-21-1,0 21 129,0-22 31,-22 22-256,22 0-127,0 0-161,-20 22-96,-2-22 32,22 21 0,-20-1-1,20 2-31,0-1 128,-22 21-128,22-21 32,0 21 64,0-21-128,22 21 96,-22-42-32,20 21 0,2-21 32,-2 0 64,22-21 0,-20 21-32,20-22-32,-22-19 97,22 19-1,0-19 64,0-1 96,0-1 32,-20 2-96,20-1-31,-22-21-33,23-1-96,-22 22 0,-21-21 0,21 22 32,0-2-32,-21 1 96,0 21 288,0 1-95,0-2 63,0 22-192,0 0 32,0 0-127,0 0-226,-21 0-127,21 22 224,0 19 64,-21 22-64,0 0 96,0 0-32,-1 0 0,2 21 32,-2-20-32,2-1-64,20-22 64,-22 2 0,22-1-64,0-21-96,0-21-320,0 20-833,0-20-961,0-20-769</inkml:trace>
          <inkml:trace contextRef="#ctx0" brushRef="#br0" timeOffset="215280.3781">13842 11598 3106,'0'21'897,"0"-21"-737,0 0 353,20-21 1088,2 21-287,-2 0-225,2 0-385,20 0-255,0-22-161,20 22-160,2 0-32,-1-21-256,21 21-1730,-22 0-3715</inkml:trace>
        </inkml:traceGroup>
        <inkml:traceGroup>
          <inkml:annotationXML>
            <emma:emma xmlns:emma="http://www.w3.org/2003/04/emma" version="1.0">
              <emma:interpretation id="{24B55326-127D-4ECB-BA15-F76FAD78CFAF}" emma:medium="tactile" emma:mode="ink">
                <msink:context xmlns:msink="http://schemas.microsoft.com/ink/2010/main" type="inkWord" rotatedBoundingBox="19389,13148 22413,13130 22417,13811 19393,13830"/>
              </emma:interpretation>
              <emma:one-of disjunction-type="recognition" id="oneOf64">
                <emma:interpretation id="interp319" emma:lang="en-US" emma:confidence="1">
                  <emma:literal>expansion</emma:literal>
                </emma:interpretation>
                <emma:interpretation id="interp320" emma:lang="en-US" emma:confidence="0">
                  <emma:literal>expand Sian</emma:literal>
                </emma:interpretation>
                <emma:interpretation id="interp321" emma:lang="en-US" emma:confidence="0">
                  <emma:literal>Expand Sian</emma:literal>
                </emma:interpretation>
                <emma:interpretation id="interp322" emma:lang="en-US" emma:confidence="0">
                  <emma:literal>expan Sian</emma:literal>
                </emma:interpretation>
                <emma:interpretation id="interp323" emma:lang="en-US" emma:confidence="0">
                  <emma:literal>Expan Sian</emma:literal>
                </emma:interpretation>
              </emma:one-of>
            </emma:emma>
          </inkml:annotationXML>
          <inkml:trace contextRef="#ctx0" brushRef="#br0" timeOffset="215904.3791">15081 11765 7014,'0'0'897,"0"0"-865,0 0-64,0 0 32,0 0 96,0 0 160,0 0 321,21 0-65,-21 0-31,21 0-65,-21-20-95,21 20-161,0-21 64,-21 21 128,21-22 1,-21 22 31,0-20-160,0-2 0,0 22-96,0-21 33,-21 21 63,21 0-64,-21 0-128,0 0 0,0 0-32,0 21 0,0-21-32,0 42 32,0-20 0,0 19 0,21-19 0,0 19 0,0-19 32,21-1 32,0-1 32,0 2-96,0-1 128,21-21-64,-21 20-32,0-20-256,0 0-609,21 0-1152,-21-20-2115</inkml:trace>
          <inkml:trace contextRef="#ctx0" brushRef="#br0" timeOffset="216341.1799">15501 11682 6470,'0'0'1409,"0"0"-1089,0 20-160,-21-20 577,21 22-64,-21-1-33,0-1-95,-21 23-129,21-23-224,0 23-95,0-1-33,0-1-96,0-19-65,21-1-735,0-1-1603,0-20-2241</inkml:trace>
          <inkml:trace contextRef="#ctx0" brushRef="#br0" timeOffset="216138.3796">15333 11745 7046,'0'-21'737,"0"21"-641,0 0-160,0 21 128,0-21 320,0 20 193,0 2-161,21-22-31,-21 21-65,21 21-32,0-21-64,-21-1-127,21 2-33,0-22 32,0 21-32,0-21-224,0 0-1122,-21 0-1696,21 0-2275</inkml:trace>
          <inkml:trace contextRef="#ctx0" brushRef="#br0" timeOffset="216653.1805">15752 11765 8007,'0'0'961,"0"0"-833,0 0-160,-20 0 128,20 22 96,-22-22 193,22 41 31,-20-19 33,20 19-97,-22 22-192,2-20-32,-2 20-64,2 0 0,-2-21 0,2 0-64,20 0 64,0-21-64,-21 0 0,21-21-128,0 0-1153,0 0-929,21-21-1634</inkml:trace>
          <inkml:trace contextRef="#ctx0" brushRef="#br0" timeOffset="216965.181">15626 11765 6149,'0'-20'1474,"0"20"-994,0 0-320,0-21-96,22 21 0,-2 0 193,2 0-1,20 0 32,-22 21-96,23-21 1,-22 20-1,0 2 64,0-1 0,0-21 0,-21 20 161,21 2 63,-21-1 225,-21-21 160,21 20-193,-21 2-319,0-22-193,0 21-64,0-21 64,-22 0-128,23 0-224,-2 0-641,2-21-1185,20 21-1953</inkml:trace>
          <inkml:trace contextRef="#ctx0" brushRef="#br0" timeOffset="217401.9818">16194 11787 6950,'0'-22'961,"0"22"-192,-21-20 608,21 20-704,-21-21 127,21 21-191,-21 0-289,0 0-160,0 0-95,0 21-33,0-1 0,0 2 32,0-1 64,0-1-96,21 23-32,0-23 32,0 2-128,0-22 128,21 21 32,0-21 32,0 0 0,0-21-64,0 21 32,21-22-64,-21 2 0,0-23-32,0 23 32,-21 20-32,21-21 32,-21 21-32,0 0 0,0 0-64,0 0 64,0 21 96,0-1-64,-21 2 32,21 19 32,0-19-96,-21 19-224,21-41-1218,21 22-1569,-21-22-2818</inkml:trace>
          <inkml:trace contextRef="#ctx0" brushRef="#br0" timeOffset="217745.1824">16362 11787 6662,'0'0'1313,"0"-22"-832,0 22-193,0 0-128,0 22 449,0-22 127,0 21-255,0 21-129,0-21-192,-21-1 0,21 23-128,0-43 64,0 20-96,0-20 64,0 22-31,0-22 127,0-22 128,0 22-64,21-20-96,0-1-128,21-1 64,-21-19-32,0 19-32,0-19 32,0 19-32,0 2 0,0 20 32,-21 0-32,0 0 32,0 20 257,0 2-1,0-1-96,0 21-64,0-1-96,0 2-320,0-23-1602,0 2-3715</inkml:trace>
          <inkml:trace contextRef="#ctx0" brushRef="#br0" timeOffset="218384.7835">17097 11702 3619,'0'-20'2915,"0"20"-1986,0 0 224,0 0 32,0 0-224,0 0-321,0 0-383,-21 0 31,0 0-128,0 20-128,0-20 96,0 0-32,-20 22 0,19-22-32,2 21-32,-2-21 64,2 20-63,-2-20-33,22 0-97,0 22-31,22-22 128,-22 0 32,20 21 0,2-21 32,-2 0-96,2 20 32,-2-20 0,1 22-32,0-1 32,-21-1 64,0 2-32,0-22 289,0 21 31,-21-1 64,0 2-95,1-22-97,-2 0-96,2 21-64,-22-21 32,20 0 32,2 0-64,-2 0-64,22-21-384,0 21-737,-20-22-1313,40 22-2339</inkml:trace>
          <inkml:trace contextRef="#ctx0" brushRef="#br0" timeOffset="218665.584">17223 11787 6950,'21'0'1666,"-21"0"-1186,0 0-96,0 0-31,0 0-129,0 0 0,0 0 193,0 21 95,-21-1-95,21 23-97,0-23-160,-21 23-96,21-23 0,-21 2 0,21-1-96,0-21-288,0 0-801,0 0-1121,21 0-1890</inkml:trace>
          <inkml:trace contextRef="#ctx0" brushRef="#br0" timeOffset="218790.3842">17349 11639 9480,'21'-20'769,"-21"20"-513,0-21-191,0 21-130,0 0 1,21 0-672,-21 0-1122,21 0-2018</inkml:trace>
          <inkml:trace contextRef="#ctx0" brushRef="#br0" timeOffset="219445.5854">17496 11787 6309,'0'21'641,"0"-21"-449,0 0 1122,-20 0-33,20 0-384,-22 20-225,2 2-287,-2-1-161,1-1-64,21 23-96,-21-23-96,21 2 32,0-1 32,0-1-32,21-20 64,-21 22 128,21-22-32,21 0 1,-20-22-65,-22 22 32,20-20-64,2 20 32,-22-21-32,0-1 32,0 2-64,0-1 0,0-21 0,0 21 0,0-1 64,-22 22 0,22-20 0,0 20-64,-20 0-32,20 0-96,0 0-128,20 0 128,-20 20 64,0-20 64,22 0-32,-2 22 0,2-22 0,-2 21 0,-20-1 0,22-20 0,-22 22 0,20-22 0,-20 21 0,0-21 0,0 0 0,0 20 0,22-20 32,-22 0-32,0 0 32,0 0 0,0 0 64,0 0 32,0 0 129,0 0-33,0-20-128,0 20-96,20-21-32,2-21 0,-2 21 0,2-1 0,-2 2 0,2 20-32,-2 0 0,-20 0-32,22 0 32,-22 0 64,20 20 32,-20 2 32,22-1-32,-2-1 0,-20 2 0,42 19 0,-20-41-224,20 22-641,0-22-3203</inkml:trace>
        </inkml:traceGroup>
      </inkml:traceGroup>
    </inkml:traceGroup>
    <inkml:traceGroup>
      <inkml:annotationXML>
        <emma:emma xmlns:emma="http://www.w3.org/2003/04/emma" version="1.0">
          <emma:interpretation id="{3B06ABBE-5D3A-4D9E-96AD-0BA2D955F260}" emma:medium="tactile" emma:mode="ink">
            <msink:context xmlns:msink="http://schemas.microsoft.com/ink/2010/main" type="paragraph" rotatedBoundingBox="5696,14429 11479,14667 11438,15675 5655,1543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95C9F53-1688-45A3-9746-FB48A60975B7}" emma:medium="tactile" emma:mode="ink">
              <msink:context xmlns:msink="http://schemas.microsoft.com/ink/2010/main" type="inkBullet" rotatedBoundingBox="5686,14675 6173,14695 6141,15457 5655,15437"/>
            </emma:interpretation>
            <emma:one-of disjunction-type="recognition" id="oneOf65">
              <emma:interpretation id="interp324" emma:lang="en-US" emma:confidence="0">
                <emma:literal>Eli</emma:literal>
              </emma:interpretation>
              <emma:interpretation id="interp325" emma:lang="en-US" emma:confidence="0">
                <emma:literal>Q:</emma:literal>
              </emma:interpretation>
              <emma:interpretation id="interp326" emma:lang="en-US" emma:confidence="0">
                <emma:literal>el;</emma:literal>
              </emma:interpretation>
              <emma:interpretation id="interp327" emma:lang="en-US" emma:confidence="0">
                <emma:literal>Chi</emma:literal>
              </emma:interpretation>
              <emma:interpretation id="interp328" emma:lang="en-US" emma:confidence="0">
                <emma:literal>Q;</emma:literal>
              </emma:interpretation>
            </emma:one-of>
          </emma:emma>
        </inkml:annotationXML>
        <inkml:trace contextRef="#ctx0" brushRef="#br0" timeOffset="221379.9888">1386 13362 288,'0'-21'961,"0"21"-64,0 0-65,0 0 225,0 0 128,0 0-128,0 0-160,0 0-192,0 0-64,0-20 95,-22 20-255,22 0-161,0 0-128,-20 0 32,20 20-224,0-20 64,-22 0-64,22 21 0,0 1 0,-20-22 0,20 41 33,-22-19-33,22-2-33,0 1 33,0 1 0,0 19-64,0-19 96,22 19-32,-2-19 0,-20-1 32,22-21-32,-2 20 0,22-20 65,-20 22-1,-2-22 0,22-22 32,-20 2 64,-2 20 0,22-43-96,-21 22 96,0-21-128,0 1 32,0-2 0,-21-20 33,21 21-1,-21 21-32,0-21 0,-21 1 0,21 19 0,-21-20 0,21 42 32,-21-21-64,0 0 96,21 21 0,-21 0-96,1 0-64,20 0 32,-22 0-128,2 21 32,20-21 0,0 42 128,-22-21 32,22 21 32,-20 1 128,20 20-31,0 0 95,0 0 0,-22 20-128,22-19 0,0-1-64,0 0-128,0-21 97,0-1-33,0-19-32,0-1 0,0-21-161,0 0-671,0 0-802,22 0-1921</inkml:trace>
        <inkml:trace contextRef="#ctx0" brushRef="#br0" timeOffset="222003.9899">1721 13762 1,'0'0'1888,"-20"0"-1151,20 0-417,0 0 65,0 0-97,0 0 321,0 21 255,0-21 97,0 0 0,0 20-64,0 2-192,0-1-289,0-1-128,0-20-63,0 22-129,0-22 0,0 21-96,0-21 0,0 0-353,0 0-960,0 0-1409,20 0-1154</inkml:trace>
        <inkml:trace contextRef="#ctx0" brushRef="#br0" timeOffset="222206.7903">1743 13614 4099,'0'-21'1025,"0"21"-384,0 0 160,0-20-353,0 20-384,0-22-96,0 22 32,0 0-256,0 0-1314,20 0-2241</inkml:trace>
      </inkml:traceGroup>
      <inkml:traceGroup>
        <inkml:annotationXML>
          <emma:emma xmlns:emma="http://www.w3.org/2003/04/emma" version="1.0">
            <emma:interpretation id="{2516F7FD-6433-4072-8B27-534C4F2AA5D9}" emma:medium="tactile" emma:mode="ink">
              <msink:context xmlns:msink="http://schemas.microsoft.com/ink/2010/main" type="line" rotatedBoundingBox="6538,14463 11479,14667 11439,15636 6498,15433"/>
            </emma:interpretation>
          </emma:emma>
        </inkml:annotationXML>
        <inkml:traceGroup>
          <inkml:annotationXML>
            <emma:emma xmlns:emma="http://www.w3.org/2003/04/emma" version="1.0">
              <emma:interpretation id="{EB530D65-A5C2-4CD0-B9F5-CAECA48829AA}" emma:medium="tactile" emma:mode="ink">
                <msink:context xmlns:msink="http://schemas.microsoft.com/ink/2010/main" type="inkWord" rotatedBoundingBox="6515,15019 6683,15026 6676,15196 6508,15189"/>
              </emma:interpretation>
              <emma:one-of disjunction-type="recognition" id="oneOf66">
                <emma:interpretation id="interp329" emma:lang="en-US" emma:confidence="0.5">
                  <emma:literal>=</emma:literal>
                </emma:interpretation>
                <emma:interpretation id="interp330" emma:lang="en-US" emma:confidence="0">
                  <emma:literal>E</emma:literal>
                </emma:interpretation>
                <emma:interpretation id="interp331" emma:lang="en-US" emma:confidence="0">
                  <emma:literal>I</emma:literal>
                </emma:interpretation>
                <emma:interpretation id="interp332" emma:lang="en-US" emma:confidence="0">
                  <emma:literal>:</emma:literal>
                </emma:interpretation>
                <emma:interpretation id="interp333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222549.9909">2121 13488 5445,'0'22'1473,"0"-22"-960,0 0 512,0 0-129,0-22-191,0 22-192,0 0-257,20 0-96,-20 0 0,22 0-64,-22 0-32,20 0 32,2 0-96,-2 0 32,-20 0 0,22 22-192,-2-22-673,-20 0-1633,22 0-2947</inkml:trace>
          <inkml:trace contextRef="#ctx0" brushRef="#br0" timeOffset="222752.7913">2141 13636 5541,'0'0'801,"0"0"-1026,22 0 674,-22 0 351,20 0-159,2 21-449,-2-21-128,22 0-1825</inkml:trace>
        </inkml:traceGroup>
        <inkml:traceGroup>
          <inkml:annotationXML>
            <emma:emma xmlns:emma="http://www.w3.org/2003/04/emma" version="1.0">
              <emma:interpretation id="{95E07BF0-4E3A-460E-AA3F-89F6689675A3}" emma:medium="tactile" emma:mode="ink">
                <msink:context xmlns:msink="http://schemas.microsoft.com/ink/2010/main" type="inkWord" rotatedBoundingBox="7743,14522 8290,14544 8257,15359 7710,15337"/>
              </emma:interpretation>
              <emma:one-of disjunction-type="recognition" id="oneOf67">
                <emma:interpretation id="interp334" emma:lang="en-US" emma:confidence="0.5">
                  <emma:literal>2</emma:literal>
                </emma:interpretation>
                <emma:interpretation id="interp335" emma:lang="en-US" emma:confidence="0">
                  <emma:literal>z</emma:literal>
                </emma:interpretation>
                <emma:interpretation id="interp336" emma:lang="en-US" emma:confidence="0">
                  <emma:literal>{</emma:literal>
                </emma:interpretation>
                <emma:interpretation id="interp337" emma:lang="en-US" emma:confidence="0">
                  <emma:literal>S</emma:literal>
                </emma:interpretation>
                <emma:interpretation id="interp338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224016.3934">3801 13005 928,'0'0'1602,"0"0"-385,0 0 160,0 0 65,0 0-129,0 0-224,0 0-32,0 21-160,0-21-192,0 0-193,0 0-64,-21 0-191,21 0-65,-21 0-64,0 0-32,0 21-32,0-21 0,0 0 0,-21 0 0,21 0 0,0 0 64,-21 21-63,21-21-33,0 0 32,0 0-32,0 0 32,21 0 0,-21 0-64,21 0 32,-21 0 0,21 0-32,0 21 32,0-21-32,0 0-32,0 0 32,0 0-64,0 0 0,0 21 64,0-21-32,21 0 64,-21 0 64,42 21-32,-21-21 0,21 0-64,-21 0 32,21 21-32,0-21 0,-21 0-32,0 21 96,21 0-64,-21 0 0,-21 0 0,21-21 0,0 22 0,-21-2 32,0-20-32,0 21 96,0-21-96,0 22 128,0-22 32,-21 20-64,21-20-63,-21 0 31,0 21-32,0 1 0,0-22 0,-21 20-64,21 1 32,-21 1-32,21 19 96,-21-19-128,21 19 96,-21 1-64,21 1 0,0-22 64,0-1-32,21 2 32,-21-22 0,21 21 32,-21-21 32,21 20 0,-22-20-64,22 0-32,0 22 0,-20-22 0,20 0 0,0 0 64,0 21-128,0-21 64,0 0 96,0 0 0,20 0-32,-20 0 32,22 20 32,-1-20-32,0 0 33,0 0 95,21 0 32,0 0-96,0 0-32,21 0-64,-21 0-224,21 0 513,-21 0-450,-21 0 97,0 0 0,0 0 0,0 0-288,-21 0 64,21 0-993,-21 0-961,0 0-4452</inkml:trace>
        </inkml:traceGroup>
        <inkml:traceGroup>
          <inkml:annotationXML>
            <emma:emma xmlns:emma="http://www.w3.org/2003/04/emma" version="1.0">
              <emma:interpretation id="{F7667E21-7BAA-404D-A24C-DBA8CEFCBC20}" emma:medium="tactile" emma:mode="ink">
                <msink:context xmlns:msink="http://schemas.microsoft.com/ink/2010/main" type="inkWord" rotatedBoundingBox="9011,14695 9438,14712 9408,15434 8982,15416"/>
              </emma:interpretation>
              <emma:one-of disjunction-type="recognition" id="oneOf68">
                <emma:interpretation id="interp339" emma:lang="en-US" emma:confidence="0.5">
                  <emma:literal>C</emma:literal>
                </emma:interpretation>
                <emma:interpretation id="interp340" emma:lang="en-US" emma:confidence="0">
                  <emma:literal>c</emma:literal>
                </emma:interpretation>
                <emma:interpretation id="interp341" emma:lang="en-US" emma:confidence="0">
                  <emma:literal>(</emma:literal>
                </emma:interpretation>
                <emma:interpretation id="interp342" emma:lang="en-US" emma:confidence="0">
                  <emma:literal>[</emma:literal>
                </emma:interpretation>
                <emma:interpretation id="interp343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225810.3965">5040 13278 928,'0'0'3043,"0"0"-2498,0 0 224,0 0 127,0 0-223,-20-20 64,20 20-161,0-22-95,0 22-225,-22-21 32,1 21-160,21-21-64,-21 0 225,-21 21 159,21 0-160,0 0-63,0 0 95,0 0 32,0 0-224,0 21 0,0-21-63,0 21-33,0 0 0,0 21-32,0-21 32,0 21 0,0 1 96,0-2 32,21 22-96,0 0-64,-21 0 64,21 0-64,21 0 0,-21-20-64,21-23 64,21 23 32,-21-23-32,21-20 64,-21 22 0,21-22-32,0 0-32,-21-22-96,21 22-192,-21 0-353,0-20-224,-21 20-480,0 0-320,0-21-225,0 21-1089</inkml:trace>
        </inkml:traceGroup>
        <inkml:traceGroup>
          <inkml:annotationXML>
            <emma:emma xmlns:emma="http://www.w3.org/2003/04/emma" version="1.0">
              <emma:interpretation id="{2CC04533-E010-4CEF-9F02-4A029AEB0707}" emma:medium="tactile" emma:mode="ink">
                <msink:context xmlns:msink="http://schemas.microsoft.com/ink/2010/main" type="inkWord" rotatedBoundingBox="9560,15045 10092,15067 10076,15467 9543,15445"/>
              </emma:interpretation>
              <emma:one-of disjunction-type="recognition" id="oneOf69">
                <emma:interpretation id="interp344" emma:lang="en-US" emma:confidence="0.5">
                  <emma:literal>it</emma:literal>
                </emma:interpretation>
                <emma:interpretation id="interp345" emma:lang="en-US" emma:confidence="0">
                  <emma:literal>if</emma:literal>
                </emma:interpretation>
                <emma:interpretation id="interp346" emma:lang="en-US" emma:confidence="0">
                  <emma:literal>in.</emma:literal>
                </emma:interpretation>
                <emma:interpretation id="interp347" emma:lang="en-US" emma:confidence="0">
                  <emma:literal>it.</emma:literal>
                </emma:interpretation>
                <emma:interpretation id="interp348" emma:lang="en-US" emma:confidence="0">
                  <emma:literal>is.</emma:literal>
                </emma:interpretation>
              </emma:one-of>
            </emma:emma>
          </inkml:annotationXML>
          <inkml:trace contextRef="#ctx0" brushRef="#br0" timeOffset="226527.9979">5166 13573 8167,'0'-22'1313,"0"22"-736,0 0-161,0-21-384,0 21-64,0-20-256,0 20-1185,22 0-1987</inkml:trace>
          <inkml:trace contextRef="#ctx0" brushRef="#br0" timeOffset="227229.999">5188 13740 3555,'0'0'1089,"0"0"192,0 0-160,0 0-128,0 0-448,0 0-289,0 0-128,0 0 160,0 0 225,0 0 31,0 0-31,0 0-33,0 0 97,0 22-33,0-1-191,0-21-129,0 20-96,0 2-32,0-1-32,0-1-32,0-20-32,0 0-32,0 22-32,0-22-416,0 0-738,0 0-575,0 0-1090,0 0-1345</inkml:trace>
          <inkml:trace contextRef="#ctx0" brushRef="#br0" timeOffset="227963.2004">5628 13929 3010,'0'0'961,"0"0"320,0 0 385,0 0-257,0 0-384,0 0-384,0 0-193,0 0-159,0-20 127,0 20 0,0-21-31,0-1 95,-20 2-159,20-1-33,-22-1-96,2 2 64,20-1-128,-22-1 97,2 22 31,-2-20 0,2 20-160,20 0-64,-22 0 32,2 0-96,20 20 0,-22-20 0,22 22 32,-20-1-64,20-21 64,0 20 0,0 2-96,0-22 64,0 21 0,0-21 0,0 0 32,0 20 0,20-20 96,2 0 0,-2-20-32,2-1-32,-2 21 0,22-22-32,-20 2 0,-2-1 32,2-1-32,-2 22-256,2-20-513,-2 20-1153,2-21-2306</inkml:trace>
        </inkml:traceGroup>
        <inkml:traceGroup>
          <inkml:annotationXML>
            <emma:emma xmlns:emma="http://www.w3.org/2003/04/emma" version="1.0">
              <emma:interpretation id="{79BFF284-DA1D-4512-B63C-3B545AAFBA62}" emma:medium="tactile" emma:mode="ink">
                <msink:context xmlns:msink="http://schemas.microsoft.com/ink/2010/main" type="inkWord" rotatedBoundingBox="10716,14635 11479,14667 11439,15636 10676,15605"/>
              </emma:interpretation>
              <emma:one-of disjunction-type="recognition" id="oneOf70">
                <emma:interpretation id="interp349" emma:lang="en-US" emma:confidence="0.5">
                  <emma:literal>0,</emma:literal>
                </emma:interpretation>
                <emma:interpretation id="interp350" emma:lang="en-US" emma:confidence="0">
                  <emma:literal>0.</emma:literal>
                </emma:interpretation>
                <emma:interpretation id="interp351" emma:lang="en-US" emma:confidence="0">
                  <emma:literal>00,</emma:literal>
                </emma:interpretation>
                <emma:interpretation id="interp352" emma:lang="en-US" emma:confidence="0">
                  <emma:literal>00.</emma:literal>
                </emma:interpretation>
                <emma:interpretation id="interp353" emma:lang="en-US" emma:confidence="0">
                  <emma:literal>of,</emma:literal>
                </emma:interpretation>
              </emma:one-of>
            </emma:emma>
          </inkml:annotationXML>
          <inkml:trace contextRef="#ctx0" brushRef="#br0" timeOffset="230521.6049">6531 13425 1,'0'0'703,"-20"0"322,20 0-32,0 0-320,0 0 384,0 0-32,0-21-32,-22 21-129,22 0 129,0 0-224,-20 0-32,20 0-289,-22 0 1,22 0-1,-20 0-128,20 21-31,-22-21-65,2 0-64,-2 22 32,22-2-96,-20-20 32,20 21-31,-22 1 31,22-2-96,0 1 96,0 21-64,-20-21 0,20 22-64,20-23 96,-20 2-96,22-1 0,-2-1 0,2 2 0,20-1 64,-22-21-32,22 0 64,0 0-96,-20-21 96,20-1-64,0 2 64,-22-1-32,2-1 161,-22 2 63,21-1 32,-21-1-31,0-19-65,0 19-96,-21 1 32,-1 1-160,22-2 32,-20 1 64,-2 1-96,-20 20 32,22-22 0,-2 22 0,22-21-32,-20 21 0,-2 0-64,2 0 0,20 21-128,0-21-385,-22 22-416,22-22-672,0 20-1858,0 1-3588</inkml:trace>
          <inkml:trace contextRef="#ctx0" brushRef="#br0" timeOffset="231020.8058">6573 13131 1825,'0'-21'1346,"0"21"63,0 0 224,0 0-544,-20 0-480,20 0-257,0 0 257,0 21 192,20-21-1,-20 0-95,0 21 64,0 0-161,0 21 1,0 1-193,-20-2-127,20 22-1,-22 0-96,22 22-96,-20-2 32,-2 23-64,2-2-64,20-19 32,-22-22 0,22-22-32,0-19 32,0-1-32,0-1 32,0 1-64,0-21 32,0 0-256,0-21-256,0 21-641,22-20-1922,-22-23-2595</inkml:trace>
          <inkml:trace contextRef="#ctx0" brushRef="#br0" timeOffset="232081.6077">6973 14055 1953,'0'0'1250,"0"0"-706,0 0 289,0 0 640,0 0 257,0 0-161,0 0-736,0-20-288,0 20 159,0 0 65,0-21-192,0 21-257,-21-22-32,21 2 0,0-1-223,-21-1 63,21 2-32,-21-1 64,21-1 96,-21 22 32,0 0-95,0 0-65,21 0-64,-21 0 32,0 0-96,0 0 64,21 22-64,-21-22 0,0 21-32,21-21 0,-21 20 32,21-20 0,0 22-64,0-1 32,0-21-32,0 0 32,21 20 0,-21-20 0,21 0 64,0 0 0,0 0 96,0-20-96,21-1 0,-21-1-32,0 22 64,21-20-128,-21-1-128,0-1-65,0 22-159,-21-20-545,21-1-993,0 21-3587</inkml:trace>
        </inkml:traceGroup>
      </inkml:traceGroup>
    </inkml:traceGroup>
    <inkml:traceGroup>
      <inkml:annotationXML>
        <emma:emma xmlns:emma="http://www.w3.org/2003/04/emma" version="1.0">
          <emma:interpretation id="{DE567EAE-1841-46A1-A51D-5D2054729C5E}" emma:medium="tactile" emma:mode="ink">
            <msink:context xmlns:msink="http://schemas.microsoft.com/ink/2010/main" type="paragraph" rotatedBoundingBox="10930,15559 16309,15612 16302,16379 10922,16327" alignmentLevel="5"/>
          </emma:interpretation>
        </emma:emma>
      </inkml:annotationXML>
      <inkml:traceGroup>
        <inkml:annotationXML>
          <emma:emma xmlns:emma="http://www.w3.org/2003/04/emma" version="1.0">
            <emma:interpretation id="{22AB3CFF-0346-4FAC-9D1F-424DA527E45F}" emma:medium="tactile" emma:mode="ink">
              <msink:context xmlns:msink="http://schemas.microsoft.com/ink/2010/main" type="inkBullet" rotatedBoundingBox="10927,15863 11852,15872 11848,16329 10922,16320"/>
            </emma:interpretation>
            <emma:one-of disjunction-type="recognition" id="oneOf71">
              <emma:interpretation id="interp354" emma:lang="en-US" emma:confidence="0">
                <emma:literal>↳</emma:literal>
              </emma:interpretation>
            </emma:one-of>
          </emma:emma>
        </inkml:annotationXML>
        <inkml:trace contextRef="#ctx0" brushRef="#br0" timeOffset="245950.032">6553 14350 2178,'20'-22'1089,"-20"22"-321,0 0-127,0 0 32,-20 0 223,20 0 161,0 0-288,0 0-449,0 0-223,0 22 95,0-22 320,0 0 33,0 21-161,0-21 65,0 20 31,0 2-64,0-1-31,0-1-65,0 2-64,0 20-64,-22-21-95,22 21-1,0-21-64,0-21 64,0 21 32,0-21-64,22 21 96,-22-21 64,20 0-64,2 0 33,-2 0-1,2-21-64,-2 21-32,23 0-32,-1 0 32,0 0-96,0 0 96,21 0-96,0 0 32,0 0 64,-21 0-96,21-21 32,-21 21 0,0 0 0,0 0-32,-22 0 0,2 21 0,-2-21 0,-20 0 0,22 0 0,-22 0 33,0 0-66,0 0-287,0 0-320,0 0-514,0 0-1760,0-21-3973</inkml:trace>
        <inkml:trace contextRef="#ctx0" brushRef="#br0" timeOffset="246402.4328">7224 14497 5124,'0'0'1602,"0"0"-673,0 0-64,0 0-289,0 0-320,0 0-31,0 0 223,22 0 97,-22 0-33,20 21-32,-20-21-63,22 0-97,-22 21 0,20-21-31,2 21 31,-2-21-32,2 0-160,-2 21-96,2-21 33,-22 0-33,20 21-32,-20-21 32,22 0 0,-22 0-32,0 21 128,0-21 96,-22 21 0,22 0 0,-20-21-96,-2 21 33,-20 0-129,22 0 64,-2 0-64,-20 0-256,42 0-609,-20-21-1249,20 0-4741</inkml:trace>
      </inkml:traceGroup>
      <inkml:traceGroup>
        <inkml:annotationXML>
          <emma:emma xmlns:emma="http://www.w3.org/2003/04/emma" version="1.0">
            <emma:interpretation id="{A23F9131-C8A2-4D41-A832-E5B207FC737A}" emma:medium="tactile" emma:mode="ink">
              <msink:context xmlns:msink="http://schemas.microsoft.com/ink/2010/main" type="line" rotatedBoundingBox="12233,15572 16309,15612 16302,16379 12225,16340"/>
            </emma:interpretation>
          </emma:emma>
        </inkml:annotationXML>
        <inkml:traceGroup>
          <inkml:annotationXML>
            <emma:emma xmlns:emma="http://www.w3.org/2003/04/emma" version="1.0">
              <emma:interpretation id="{F6DDE6A6-D2AE-4D84-8379-7D55B034DF98}" emma:medium="tactile" emma:mode="ink">
                <msink:context xmlns:msink="http://schemas.microsoft.com/ink/2010/main" type="inkWord" rotatedBoundingBox="12231,15759 13345,15770 13340,16295 12226,16284"/>
              </emma:interpretation>
              <emma:one-of disjunction-type="recognition" id="oneOf72">
                <emma:interpretation id="interp355" emma:lang="en-US" emma:confidence="1">
                  <emma:literal>basis</emma:literal>
                </emma:interpretation>
                <emma:interpretation id="interp356" emma:lang="en-US" emma:confidence="0">
                  <emma:literal>bas-is</emma:literal>
                </emma:interpretation>
                <emma:interpretation id="interp357" emma:lang="en-US" emma:confidence="0">
                  <emma:literal>bases</emma:literal>
                </emma:interpretation>
                <emma:interpretation id="interp358" emma:lang="en-US" emma:confidence="0">
                  <emma:literal>Basis</emma:literal>
                </emma:interpretation>
                <emma:interpretation id="interp359" emma:lang="en-US" emma:confidence="0">
                  <emma:literal>basil</emma:literal>
                </emma:interpretation>
              </emma:one-of>
            </emma:emma>
          </inkml:annotationXML>
          <inkml:trace contextRef="#ctx0" brushRef="#br0" timeOffset="247229.2343">7918 14245 3299,'0'-21'929,"0"21"352,0 0 256,0 0-320,0 0-288,0 0-352,0 0-385,0 0-32,0 0 160,0 21 193,-21-1 31,21 2 33,0 19-65,0 2-127,-21-1-129,21-1-32,-21 23-96,21-43-64,-21 21 0,21-21-64,0 0 0,0-21 0,0 21-32,0-21 32,21 0 32,-21 0 33,21 0 63,-21 0-64,21-21 0,0 21-64,0-21 0,-21 21-64,21 0 0,0 0 32,-21 21 32,0-21 0,21 21 64,-21 0-32,0-21 64,0 21-32,-21 0 32,21-21-32,-21 21 32,0-21-32,21 21-64,-21-21 96,0 0 0,0 0-64,0 0-160,21-21-480,0 0-706,0 21-1248,0-21-2467</inkml:trace>
          <inkml:trace contextRef="#ctx0" brushRef="#br0" timeOffset="247650.4349">8212 14602 3715,'-21'0'1217,"21"0"-192,0 0 449,0-21-129,-21 21-384,21 0-161,0-21-287,-21 21-97,21 0-191,-21 0-129,21 21 32,-21-21 0,0 21-64,21-21 0,-21 21 0,21 0-32,0 0 0,0-21 32,0 21-64,0-21 0,21 21 32,-21-21 32,21 0 32,0 0-32,0-21 33,-21 21-65,21-21 32,0 21-64,0-21 0,-21 21 0,0 0-32,21 0-32,-21 0 64,0 0 0,0 21 0,0-21 64,0 21-32,0 0-32,0-21 0,21 21-225,-21-21-832,21 0-1537,-21 0-3043</inkml:trace>
          <inkml:trace contextRef="#ctx0" brushRef="#br0" timeOffset="248024.8356">8507 14560 6726,'-22'-21'1185,"22"21"-705,0 0 385,-20 0-288,20 0 63,-22 21-351,2-21-1,20 21-128,-22-21-64,2 0 64,20 21-96,0-21-64,0 0-32,0 21-32,0-21 64,20 0 0,-20 0 64,22 0 0,-2 21-96,-20-21 32,22 0 32,-22 0-32,20 21 65,-20-21-1,0 21 160,0-21 128,0 0 161,0 0-193,-20 21-128,20-21-96,-22 0 0,2 0-64,-2 0 0,2 0-192,-2 21-320,2-21-673,20-21-1346,0 21-2401</inkml:trace>
          <inkml:trace contextRef="#ctx0" brushRef="#br0" timeOffset="248430.4363">8674 14539 4131,'0'0'2114,"0"0"-288,0 0-224,0 0-577,0 0-481,0 0-288,0 0 97,0 21-1,0-21 0,0 21 1,0 0-97,0 0-128,0 0 32,-21 0-96,21 0 32,0 0 0,0-21-96,0 0-448,0 0-769,0 0-1057,0 0-449,0 0-3170</inkml:trace>
          <inkml:trace contextRef="#ctx0" brushRef="#br0" timeOffset="248570.8365">8695 14434 6149,'0'-21'1378,"0"21"-1058,0 0-224,0-22-96,21 22-480,-21 0-2051,21 0-2400</inkml:trace>
          <inkml:trace contextRef="#ctx0" brushRef="#br0" timeOffset="249102.2376">8926 14476 5445,'0'21'1409,"0"-21"-1057,-21 0 513,21 0 96,0 21-288,-21-21-65,0 21-255,21-21-33,-21 21-64,21-21-64,-21 0-96,21 0-96,0 21 0,0-21-64,0 0 96,0 0 0,21 0-32,0 0 32,0 0-32,-21 0 0,21 0 0,0 21-32,-21-21 129,0 21 31,21 0 64,-21-21 64,0 21 257,0-21 31,-21 21-160,21-21-159,-21 0-129,0 21 32,0-21-256,-21 0-929,21 0-2114,0 0-6246</inkml:trace>
        </inkml:traceGroup>
        <inkml:traceGroup>
          <inkml:annotationXML>
            <emma:emma xmlns:emma="http://www.w3.org/2003/04/emma" version="1.0">
              <emma:interpretation id="{4174C98A-FAB6-47A9-82FB-6DA2EE5BA713}" emma:medium="tactile" emma:mode="ink">
                <msink:context xmlns:msink="http://schemas.microsoft.com/ink/2010/main" type="inkWord" rotatedBoundingBox="13912,15588 16309,15612 16302,16379 13905,16356"/>
              </emma:interpretation>
              <emma:one-of disjunction-type="recognition" id="oneOf73">
                <emma:interpretation id="interp360" emma:lang="en-US" emma:confidence="0.5">
                  <emma:literal>function</emma:literal>
                </emma:interpretation>
                <emma:interpretation id="interp361" emma:lang="en-US" emma:confidence="0">
                  <emma:literal>for nation</emma:literal>
                </emma:interpretation>
                <emma:interpretation id="interp362" emma:lang="en-US" emma:confidence="0">
                  <emma:literal>fo nation</emma:literal>
                </emma:interpretation>
                <emma:interpretation id="interp363" emma:lang="en-US" emma:confidence="0">
                  <emma:literal>£ nation</emma:literal>
                </emma:interpretation>
                <emma:interpretation id="interp364" emma:lang="en-US" emma:confidence="0">
                  <emma:literal>Go nation</emma:literal>
                </emma:interpretation>
              </emma:one-of>
            </emma:emma>
          </inkml:annotationXML>
          <inkml:trace contextRef="#ctx0" brushRef="#br0" timeOffset="249912.4389">9514 14560 4067,'0'0'2307,"0"0"-1955,0 0-416,0 0 352,22 0 737,-22 0 96,20 0-480,2 0-257,20 0-320,0 0 0,-22 0-64,22 0 0,-20 21 0,-2-21-32,2 21 32,-22-21-64,0 21 96,0-21 32,0 21 257,0-21 127,0 21-160,0 0 33,-22-21-97,22 21-128,0-21 0,0 21-32,0-21 32,0 21-96,22-21 96,-2 0 128,-20 0-31,22 0-1,-2-21-128,2 21 64,-2-21-32,-20 0 0,22 21-96,-22-21-64,20 0-577,-20 0-896,0 0-353,0 21-1473</inkml:trace>
          <inkml:trace contextRef="#ctx0" brushRef="#br0" timeOffset="249834.4388">9934 14265 4131,'0'-20'961,"0"20"64,0 0 289,0 0-65,0-21-352,-20 21-289,20-22-159,0 2-65,-22 20-160,22-21-32,-20-1 1,-2 2 31,2-1 32,-2-1-64,2 22 32,-2 0-96,2-21 33,20 21-33,-22 0-160,2 21 64,20-21-128,-22 22 64,22 19 32,0 2 128,-20-1-32,20 21 0,-22 21 0,2-1-32,20 2 32,0-22-96,-22 0 64,22-21-32,0-21 0,0 21 0,0-42-32,0 21-64,0-21-288,0 0-321,0 0-159,0 0-1955,0-21-4292</inkml:trace>
          <inkml:trace contextRef="#ctx0" brushRef="#br0" timeOffset="250364.8397">10061 14581 6374,'0'0'704,"0"0"-672,0 0 192,0 21 641,0-21 0,0 21-224,0 0-97,-22 0-95,22 0-1,0 0-160,0 0-160,0 0 33,0-21-33,22 21-32,-22-21 96,0 0-32,20-21 64,-20 21-128,22-21 1,-22 0-65,20 0 32,2 21-64,-2-21 0,-20 0 32,22 0-32,-22 21 0,20 0 64,-20 0-64,0 0 32,0 0 128,0 21 0,0 0-32,0 0 0,0 0-32,0 0-64,0 0 0,0 0-32,22 0-96,-22-21-512,20 0-770,-20 0-1504,22 0-3204</inkml:trace>
          <inkml:trace contextRef="#ctx0" brushRef="#br0" timeOffset="250879.6407">10459 14665 2818,'0'0'4516,"0"0"-3491,0 0 449,0 0-257,-20 0-544,20 0-257,0 0-160,-22 21-192,22-21 32,-20 21-32,20 0-64,0 0 0,0-21 0,0 21 0,0 0 0,20-21 0,2 21 32,-2-21 1,-20 0-66,42 0-63,-20 0 32,-2-21 32,2 21 32,20-21 32,-22 0 0,22 0 0,-20 0 0,20 0 32,-22-21 1,2 0-1,20 0 0,-21 0 0,0-22-32,0 1 0,0 0 32,0 22 96,-21-22 256,0 41 65,0-19-33,0 41-127,0-22-65,0 22-160,0 22-256,0-22 32,-21 21 96,21 21 32,-21-1 0,0 22 32,21 0 0,-21-20-32,0 20 32,21 0-64,-22 0 96,22-21-64,-20 21 0,20-42-64,0 21-449,20-21-480,-20-21-448,0 21-2211</inkml:trace>
          <inkml:trace contextRef="#ctx0" brushRef="#br0" timeOffset="251082.4409">10585 14581 7366,'0'0'673,"0"0"-833,22 0 672,-2 0 866,22 0-321,0 0-449,0 0-319,22-21-129,-1 21-64,21 0-32,-21 0-1922,0 0-5156</inkml:trace>
          <inkml:trace contextRef="#ctx0" brushRef="#br0" timeOffset="251441.2417">11153 14623 4163,'-21'0'801,"21"0"-833,0 0 32,0 0 353,0 0 255,0 21 353,0-21 96,0 21-96,0 0-64,0 0-96,0 0-545,0-21-128,0 21-32,0 0-96,0-21-352,0 21-769,0-21-1538,0 0-2178</inkml:trace>
          <inkml:trace contextRef="#ctx0" brushRef="#br0" timeOffset="251644.042">11195 14497 9192,'0'-21'1153,"0"-1"-448,0 22-321,0-20-320,0 20-32,21 0-160,-21 0-737,21 0-2113</inkml:trace>
          <inkml:trace contextRef="#ctx0" brushRef="#br0" timeOffset="252236.843">11363 14644 4452,'-21'0'2530,"21"0"-2434,-21 21-32,21-21 449,-21 21 95,21 0 1,0-21-225,0 21-95,0 0-97,21-21 32,-21 21-96,21-21 32,0 21 0,-21-21 1,21 0-97,-1 0 32,2-21 0,-22 21 32,20-21 0,-20 21-32,0-21 0,-20 0-96,20 0 0,-22 0 32,22 21-32,-20-21 321,20 21 31,0 0-224,-21 0-96,21 0-64,21 0-32,-21 0 128,20 0-64,-20 0 64,22 0-32,-2 0 0,2 0-64,-2 0 64,-20 0 0,22 21 64,-2-21 64,-20 21 33,0-21 31,0 21-64,0-21-32,0 21-64,0-21 32,0 0 32,0 21-32,0-21 0,0 0 65,0 0 127,22-21-224,-22 21-32,20-21-32,2 0 32,-2 0-64,2 0 32,-1 0 0,0 21-32,0-21-32,-21 21 0,21 21 64,-21-21 96,0 42 64,21-21-64,-21 0 0,21 0 0,21 21-96,0-42-1441,21 0-6310</inkml:trace>
        </inkml:traceGroup>
      </inkml:traceGroup>
    </inkml:traceGroup>
    <inkml:traceGroup>
      <inkml:annotationXML>
        <emma:emma xmlns:emma="http://www.w3.org/2003/04/emma" version="1.0">
          <emma:interpretation id="{4C749306-C5BE-4539-B284-8F42167DF1E5}" emma:medium="tactile" emma:mode="ink">
            <msink:context xmlns:msink="http://schemas.microsoft.com/ink/2010/main" type="paragraph" rotatedBoundingBox="8816,15688 13933,15872 13864,17775 8747,1759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E82E149F-1A1A-4CED-A820-3B839F110586}" emma:medium="tactile" emma:mode="ink">
              <msink:context xmlns:msink="http://schemas.microsoft.com/ink/2010/main" type="inkBullet" rotatedBoundingBox="8816,15688 9237,15703 9179,17319 8758,17304"/>
            </emma:interpretation>
            <emma:one-of disjunction-type="recognition" id="oneOf74">
              <emma:interpretation id="interp365" emma:lang="en-US" emma:confidence="0">
                <emma:literal>Ex</emma:literal>
              </emma:interpretation>
              <emma:interpretation id="interp366" emma:lang="en-US" emma:confidence="0">
                <emma:literal>Ex.</emma:literal>
              </emma:interpretation>
              <emma:interpretation id="interp367" emma:lang="en-US" emma:confidence="0">
                <emma:literal>Ex,</emma:literal>
              </emma:interpretation>
              <emma:interpretation id="interp368" emma:lang="en-US" emma:confidence="0">
                <emma:literal>"Ex</emma:literal>
              </emma:interpretation>
              <emma:interpretation id="interp369" emma:lang="en-US" emma:confidence="0">
                <emma:literal>'Ex</emma:literal>
              </emma:interpretation>
            </emma:one-of>
          </emma:emma>
        </inkml:annotationXML>
        <inkml:trace contextRef="#ctx0" brushRef="#br0" timeOffset="235607.2139">4683 15296 2210,'21'0'896,"-21"0"-63,0 0 737,0 0 63,0 0-255,0 0-418,0 0-191,0 0-64,0 0-97,-21 0-287,21 0-193,-21 20-96,21-20 32,-42 0-64,21 0 32,0 21 0,-21-21 0,21 0 64,0 0-96,0 0 64,0 0-32,21 0-32,-21 0 0,21 0-32,0 0-96,0 22 96,0-22-32,0 0 32,0 0 64,0 20-32,0-20 0,0 21-32,0 1 96,-21-2-64,21 1 32,0 21 0,-21 1 32,21-2 32,-20 1-64,20-21 32,0 21-64,0-21 32,0-21-32,20 21 64,-20-21 0,0 22 65,21-22-1,0 0-96,0 0 64,0 0-64,0 0 0,0 0-64,0 0-320,0 0-449,-21 0-961,21 0-1793</inkml:trace>
        <inkml:trace contextRef="#ctx0" brushRef="#br0" timeOffset="236886.4161">4452 15589 1473,'0'0'2530,"-21"-21"-1697,21 21 352,0 0-64,0 0-416,0 0-64,-21 0-65,21 0-256,0 0-224,21 0 97,-21 0 95,0 0 256,21 0 1,-21 0-161,21 0-191,0-20-97,21 20 32,-21 0-513,21 0-2113,0 0-6438</inkml:trace>
        <inkml:trace contextRef="#ctx0" brushRef="#br0" timeOffset="236262.415">4788 15589 4932,'0'0'1410,"-21"0"-802,21 21-127,-21-21 95,21 0-127,-21 21 63,21 0-320,-21 1-96,0-2-96,0 22-32,0-20-1377,0-2-3876</inkml:trace>
        <inkml:trace contextRef="#ctx0" brushRef="#br0" timeOffset="236075.2147">4662 15568 5028,'-21'0'1314,"21"0"-930,0 0-480,0 0 256,21 21 384,-21-21 161,21 21-32,0 0-225,-21 0-256,21 1-64,0-2-31,0-20-1,-21 21-32,21-21-224,-21 0-1122,0 0-2337</inkml:trace>
        <inkml:trace contextRef="#ctx0" brushRef="#br0" timeOffset="234468.4119">4662 14161 352,'0'0'608,"0"0"385,0 0-416,0 0-225,0 0 65,0 0 255,0 0-31,0 0 32,0 0-1,0 0 129,0 21-128,0-21 95,0 20-31,0 2 32,0-1-65,0 21-287,0 21 255,0 21-223,0 0-97,0 0-96,-21 21-95,21-21-65,0-21 0,0 0-96,0-21 64,0-21-32,0 0 0,0 0 32,0-21-64,0 0-897,21 0-2242</inkml:trace>
      </inkml:traceGroup>
      <inkml:traceGroup>
        <inkml:annotationXML>
          <emma:emma xmlns:emma="http://www.w3.org/2003/04/emma" version="1.0">
            <emma:interpretation id="{1F32176C-B489-4F85-A469-40AC17519F87}" emma:medium="tactile" emma:mode="ink">
              <msink:context xmlns:msink="http://schemas.microsoft.com/ink/2010/main" type="line" rotatedBoundingBox="9262,16690 13897,16856 13864,17775 9229,17608"/>
            </emma:interpretation>
          </emma:emma>
        </inkml:annotationXML>
        <inkml:traceGroup>
          <inkml:annotationXML>
            <emma:emma xmlns:emma="http://www.w3.org/2003/04/emma" version="1.0">
              <emma:interpretation id="{63536E4F-61FB-4DC6-9C55-FE1AE894D7A9}" emma:medium="tactile" emma:mode="ink">
                <msink:context xmlns:msink="http://schemas.microsoft.com/ink/2010/main" type="inkWord" rotatedBoundingBox="9251,17004 10704,17056 10682,17660 9229,17608"/>
              </emma:interpretation>
              <emma:one-of disjunction-type="recognition" id="oneOf75">
                <emma:interpretation id="interp370" emma:lang="en-US" emma:confidence="0">
                  <emma:literal>passion</emma:literal>
                </emma:interpretation>
                <emma:interpretation id="interp371" emma:lang="en-US" emma:confidence="1">
                  <emma:literal>pans ion</emma:literal>
                </emma:interpretation>
                <emma:interpretation id="interp372" emma:lang="en-US" emma:confidence="0">
                  <emma:literal>pansion</emma:literal>
                </emma:interpretation>
                <emma:interpretation id="interp373" emma:lang="en-US" emma:confidence="0">
                  <emma:literal>pension</emma:literal>
                </emma:interpretation>
                <emma:interpretation id="interp374" emma:lang="en-US" emma:confidence="0">
                  <emma:literal>parson</emma:literal>
                </emma:interpretation>
              </emma:one-of>
            </emma:emma>
          </inkml:annotationXML>
          <inkml:trace contextRef="#ctx0" brushRef="#br0" timeOffset="237713.2176">4851 15652 160,'0'0'2946,"0"0"-2177,0 0-416,0 0 383,0 22 33,0-2 224,0-20-192,0 42-257,0-20 161,0 19-289,0 1 65,0 21-225,0 0-64,0-20-160,0-2 128,0-19-160,0-22 96,0 0-32,0 0 289,21 0 351,-21 0-479,0-22-97,0 1-96,0-21 0,0 21 0,0-21 32,0 1-96,0-2-32,0 1 64,0 1 0,0-2 0,0 22-32,0-21 64,0 21-64,21 21 32,-21-21-32,0 0 32,21 21-32,-21 0-32,21 0 0,-21 0 32,21 0 0,0 21 32,-21-21 64,21 21-32,-21 0 0,22 1 32,-22-2-32,0-20 32,0 21 32,0 0 0,-22-21 64,1 0-32,21 22-96,-21-22 96,0 0-64,0-22-96,0 22-224,0-21-801,21 21-1121,0-21-1730</inkml:trace>
          <inkml:trace contextRef="#ctx0" brushRef="#br0" timeOffset="238150.0183">5208 15674 5124,'-20'-22'1121,"20"22"289,-22-21-481,22 21-353,-20 0 33,20 0-257,0 0-160,-22 0-32,22 21 1,-20-21-33,20 22 64,0-22-96,-22 20 32,22 1 0,0-21 64,0 0-63,22 21 31,-22-21-64,0 0 64,20 0-64,2 0-32,-22 0 96,20 0-64,2-21 0,-22 21-32,20 0 1,-20-21-33,0 21-64,22 0-33,-22 0 1,0 21 32,0-21 32,20 0 0,-20 21 0,0 1 32,0-22-224,22 20-769,-22-20-1377,20 0-1762</inkml:trace>
          <inkml:trace contextRef="#ctx0" brushRef="#br0" timeOffset="238508.8189">5356 15674 4676,'0'-22'1569,"0"22"-960,0 0-161,0 0-351,0 0 287,0 22 481,20-22-289,-20 20-191,0 1-33,0 0-96,0 1 64,0-2-191,0-20-1,22 0 32,-22 21-32,0-21 160,0 0-128,20-21 1,-20 21-97,22-20 32,-22-2-96,20 1 0,-20 0 0,22 21 0,-22-20-64,0 20 32,0 0 0,0 0-64,20 20 96,-20-20 32,0 21 96,0 0 0,0 1-96,0-22 0,22 20 0,-22-20-64,20 21-545,-20-21-1441,22 0-2850</inkml:trace>
          <inkml:trace contextRef="#ctx0" brushRef="#br0" timeOffset="238883.2196">5712 15652 6053,'0'-21'801,"0"21"256,0 0-192,-20 0-385,20 0 97,0 0-161,-22 0-192,22 0-63,-20 0-1,20 21 32,-22-21-32,22 22-32,0-22-32,0 0-160,0 20 192,0-20-128,0 0 32,22 21 32,-22-21-32,20 21 0,-20-21-32,22 22 33,-22-22-33,20 20 32,-20-20-32,0 0 64,0 21 64,0-21 96,0 0 160,0 22-63,-20-22-129,20 0-64,-22 0-64,2 0 32,-2 0-160,22 0-384,-20-22-994,20 22-1601,-22-21-1953</inkml:trace>
          <inkml:trace contextRef="#ctx0" brushRef="#br0" timeOffset="239117.22">5817 15674 4964,'0'20'128,"0"-20"513,0 0 544,0 21-352,-21 0-128,21 1-225,0-22-224,0 20-96,0 1-32,0 1-63,0-22-97,0 0-257,0 20-1088,21-20-1698,-21 0-1569</inkml:trace>
          <inkml:trace contextRef="#ctx0" brushRef="#br0" timeOffset="239273.2203">5859 15568 5509,'0'-42'1793,"0"42"-223,0-21-801,22 21-673,-22 0-64,0 0-224,0 0-1442,0 0-2754</inkml:trace>
          <inkml:trace contextRef="#ctx0" brushRef="#br0" timeOffset="239678.8209">5985 15674 4452,'0'0'1313,"0"0"-64,0 0 64,-20 0-480,20 0-320,0 0-193,-22 20 128,22 1-223,0-21 63,-20 43-32,20-43-64,0 20-64,20 1 1,-20 1-1,22-22 32,-2 0-64,-20 0-32,22 0 32,-22 0 96,20 0-64,-20 0 0,22-22 1,-22 22-1,0-21-32,0 1-32,0-2-32,-22 22-32,22-21 32,-20 0-64,20 21-32,-22 0-321,22 0-896,0-20-2434</inkml:trace>
          <inkml:trace contextRef="#ctx0" brushRef="#br0" timeOffset="240022.0215">6133 15674 5669,'0'0'897,"-22"20"-929,22-20 128,0 21 320,0-21 97,22 21 127,-22 1-127,0-2-257,0-20 64,0 21 65,0-21-1,0 0-128,0 0 97,0 0 127,0 0-64,20 0-255,-20-21-33,22 1-128,-22 20 0,20-22 0,2 1 0,-22 0-64,20 21 64,-20 0-64,0 0-32,22 0 63,-22 0-31,0 21 64,20 0 0,-20-21-32,22 22-736,-22-2-2371</inkml:trace>
        </inkml:traceGroup>
        <inkml:traceGroup>
          <inkml:annotationXML>
            <emma:emma xmlns:emma="http://www.w3.org/2003/04/emma" version="1.0">
              <emma:interpretation id="{216B375B-C460-47DB-A754-8ABE100C7197}" emma:medium="tactile" emma:mode="ink">
                <msink:context xmlns:msink="http://schemas.microsoft.com/ink/2010/main" type="inkWord" rotatedBoundingBox="11424,16767 13897,16856 13867,17696 11393,17607"/>
              </emma:interpretation>
              <emma:one-of disjunction-type="recognition" id="oneOf76">
                <emma:interpretation id="interp375" emma:lang="en-US" emma:confidence="1">
                  <emma:literal>coefficient</emma:literal>
                </emma:interpretation>
                <emma:interpretation id="interp376" emma:lang="en-US" emma:confidence="0">
                  <emma:literal>coefficient _</emma:literal>
                </emma:interpretation>
                <emma:interpretation id="interp377" emma:lang="en-US" emma:confidence="0">
                  <emma:literal>coefficient -</emma:literal>
                </emma:interpretation>
                <emma:interpretation id="interp378" emma:lang="en-US" emma:confidence="0">
                  <emma:literal>coefficient •</emma:literal>
                </emma:interpretation>
                <emma:interpretation id="interp379" emma:lang="en-US" emma:confidence="0">
                  <emma:literal>coefficient .</emma:literal>
                </emma:interpretation>
              </emma:one-of>
            </emma:emma>
          </inkml:annotationXML>
          <inkml:trace contextRef="#ctx0" brushRef="#br0" timeOffset="242018.825">7120 15589 1889,'0'0'2595,"0"0"-1666,0-21 128,0 21-128,0 0-321,0 0-159,0 0 31,0-20-64,0 20-95,-21 0-33,21 0-64,-21 0 32,21 20-127,-21-20 63,21 21 64,-21-21-64,21 21-32,0 0 0,-21 0-63,21 1-1,0-2-96,0 1 64,21 0 96,-21-21 0,21 22 32,0-22-32,0 0 0,21 0-63,-21 0-1,0-22-64,-21 22 64,21-21-96,-1 21 64,-20-21 32,0 21-64,0 0 32,0 0 32,0 0 0,0 0-96,0 0-64,0 0 32,0 0-32,0 21 32,0-21-32,0 21 32,0 1 32,0-2 0,0 1 0,0-21 0,22 22 64,-22-22-64,20 0 64,2 0 0,-22 0 0,20-22-32,-20 22 64,0-21-32,0 1 0,0 20-32,0-22-32,0 1-32,0 0 32,-20 21 0,20-20 0,-22 20-32,22 0-32,0 0 64,-20 0-32,20 0 0,0 0-32,0 0 0,0 0 0,0 0 0,0 0 64,20 0 0,-20 0 0,0 0-32,22 0 32,-2 0 0,2 20 32,-2-20-32,2 0 32,-2 0 0,2-20 0,-2 20-32,2 0 64,-2-22-32,-20 22 32,22-21 0,-22 0-32,21 0-32,-21 0 64,0 21-64,0-20 0,0-2 32,0 22-32,0 0 32,0-21-32,0 21-96,-21 0 32,21 21-64,-22-21 64,22 22 32,0-22 0,-20 20 0,20 1 0,0 21 32,0-21 0,20 1-32,-20-2 32,22 1 0,-22-21 32,21 21-32,0-21 32,0 0 0,0 0 0,21 0 0,-21-21 32,0 0-64,0 1 64,0-2 0,0 1-32,0 0 0,0-21 0,-21 22-64,21-23 32,-21 1-64,0 21 96,21-21-32,-21 1 32,0 19 0,0 1 0,0 21 32,0-20 1,0 20-33,0 0-32,0 0-97,-21 20 33,21 1 128,0 1-64,-21 19 65,21 1-33,-21 1 32,21 20-32,-21 20 0,0-20 0,0 21 96,-21 0-96,21 1-32,21-44 64,-21 1-64,21 1 0,0-43 32,0 20 0,0-20 32,0 0 128,0 0-160,0-20-160,0-23-64,21 1 64,-21 1 64,21-2-128,-21 1 128,21 1 32,0 19-33,-21 22 1,21-21 64,-21 21-32,21 0-32,0 0 32,0 0 0,-21 0 64,21 0-32,0-20 32,0 20-32,0 0 64,0-22-32,0 1-32,0 0 0,0 1 64,0-2-64,0-20 32,-21 21-64,21-20 64,-21-2 1,21 23-1,-21-23-32,0 1 32,0 21 32,0 1 32,0-2 64,0 1-32,0 21-64,0 0 0,0 0-96,0 0-96,-21 21 32,21 1 96,-21-2 64,21 43 0,-21-20-32,0 20 64,0 20-32,0-20 0,0 21 0,0 0 0,0 1-32,21-44 32,-21 1-64,21 1 32,0-43-32,0 20 33,0-20 31,0 0 160,0 0-64,0 0-256,0-20-224,0-23-1,0 23 97,0-23 96,0 1 32,0 21 0,0-21 64,0 21 32,0 21-64,0-20 0,21 20 32,0-22 32,0 22-32,0-21-1,0 21 33,0 0-64,21-20-1153,0 20-2498</inkml:trace>
          <inkml:trace contextRef="#ctx0" brushRef="#br0" timeOffset="242518.0259">8170 15631 2626,'0'0'1057,"0"0"-64,0 0 544,0 0-191,0 0-225,0 0-385,0 0-287,0 0-33,0 0 225,0 21-257,-21 1-63,21-2 31,0 22-128,0-20 96,0-2-224,-21 1 1,21-21-97,0 22 64,0-22-32,21 0-225,-21 0-1056,0-22-3075</inkml:trace>
          <inkml:trace contextRef="#ctx0" brushRef="#br0" timeOffset="242705.2263">8233 15526 4868,'0'-21'1345,"0"21"-1216,0 0 95,21-20 224,-21 20-320,0 0 32,0 0-224,0 0 0,21 0-416,-21 0-1986</inkml:trace>
          <inkml:trace contextRef="#ctx0" brushRef="#br0" timeOffset="243032.8268">8401 15652 5925,'0'0'1441,"0"-21"-1152,-20 21 832,20 0-160,0 0-417,0 0-95,-22 0-193,22 0-96,-20 21 64,20-21-64,-22 22 1,22 19 95,0-20-64,-21 1-32,21-2 0,21 1 0,-21-21 1,22 22-1,-22-22 0,20 0-64,2 0 0,-2 0-224,22 0-801,-20 0-704,-2 0-1410,2-22-3299</inkml:trace>
          <inkml:trace contextRef="#ctx0" brushRef="#br0" timeOffset="243266.8273">8590 15715 4420,'0'-21'544,"0"21"545,0 0 96,0 0-416,0 0-192,0 0-193,0 0 193,0 21-257,-21 0 0,21 1-160,0-2-32,0 1-64,0 1-64,0-22 0,0 20 0,0-20-384,0 0-993,0 0-1570,21 0-2881</inkml:trace>
          <inkml:trace contextRef="#ctx0" brushRef="#br0" timeOffset="243407.2276">8632 15610 6181,'0'-42'1442,"0"22"-129,0 20-416,0-22-609,0 22-288,0 0-64,0 0-897,21 0-2530</inkml:trace>
          <inkml:trace contextRef="#ctx0" brushRef="#br0" timeOffset="244390.0292">8716 15736 5252,'0'0'1218,"0"0"-1122,0 0 512,0 22 129,21-22-257,-21 0 161,21 0-193,-21-22-255,21 22-129,-21-21 32,21 21 0,-21-21-64,21 1 64,-21 20 32,0-22-32,0 22 225,0 0 31,-21 0-224,21 0-64,-21 0-64,21 22 64,-21-22 32,0 20 0,21 1 0,-21 22-64,21-23 32,0 1-64,0-21 33,0 22-1,21-22 32,-21 20 0,21-20 0,-21 21 0,21-21 32,0 0-32,0 0-32,-21-21 0,21 21-64,0-20 96,-21 20-64,21 0 32,-21-22-32,0 22-32,0 0-32,0 0 0,0 0 96,0 22-32,0-22 64,0 20-96,0 1 32,0-21 0,0 0 32,0 22-64,0-22 64,0 0 32,21-22-160,-21 22-128,21-21-289,0 21-384,0-20 1,-21-2 479,21 22 161,0-21 192,-21 21 0,0 0 0,0 0 32,21 21 32,-21-21 96,0 22-64,0-22 0,0 20-64,0-20 64,0 21 0,21-21-32,0 22 32,-21-22 0,21 0 0,0 0 64,0 0 224,-21 0 225,22 0-33,-2 0-127,2-22-1,-22 1 97,20 1-1,2-2-32,-2 1-159,2-21-97,-2 0-96,2-21-32,-22 21-32,20-21 32,2 22-32,-22-22 96,0 20 0,0 23 97,0-2 63,0 1 0,0 21-64,0 0-320,0 0 0,0 21 0,-22-21 96,22 22 0,0 19-32,-20-19 32,20 19 32,0 1-32,-22 21 32,22-21 0,0 22 0,0-23-32,-20 2-32,20-23 32,0 23 32,0-23-64,20 1-544,-20-21-1378,0 22-993,0-22-4804</inkml:trace>
          <inkml:trace contextRef="#ctx0" brushRef="#br0" timeOffset="244561.6295">9200 15568 576,'0'0'5958,"0"0"-5638,0 0 64,20 0 1698,22 0-736,-20 0-610,20 21-415,20-21-97,-20 0-192,22 0-1794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48:35.933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19 437 22,'0'0'28,"0"0"1,0 0-3,0 0-10,0 0-8,0 0-4,31 6 0,-31-6 0,33-4 0,-10 2-3,-1-1-8,3 1-16,2 7-7,-27-5-2,27-1 2</inkml:trace>
  <inkml:trace contextRef="#ctx0" brushRef="#br0" timeOffset="264">-4 557 20,'6'16'27,"-6"-16"-6,0 0-3,17 14-3,-2-14-4,17 2-3,-1-4-15,19 6-18,-15-25-3,25 12-1,-18-21 0</inkml:trace>
  <inkml:trace contextRef="#ctx0" brushRef="#br0" timeOffset="677">1538 49 41,'0'0'34,"0"0"0,0 0-10,0 0-7,0 0-8,-36 6-3,15-1-3,-10-5 1,-11 7-2,-6-5-1,-4 3 1,-5-1-1,-4-1 0,4-1-1,5 0 1,0-2 0,13 1-1,2-1 1,11 0-1,7 0 0,19 0-1,-19 0 1,19 0-1,0 0 1,0 0-1,0 0 1,0 0 0,0 0 0,-2 25 0,2-6 1,0 10-1,-3 9 0,4 10 0,-2 9 1,-6 10-1,1 8 1,-1 3-2,2-2 2,0-6-1,3-4 0,-6-14 1,8-6-2,5-14 2,-3-9-1,-2-23 0,15 23 0,-15-23 1,31 5-1,-6-7 0,2-1 0,7-2 1,3-2-1,-1-1 0,3 0 0,4 1 0,-8 3 0,-4-3-1,-3 7-3,-13-14-5,10 12-20,-25 2-6,17-25-2,-19 8 1</inkml:trace>
  <inkml:trace contextRef="#ctx0" brushRef="#br0" timeOffset="1326">908 499 33,'0'0'30,"19"2"2,-19-2-8,0 0-8,31-2-9,-31 2 0,43-4-2,-12 4-3,9 6-28,7-13-5,22 5-1,-8-14-2</inkml:trace>
  <inkml:trace contextRef="#ctx0" brushRef="#br0" timeOffset="1835">1800 175 39,'-25'7'29,"25"-7"-4,-5 17-7,5-17-5,-9 32-7,8-16-2,4 10-1,4-3 0,10 7-1,1-7 1,10 4-1,-1-10 0,10-1 1,3-12 0,10-4 0,-1-16-1,6-5 1,-8-13-1,4 1 1,-7-12-1,-6 3 0,-10-5-1,-7 8 1,-9-2-2,-7 13-1,-2 9-2,-13-6-13,8 9-17,2 16-2,-21 2 0,21-2 0</inkml:trace>
  <inkml:trace contextRef="#ctx0" brushRef="#br0" timeOffset="2368">1954 0 9,'0'0'26,"0"0"-1,0 0-6,0 0 0,-5 23-3,15 5-2,-13 0-1,20 27-3,-20-4 0,11 28-4,-13 6 0,5 19-3,-7 2-1,4 2-1,-4-12 0,-4-7-1,10-10-2,-10-26-22,11-23-10,0-30-1,12-20-1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4:54.9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0-1 6502,'21'0'1537,"-21"0"-1088,0 0-514,21 0 1315,0 0 319,21 0-640,0 0-384,20 0-321,22 0-192,-20 0-961,20 0-4644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7:02.6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6149,'0'0'865,"0"0"-448,0 0-321,0 0 32,0 0 673,0 21 223,0-1-159,0 23-256,0 20-129,0 0-127,0 0-97,0 21-192,0 0 64,0 0-64,0-21 32,0-21-32,0-21-96,0 21 64,0-21-96,0-21-480,0 21-1218,0-21-1153,0-21-2049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7:34.4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0 3875,'0'0'2499,"0"0"-1026,0 0-64,0 0-95,0 0-290,0 0-479,0 20-385,0-20 96,0 22-31,0-1-97,0-1-32,0 2-32,0-22-32,0 21 0,0-1 0,0-20-32,0 22-352,0-22-673,0 0-1282,0-22-1536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7:44.0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0-1 5893,'0'0'833,"20"0"-705,-20 0-64,0 0 224,21 0 65,0 0-129,0 0-128,0 0 0,21 0-608,-21 0-1859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8:14.9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A0E9374-309A-43F6-9B11-62D05412104A}" emma:medium="tactile" emma:mode="ink">
          <msink:context xmlns:msink="http://schemas.microsoft.com/ink/2010/main" type="writingRegion" rotatedBoundingBox="1088,980 7538,923 7582,5851 1131,5908"/>
        </emma:interpretation>
      </emma:emma>
    </inkml:annotationXML>
    <inkml:traceGroup>
      <inkml:annotationXML>
        <emma:emma xmlns:emma="http://www.w3.org/2003/04/emma" version="1.0">
          <emma:interpretation id="{C0714F1B-C9F4-46D5-A62E-EF3FA2D30020}" emma:medium="tactile" emma:mode="ink">
            <msink:context xmlns:msink="http://schemas.microsoft.com/ink/2010/main" type="paragraph" rotatedBoundingBox="1065,1125 7510,813 7553,1706 1109,20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9D058A-14B1-4749-B1ED-3BC699602326}" emma:medium="tactile" emma:mode="ink">
              <msink:context xmlns:msink="http://schemas.microsoft.com/ink/2010/main" type="line" rotatedBoundingBox="1065,1125 7510,813 7553,1706 1109,2018">
                <msink:destinationLink direction="with" ref="{34E089D2-873F-42F1-811F-9C0E330A5EA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CD75B07-AAAF-4884-B777-EE8A07CFBDF0}" emma:medium="tactile" emma:mode="ink">
                <msink:context xmlns:msink="http://schemas.microsoft.com/ink/2010/main" type="inkWord" rotatedBoundingBox="1065,1125 3214,1021 3258,1914 1109,2018"/>
              </emma:interpretation>
              <emma:one-of disjunction-type="recognition" id="oneOf0">
                <emma:interpretation id="interp0" emma:lang="en-US" emma:confidence="1">
                  <emma:literal>Common</emma:literal>
                </emma:interpretation>
                <emma:interpretation id="interp1" emma:lang="en-US" emma:confidence="0">
                  <emma:literal>common</emma:literal>
                </emma:interpretation>
                <emma:interpretation id="interp2" emma:lang="en-US" emma:confidence="0">
                  <emma:literal>Commons</emma:literal>
                </emma:interpretation>
                <emma:interpretation id="interp3" emma:lang="en-US" emma:confidence="0">
                  <emma:literal>Commove</emma:literal>
                </emma:interpretation>
                <emma:interpretation id="interp4" emma:lang="en-US" emma:confidence="0">
                  <emma:literal>[Common</emma:literal>
                </emma:interpretation>
              </emma:one-of>
            </emma:emma>
          </inkml:annotationXML>
          <inkml:trace contextRef="#ctx0" brushRef="#br0">66 18 2530,'-22'0'897,"22"0"-193,-20 0-255,20 22 223,-22-2-255,22-20-161,0 43 128,0-23 97,0 1 63,0 21-31,0-21-257,22 21-96,-22-21-64,20 1-96,2-22 97,-2 20 63,2-20 96,-2-20 64,2-2 257,-2 1-129,-20 1 33,0-23 95,0 23 1,0-23-193,-20 1-160,-2 21-32,2 1-127,-2-2 31,2 22-96,-2-21-193,2 21-639,20 0-1667,-22 21-5028</inkml:trace>
          <inkml:trace contextRef="#ctx0" brushRef="#br0" timeOffset="-390.0006">-144-444 544,'0'21'1409,"0"-21"-544,-22 0 384,22 0 97,0 0-289,0 0-161,0 0-191,0 0-192,0-21-161,0 21-96,-20 0-32,20-21-31,0 21 31,-22-21 0,22 21 32,0-21 1,-20 21-161,20-21 32,-22 0 32,2 21 32,20 0-128,-22 0 0,2 0-96,20 0-32,-22 21 32,2-21-64,-2 42 64,2 0-32,-2 0 64,22 21-64,-20 0 96,-2 21 160,1 0-64,21 1 0,0-2-96,21-20 0,-21 0 0,22-20-32,-2-2 64,22-19-64,0-2 32,-20 1 33,20-21 31,0 0-64,0 0-128,0-21-449,0 1-736,-22-2-1186,2 1-2145</inkml:trace>
          <inkml:trace contextRef="#ctx0" brushRef="#br0" timeOffset="842.4014">254 40 2210,'0'0'1505,"0"0"32,0 0-319,0 0-1058,0 0-224,0 20 96,0-20 160,0 21 128,21 21-31,-21-21-65,0 21-64,0-21-32,0 1-64,0-22 0,21 20 64,-21-20-64,0 0-32,0 0 64,0 0 321,0-20-65,0-2-192,21 1-32,-21-21-64,0 21 1,21-21 31,-21 21 32,0 1 160,21-2 0,-21 1-160,0 21-128,0 0-128,0 0 32,0 21 128,22-21 0,-22 22 64,0 19 0,20-19-31,-20-2-33,0 1-32,0 1 0,22-2 32,-22-20-32,0 0 0,20 0 256,-20-20-96,22-2-32,-22 1-64,20-21-64,2 21 128,-2 1-128,-20-2-64,22 1 128,-22 21-192,0 0 96,0 0-96,20 0 96,-20 21 96,0 1 32,0-2-32,22 23-32,-22 20 32,0-22 0,0 1-64,20-21-64,-20 1-384,22-22-513,-22 0-801,0 0-1409</inkml:trace>
          <inkml:trace contextRef="#ctx0" brushRef="#br0" timeOffset="1435.2025">737-3 4868,'0'0'1057,"0"0"-865,0 0-64,0 21 289,0 1 352,0-2-225,0 1-320,22 1-32,-22-2 65,0 1-129,20 1 64,-20-2-192,0-20 160,0 0-64,0 0-32,0 0 225,0 0 63,22 0-64,-22-20-160,0-23-64,20 23 0,-20-23-64,22 1 64,-22 21-128,20 1 128,-20-2-96,22 22 64,-22 0-32,0 0 33,0 0-1,0 22 192,20-2 32,-20 1-96,0 21-32,0-21-64,0 21 0,0 1-32,0-23 0,0 1-32,22-21 32,-22 0 1,0 0 127,0 0 128,0-21-96,20 1-96,-20-23-32,22 1 0,-2 21-96,-20-21 96,22 21-64,-22 1 0,0-2 0,0 22 0,0 0-160,20 0 96,-20 22 0,0-2 128,0 1 0,0 21-64,0 1 64,0-2-64,22-19-128,-22-2-288,0 1-577,20-21-833,2 0-1153,-2 0-1377</inkml:trace>
          <inkml:trace contextRef="#ctx0" brushRef="#br0" timeOffset="2043.6035">1199-3 3939,'0'-20'1602,"-20"20"31,20 0-480,0 0-416,0 0-288,-22 20-193,22 1-192,0 1 64,0-2-32,0 23-64,0-2 64,0-19-32,0-2 32,0 1-128,22 1 64,-22-22 32,20 0 32,-20 0 33,22-22 127,-22 1-96,21 1-64,-21-2 0,0 1 32,0-21-64,0 21 32,0 1-32,-21-2-31,21 1 63,-22 1 96,22 20 256,0-22-288,0 22-96,0 0-64,0 0-160,0 0-32,0 22 128,0-22 64,22 0-32,-1 0 64,0 20-64,0-20 64,0 21-32,-21-21 32,21 22 0,0-2 160,-21 23-96,0-23 0,0 23-31,0-23-1,0 1-32,21 1 128,-21-22 32,0 0 64,0 0 64,0 0 1,0-22-65,0 1-128,21-21-96,0 1 0,-21-2-64,21 1 96,0 21-64,0-21 0,-21 21-32,21 21-32,-21-21-64,21 42 64,-21-21 32,21 43 32,-21-23 32,21 43-32,-21-20 32,21 20-96,21-22-897,-22 1-1345,22-42-4132</inkml:trace>
        </inkml:traceGroup>
        <inkml:traceGroup>
          <inkml:annotationXML>
            <emma:emma xmlns:emma="http://www.w3.org/2003/04/emma" version="1.0">
              <emma:interpretation id="{E130009E-08F2-481D-AB40-A5A7F37B97B6}" emma:medium="tactile" emma:mode="ink">
                <msink:context xmlns:msink="http://schemas.microsoft.com/ink/2010/main" type="inkWord" rotatedBoundingBox="4257,1054 5414,998 5452,1765 4294,1821"/>
              </emma:interpretation>
              <emma:one-of disjunction-type="recognition" id="oneOf1">
                <emma:interpretation id="interp5" emma:lang="en-US" emma:confidence="1">
                  <emma:literal>basis</emma:literal>
                </emma:interpretation>
                <emma:interpretation id="interp6" emma:lang="en-US" emma:confidence="0">
                  <emma:literal>bas-is</emma:literal>
                </emma:interpretation>
                <emma:interpretation id="interp7" emma:lang="en-US" emma:confidence="0">
                  <emma:literal>Basis</emma:literal>
                </emma:interpretation>
                <emma:interpretation id="interp8" emma:lang="en-US" emma:confidence="0">
                  <emma:literal>bases</emma:literal>
                </emma:interpretation>
                <emma:interpretation id="interp9" emma:lang="en-US" emma:confidence="0">
                  <emma:literal>basin</emma:literal>
                </emma:interpretation>
              </emma:one-of>
            </emma:emma>
          </inkml:annotationXML>
          <inkml:trace contextRef="#ctx0" brushRef="#br0" timeOffset="2792.4048">2712-570 1153,'0'-21'1697,"0"0"-31,0 21-129,0 0-352,0 0-256,0 0-288,0 0-481,0 21 96,0 0 193,0 21 31,0 21-63,0 21-257,0-21 128,0 22-96,0-2-96,0-20 0,0 1-64,0-23 0,21-19 32,-21-22-64,0 0 64,0 20 65,21-40 127,-21 20-96,0-22 0,21 1 0,-21 1-128,21-2-32,0 1 32,-21 0-32,22 0-32,-2 21-64,-20 0 0,22 0 32,-22 21 128,20 0 32,2 0 0,-22 21 0,0-21-64,0 1 33,0-2 31,0 1-64,0 1 96,0-2 0,-22-20 0,2 21-32,-2-21-64,2 0-224,-2 0-160,1-21-513,0 1-1057,21-2-961,-21 1-1409</inkml:trace>
          <inkml:trace contextRef="#ctx0" brushRef="#br0" timeOffset="3182.4056">3132-45 1473,'21'-21'1858,"-21"21"-609,-21 0 416,21-21-31,-21 21-449,21 0-384,-21 0 0,0 0-353,0 0-160,21 0-63,-21 0-129,1 21 64,20-21-96,-22 21 32,22 1-96,0-2 32,0-20-32,0 21 0,22 1-32,-2-2 32,-20-20 32,21 0 32,21 0 0,-21-20 0,0 20 32,0-22-64,0 1 32,-21 21-32,21-20-32,-21 20 32,0 0-32,0 0-32,0 0 64,0 0-64,0 20 64,0 1-32,21 1 0,-21-2-384,21 1-1089,0-21-1378,0 0-2114</inkml:trace>
          <inkml:trace contextRef="#ctx0" brushRef="#br0" timeOffset="3572.4063">3447-150 4612,'0'-21'1441,"0"21"-416,-21 0-32,21 0-32,-21 21-416,21-21-65,0 0-224,-21 21 1,21-21-1,-21 0-128,21 21-32,0-21-64,0 0-64,0 21-32,21-21 64,-21 0-32,21 0 128,0 21-96,0-21 0,-21 0 32,21 21-32,0-21 32,-21 0 32,0 22 192,0-2 353,0 1-33,0-21-95,-21 42-193,21-21-96,-21-21-64,0 22 1,0-2-33,0-20 0,0 0-160,0 0-705,21-20-897,0-2-2081,21 1-1922</inkml:trace>
          <inkml:trace contextRef="#ctx0" brushRef="#br0" timeOffset="3790.8065">3594-108 6053,'0'0'2050,"0"0"-1473,0 0-161,0 0-32,0 21 1,0 0 31,0 0-127,-21 1-193,21-2-32,0 23 32,0-23 0,0 1-96,0-21 0,0 22-449,0-22-864,0-22-961,21 22-4580</inkml:trace>
          <inkml:trace contextRef="#ctx0" brushRef="#br0" timeOffset="3931.2068">3615-255 8423,'0'-21'1442,"-21"21"-962,21-21-255,0 21-258,0 0-95,21 0-576,0-21-1378,-21 21-3075</inkml:trace>
          <inkml:trace contextRef="#ctx0" brushRef="#br0" timeOffset="4290.0074">3826-171 5797,'-22'0'1313,"22"0"-224,-20 0 192,20 21-704,-22-21-225,2 0-95,20 21 127,-22-21-192,22 0-160,0 21-32,0-21-32,0 0-64,0 21 64,22-21 32,-2 0 32,2 0 0,-2 0-32,2 0-32,-22 21 64,20-21-32,2 0-32,-22 21 128,0-21 289,0 22 479,0-2 33,-22-20-128,22 21-353,-20 1-95,-22-2-161,20-20-64,2 21-64,-22-21-449,20 0-992,22 0-2915</inkml:trace>
        </inkml:traceGroup>
        <inkml:traceGroup>
          <inkml:annotationXML>
            <emma:emma xmlns:emma="http://www.w3.org/2003/04/emma" version="1.0">
              <emma:interpretation id="{31AF6841-1018-4736-B1B7-962EBAC5763B}" emma:medium="tactile" emma:mode="ink">
                <msink:context xmlns:msink="http://schemas.microsoft.com/ink/2010/main" type="inkWord" rotatedBoundingBox="6542,958 7514,911 7550,1655 6578,1702"/>
              </emma:interpretation>
              <emma:one-of disjunction-type="recognition" id="oneOf2">
                <emma:interpretation id="interp10" emma:lang="en-US" emma:confidence="1">
                  <emma:literal>sets</emma:literal>
                </emma:interpretation>
                <emma:interpretation id="interp11" emma:lang="en-US" emma:confidence="0">
                  <emma:literal>sects</emma:literal>
                </emma:interpretation>
                <emma:interpretation id="interp12" emma:lang="en-US" emma:confidence="0">
                  <emma:literal>seats</emma:literal>
                </emma:interpretation>
                <emma:interpretation id="interp13" emma:lang="en-US" emma:confidence="0">
                  <emma:literal>sots</emma:literal>
                </emma:interpretation>
                <emma:interpretation id="interp14" emma:lang="en-US" emma:confidence="0">
                  <emma:literal>Sets</emma:literal>
                </emma:interpretation>
              </emma:one-of>
            </emma:emma>
          </inkml:annotationXML>
          <inkml:trace contextRef="#ctx0" brushRef="#br0" timeOffset="5007.6087">5191-276 2562,'0'0'1537,"0"0"-1184,0 0 544,0 0 224,0 0-353,0 0-223,0 0-65,-22-21 1,22 21-33,-20 0 65,20 0-161,-22 0 32,2 0-95,-2 21 95,2-21-128,20 21-192,-22-21-32,2 0 32,20 22-128,0-22-32,0 0-96,20 20 160,-20-20-32,22 21 64,-2 0 0,-20-21 0,22 21-32,-2 0 96,2 0-32,-22 0 64,20 0 32,-20-21 129,0 21 95,0 1-32,-20-22 32,20 20-159,-22 1-33,2-21 0,-2 0-32,2 0-64,-2 0-64,2 0-384,-2-21-577,22 1-513,0 20-640,0-22-1377,22 1-1440</inkml:trace>
          <inkml:trace contextRef="#ctx0" brushRef="#br0" timeOffset="5600.4097">5295-66 2274,'22'0'993,"-22"0"192,0 0 608,0-21-800,20 0-256,-20 21-256,22-21-161,-22 0-32,21 21-32,-21-21 1,0 21-1,0-21 128,-21 21 289,21 0-33,-22 0-447,22 0 31,-20 21-128,-2-21-96,2 21 0,20 0-32,-22 0 32,22 21-64,0-21 0,22 1 32,-22-2-64,20 1 64,22-21 0,-20 0 64,20 0 32,-21-21 32,21 21-64,0-20 64,-21-2-64,21-20 64,-21 21 160,0-21 33,0 0 63,0 1-96,-21-2 64,21 1-256,-21-21 33,0 0-1,0 0-96,0 0 32,0 0 32,-21 21 64,21 0 64,0 21 32,-21 21 0,21 0 65,0 0-129,0 0-160,-21 0-128,21 21-64,0 0 95,0 21 65,0 21 64,0 0-32,0 0 33,0 21-33,0 0 32,0-20-32,0-2 0,0-20 32,0 0-32,0 0 0,0-20-97,21-22-191,-21 20-545,0-20-832,0 0-641,0-20-2082</inkml:trace>
          <inkml:trace contextRef="#ctx0" brushRef="#br0" timeOffset="5772.0101">5443-318 8327,'0'0'929,"0"0"-1313,0 0 480,21 0 513,21 0-193,-21 0-288,21-21-96,21 21-192,-21 0-1410,0 0-2337</inkml:trace>
          <inkml:trace contextRef="#ctx0" brushRef="#br0" timeOffset="6068.4106">5926-339 7431,'-22'21'2049,"2"-21"-1760,-2 0 768,2 0-224,-2 21-385,2-21-256,20 21 128,-21 0-223,21-21-97,0 0-65,0 22-31,0-22 64,21 20 64,-1-20 0,2 0 0,-2 0-32,2 21 32,-2-21 33,2 0 31,-2 21 32,-20-21 96,22 21 64,-22-21 65,-22 21 63,22-21-224,-20 21-160,-2 0-128,2-21-737,-22 21-1409,0-21-5285</inkml:trace>
        </inkml:traceGroup>
      </inkml:traceGroup>
    </inkml:traceGroup>
    <inkml:traceGroup>
      <inkml:annotationXML>
        <emma:emma xmlns:emma="http://www.w3.org/2003/04/emma" version="1.0">
          <emma:interpretation id="{6A5F6FFC-435B-46AF-BDD3-556105CC86D4}" emma:medium="tactile" emma:mode="ink">
            <msink:context xmlns:msink="http://schemas.microsoft.com/ink/2010/main" type="paragraph" rotatedBoundingBox="1654,2558 4808,2530 4816,3418 1662,34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0D35087-36ED-4128-83F2-A21D04AC4F7C}" emma:medium="tactile" emma:mode="ink">
              <msink:context xmlns:msink="http://schemas.microsoft.com/ink/2010/main" type="line" rotatedBoundingBox="1654,2558 4808,2530 4816,3418 1662,3445"/>
            </emma:interpretation>
          </emma:emma>
        </inkml:annotationXML>
        <inkml:traceGroup>
          <inkml:annotationXML>
            <emma:emma xmlns:emma="http://www.w3.org/2003/04/emma" version="1.0">
              <emma:interpretation id="{2FD13044-6DF9-456F-BE40-C44AF9C07930}" emma:medium="tactile" emma:mode="ink">
                <msink:context xmlns:msink="http://schemas.microsoft.com/ink/2010/main" type="inkWord" rotatedBoundingBox="1654,2558 4808,2530 4816,3418 1662,3445"/>
              </emma:interpretation>
              <emma:one-of disjunction-type="recognition" id="oneOf3">
                <emma:interpretation id="interp15" emma:lang="en-US" emma:confidence="0">
                  <emma:literal>Localized:</emma:literal>
                </emma:interpretation>
                <emma:interpretation id="interp16" emma:lang="en-US" emma:confidence="1">
                  <emma:literal>Localized :</emma:literal>
                </emma:interpretation>
                <emma:interpretation id="interp17" emma:lang="en-US" emma:confidence="0">
                  <emma:literal>Localize d:</emma:literal>
                </emma:interpretation>
                <emma:interpretation id="interp18" emma:lang="en-US" emma:confidence="0">
                  <emma:literal>Localize d.</emma:literal>
                </emma:interpretation>
                <emma:interpretation id="interp19" emma:lang="en-US" emma:confidence="0">
                  <emma:literal>Localized.</emma:literal>
                </emma:interpretation>
              </emma:one-of>
            </emma:emma>
          </inkml:annotationXML>
          <inkml:trace contextRef="#ctx0" brushRef="#br0" timeOffset="8268.0145">170 1173 448,'0'-41'1345,"0"19"129,22 2-97,-22 20-160,0-21-192,0 21-192,0 0-289,0 0-127,0 0-129,0 21 64,0-21 289,0 20-32,0 2-225,-22-1-96,22 21-64,0 21-63,-20-21 191,-2 21-96,22 0 32,-20 0-95,-2 0-1,22 0-128,0-42 0,0 21-64,0-21 32,0-21 0,22 0 64,-22 21 64,20-21 32,2-21-64,-2 21-96,22 0 33,-21-21-65,0 21-32,0 0-481,0 0-640,0-21-769,0 21-1857</inkml:trace>
          <inkml:trace contextRef="#ctx0" brushRef="#br0" timeOffset="8642.4151">549 1531 3523,'-22'-21'448,"2"21"97,20 0 640,-22 0-256,22 0-193,0 21-159,-20-21-161,20 0 1,-22 21-161,22-21 64,0 21 161,0 0-1,0 21-191,0-21-65,0 0-96,0 0-32,22-21 64,-2 21 64,2-21 129,-2-21-33,22 21 32,-20-21-63,-22 0 63,20 0-64,2 0 129,-22 0 31,0 0-160,-22 21 65,22-21-161,-20 0-128,-2 21-64,2-21-32,-2 21-160,2 0-449,-2 21-608,22-21-993,0 21-3203</inkml:trace>
          <inkml:trace contextRef="#ctx0" brushRef="#br0" timeOffset="8938.8156">905 1468 4356,'0'0'1473,"-20"0"-672,20 0 448,-22 0-96,2 0-256,20 0-224,0 0-225,-22 21-192,22-21 65,-20 21 31,-2 0-32,22 21 0,-20-21-31,20 21-193,0-21-32,0 0 0,20 0 0,2 0 32,-2-21 0,2 21 32,20-21-96,-22 0-32,22 0-448,0 0-289,0 0-896,-20-21-2083</inkml:trace>
          <inkml:trace contextRef="#ctx0" brushRef="#br0" timeOffset="9625.2168">1284 1594 352,'0'0'3651,"-21"-21"-3170,21 21 1088,0-21-63,-21 21-1,21 0-416,-21 0-352,21 0-321,-22 0-192,2 21-31,-2-21-33,2 21 0,20 0-32,-22 0 96,2 0-96,20 0-64,0 0-64,0-21 0,0 21 32,20-21 65,2 0 95,-2 0-96,2-21 32,-2 0-96,2 21 0,-1-21-32,0 0 0,-21 0 32,21 0-32,-21 21 32,0 0-32,0 0 32,0 0-64,0 0-32,0 0-64,0 0 32,0 21 32,0-21 96,21 21-64,-21-21 32,21 21-64,0-21 64,0 0 96,21 0-96,-21 0 64,21 0 0,-21-21 0,0 0 0,21 0 0,-21-21 32,0 0 64,-21 21-32,21-21 1,-1 0-33,-20-21-32,0 21 32,22-21-32,-22-1-64,0-19 0,0 20 64,-22 0-32,22 20 32,-20 23 160,20-1-64,-21 21-32,21 0-256,-21 21-32,21-1 64,-21 23 32,0 20 32,0 20 32,0 2 0,21 20 0,0 0 32,0-21 0,21-21-96,0-21 96,0 0 0,21 0-96,-1-21-609,1-21-800,0 0-1153,22-21-6439</inkml:trace>
          <inkml:trace contextRef="#ctx0" brushRef="#br0" timeOffset="10046.4175">1934 1447 1249,'0'-21'1793,"0"21"-127,0 0-193,0 0-608,0 0-448,0 0 351,0 21 257,0 0-224,0 0-128,0 0-161,-20 21-192,20-21-223,0 0-65,0 0 0,0-21-32,0 21-32,20-21-513,-20 0-768,0 0-1154,0 0-2593</inkml:trace>
          <inkml:trace contextRef="#ctx0" brushRef="#br0" timeOffset="10202.4178">1956 1300 9705,'-22'-21'865,"22"0"-449,-20 21-192,20 0-192,0 0-32,0-21-448,0 21-1282,20 0-1185,-20 21-2242</inkml:trace>
          <inkml:trace contextRef="#ctx0" brushRef="#br0" timeOffset="10857.619">2103 1552 6502,'0'0'448,"21"21"-672,-21-21 1377,21 0 352,0 0-255,21 0-514,0 0-383,0-21-193,0 21-192,0 0-1762,21-21-5701</inkml:trace>
          <inkml:trace contextRef="#ctx0" brushRef="#br0" timeOffset="10623.6185">2124 1405 4484,'-21'0'1153,"21"0"-513,0 0-31,0 0-353,21 0 353,0 0 96,0 0-1,0 0-159,0 0-225,0 0-96,0 21-32,0-21-63,0 0-65,-21 0 128,21 21 96,-21-21 96,0 21 225,0 0-32,-21 0-129,0 0-192,0 21-64,0-21-128,-21 0-32,21 0 0,0 0 1,21 0-1,-21 0-32,21 0 0,0-21 0,0 21 0,21-21 32,0 0 32,0 21 32,0-21-96,0 0-32,21-21-289,-21 21-640,0-21-640,0 0-2147</inkml:trace>
          <inkml:trace contextRef="#ctx0" brushRef="#br0" timeOffset="11325.6198">2502 1594 4836,'0'0'32,"0"0"-288,0 0 512,21 0 64,-21 0 321,0 21 256,21-21 0,0 0-193,0 0 33,-21-21-96,21 21-129,0-21-31,0 21 31,-21-21-95,21 0-65,-21 0-96,0 21-32,0-21 1,0 0-1,0 21-128,-21-21 96,21 21-96,-21 0-32,0 0 32,0 21-32,0-21-128,0 42 0,21-21 64,-21 0-64,21 0 32,0 21 0,21-21 32,-21 0-32,21 0-96,21 0-609,-21-21-1377,21 0-3363</inkml:trace>
          <inkml:trace contextRef="#ctx0" brushRef="#br0" timeOffset="11778.0207">2965 1531 3427,'-42'-21'5765,"42"21"-5669,-22 0 0,2 0 289,-2 0-129,22 0-32,-20 21 129,-2-21-65,22 42-128,0-21-64,0 0 32,-21 0-32,21 0-160,21 0 192,-21 0-128,22-21 32,-22 21 96,20-21 1,2-21 95,-2 21-64,2-21-32,-2 0 128,2-21 65,-22 21 255,20-21-63,-20 0-129,0 0-224,22-21-32,-22 21 64,0-21 33,-22 21 95,22 0 128,0-1-159,0 23-129,0 20 32,0 0-160,0 0-128,-20 0-256,20 20 288,0 23 64,-22 20-64,22-21 128,-20 21-64,20 0 32,0-21 0,0 0-96,0 0-129,20-21-511,2-21-610,-2 21-896,2-21-3043</inkml:trace>
          <inkml:trace contextRef="#ctx0" brushRef="#br0" timeOffset="12183.6214">3216 1594 9128,'0'0'1057,"0"0"-416,0 0-225,0 0-352,0 0-160,0 0-1858,0 0-7238</inkml:trace>
          <inkml:trace contextRef="#ctx0" brushRef="#br0" timeOffset="11996.421">3216 1384 8007,'0'0'2627,"0"0"-2051,0 0 193,21 0 224,-21 0-128,0 0-513,0 0-320,0 0-160,0 0-449,0 0-928,0 0-2531</inkml:trace>
        </inkml:traceGroup>
      </inkml:traceGroup>
    </inkml:traceGroup>
    <inkml:traceGroup>
      <inkml:annotationXML>
        <emma:emma xmlns:emma="http://www.w3.org/2003/04/emma" version="1.0">
          <emma:interpretation id="{F4EBF8E7-6D75-42D6-B319-95886076A5C2}" emma:medium="tactile" emma:mode="ink">
            <msink:context xmlns:msink="http://schemas.microsoft.com/ink/2010/main" type="paragraph" rotatedBoundingBox="3764,4034 6567,4051 6556,5902 3752,588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102762C-FFCF-4CD7-92FB-8DE99980370A}" emma:medium="tactile" emma:mode="ink">
              <msink:context xmlns:msink="http://schemas.microsoft.com/ink/2010/main" type="line" rotatedBoundingBox="3785,4012 6310,4232 6247,4954 3722,4733"/>
            </emma:interpretation>
          </emma:emma>
        </inkml:annotationXML>
        <inkml:traceGroup>
          <inkml:annotationXML>
            <emma:emma xmlns:emma="http://www.w3.org/2003/04/emma" version="1.0">
              <emma:interpretation id="{7AE80CE2-B6EF-40C5-BF94-D8A9CD86D431}" emma:medium="tactile" emma:mode="ink">
                <msink:context xmlns:msink="http://schemas.microsoft.com/ink/2010/main" type="inkWord" rotatedBoundingBox="3785,4012 6310,4232 6247,4954 3722,4733"/>
              </emma:interpretation>
              <emma:one-of disjunction-type="recognition" id="oneOf4">
                <emma:interpretation id="interp20" emma:lang="en-US" emma:confidence="1">
                  <emma:literal>Gaussians</emma:literal>
                </emma:interpretation>
                <emma:interpretation id="interp21" emma:lang="en-US" emma:confidence="0.5">
                  <emma:literal>Gauss ians</emma:literal>
                </emma:interpretation>
                <emma:interpretation id="interp22" emma:lang="en-US" emma:confidence="0">
                  <emma:literal>Gaussia us</emma:literal>
                </emma:interpretation>
                <emma:interpretation id="interp23" emma:lang="en-US" emma:confidence="0">
                  <emma:literal>Gaussian S</emma:literal>
                </emma:interpretation>
                <emma:interpretation id="interp24" emma:lang="en-US" emma:confidence="0">
                  <emma:literal>Gaussian us</emma:literal>
                </emma:interpretation>
              </emma:one-of>
            </emma:emma>
          </inkml:annotationXML>
          <inkml:trace contextRef="#ctx0" brushRef="#br0" timeOffset="15225.6267">2481 2371 128,'0'0'1153,"0"0"96,0 0 224,0 0-127,0 0-225,0 0-353,0 0-127,0 0-97,0 0 225,0 0 0,0 0-417,-21 0-128,21 0-127,-21 0 63,21 0-128,-21 0 64,0 0-64,0 0 32,0 22 64,0-22-32,0 20-96,-21 1 32,21 1 0,0-1 32,21 20-64,-21 1 64,0 1-32,21 20 0,0 0 64,0 0-96,21 0 0,-21 0 33,21 0-33,0-42-33,0 21 66,21-21-66,-21-1 66,0-20-1,0 0 32,0 0 64,0 0 0,0-20 32,0-1-96,-21-1 96,21-19-96,-21 19 0,0 2 32,0-1 1,-21-1 31,21 2-128,-21 20 160,21-21-128,-21 21-64,0-22 64,21 22-32,0 0-32,0 0 0,0 0-96,0 0-65,0 0 1,0 0 64,21 0 64,0-20 32,0 20 96,21 0-128,-21 0 0,0 20 96,0-20 0,21 22 32,-21-1 64,-21-1 0,21 23 65,-21-23-1,0 2 0,0-1 0,0-1-96,-21 2 0,21-22-288,0 0-1185,0 0-3396</inkml:trace>
          <inkml:trace contextRef="#ctx0" brushRef="#br0" timeOffset="15958.8279">2901 2876 416,'0'0'2530,"0"0"-1505,0 0 32,0 0 64,0 0-288,0 0 64,0-21-96,0 21-193,0-22-63,0 22 159,-20 0-127,20-20 0,-22 20-161,22 0-96,-20 0-160,20 0-128,-22 20-32,1-20 0,21 22-64,-21 19-32,0 2 64,21-23 32,0 23 0,0-23-128,0 2 128,21-22-64,-21 0 96,21 21 0,0-21 96,-21-21-64,22-1 64,-2 22-63,2-20-33,-22-1 96,20-1-128,-20 2 96,0 20-32,0 0 32,0-21-64,0 21 0,0 0-128,0 21-160,0-21 160,0 20 128,0 2-32,22-1-32,-22-1 64,0 2-64,20-1-161,-20-1-960,22-20-1537,-2 0-3076</inkml:trace>
          <inkml:trace contextRef="#ctx0" brushRef="#br0" timeOffset="16255.2285">3027 2896 6053,'0'0'609,"0"22"-225,0-22 641,0 21-224,0-1-257,0 2-223,21-1-129,-21-1-64,21 2-64,-21-1-32,21-21 64,-21 0 128,21 0 33,0 0 127,0-21-64,0-1-31,-21 2 63,21-1 0,-21-1-160,0 2-63,0-23-65,0 23 32,0-1-32,0-1-128,-21 22-289,21-20-672,0 20-1633,0 0-4036</inkml:trace>
          <inkml:trace contextRef="#ctx0" brushRef="#br0" timeOffset="16660.8291">3405 2833 4676,'-21'0'1569,"21"0"-287,0 0 223,0 0-512,0 0-545,-21 0 33,21 0-129,0 0-96,-21 0-127,21 0-33,0 22-32,0-22-128,-21 21 32,21-1 32,0-20-32,0 0-64,0 22-1,21-22 33,-21 0 96,21 21-64,-21-21 64,21 0-64,-21 20 64,21 2-32,-21-22 32,0 21 97,0-21 191,0 20 160,0 2 33,0-22-193,-21 21-32,21-1-160,-21-20-31,0 0-33,0 22 32,21-22-224,-21 0-609,21-22-1281,21 22-2274</inkml:trace>
          <inkml:trace contextRef="#ctx0" brushRef="#br0" timeOffset="17050.8298">3615 2792 1473,'0'0'3203,"0"0"-2755,0 0 673,-21 0 0,21 0-480,0 0 32,-21 21-1,21-21-31,0 0 0,-21 20-193,21-20-160,-21 22-31,21-22-161,0 21 32,0-21-128,0 20-128,0-20 96,0 0 0,21 0 64,-21 22-32,21-22 32,-21 0-32,21 21 0,-21-21 0,21 20 128,-21-20 128,0 22 224,0-22 33,0 21-65,0-1-95,-21-20-65,21 22-192,-21-22 32,0 21-96,21-21-32,-21 0-192,21 0-801,-21 0-1313,21-21-2306</inkml:trace>
          <inkml:trace contextRef="#ctx0" brushRef="#br0" timeOffset="17284.8302">3742 2833 3971,'20'0'2755,"-40"0"-2531,20 0 0,0 22 257,0-1 63,0-1 129,0 23-289,0-23-63,0 2-161,0 19-64,0-19 0,0-1-64,0-21-32,0 0-288,0 0-962,20 0-1728</inkml:trace>
          <inkml:trace contextRef="#ctx0" brushRef="#br0" timeOffset="17425.2305">3784 2686 8295,'0'-20'1634,"0"20"-1154,0 0-416,0-22-384,0 22-1217,20 0-4133</inkml:trace>
          <inkml:trace contextRef="#ctx0" brushRef="#br0" timeOffset="17955.6314">4036 2939 928,'0'-21'1089,"0"21"513,0 0 544,0 0-352,-22 0-97,22-22-319,0 22-289,-20 0-321,20 0-351,-22 0-257,2 0-96,20 0 0,-22 0-64,2 22 0,-2-1 96,2-1-32,20 23 96,-22-23-96,22 2-32,0-1-32,22-21-32,-22 20 32,20-20 32,2-20 32,-2-1-32,22 21-64,-20-22 32,-22 2 0,20-1 32,2 21-64,-22-22 97,0 22-98,0 0 1,0 0 64,0 0-96,0 22 32,0-22 64,20 21-32,-20-1 32,0 2-32,0-1-96,22-21-480,-22 20-898,20-20-1280,2 0-2371</inkml:trace>
          <inkml:trace contextRef="#ctx0" brushRef="#br0" timeOffset="18330.0321">4182 2918 3267,'0'-22'2818,"0"22"-2337,0 0-481,0 22 480,0-22 737,0 0 33,0 21-226,0-1-447,0 2-129,0-1-95,0-1-129,0 2-160,0-1 32,0-1 0,0-20-64,0 22-32,0-22 0,22 0 32,-22-22 96,20 22-31,-20-20-65,22-1-97,-22-1 65,20 2-32,-20-1 97,22-1-33,-22 22-32,0 0 0,0 0 0,20 0 0,-20 0 96,0 0 0,0 22 0,22-1 0,-22 21-64,0-21-32,0-1 64,20 2-96,-20-1-224,22-1-705,-2-20-2530</inkml:trace>
          <inkml:trace contextRef="#ctx0" brushRef="#br0" timeOffset="18969.6332">4687 2855 4163,'0'0'2339,"0"-22"-1731,0 22 449,0 0-128,-22 0-160,22 0 128,0 0-129,-20 0-351,20 0-97,-22 0-64,22 0-128,-20 0-63,20 22-33,-22-1-32,22-1 32,-20-20-32,20 22-32,0-1 0,0-21-65,0 0 33,0 20 32,20-20 0,-20 22 0,22-22 64,-22 21-64,20-21 96,2 20-64,-22 2 193,20-22-1,-20 21-128,22-1 96,-22-20 96,0 0 64,0 22 225,0-22-65,-22 0-191,2 0-161,-2 21 32,2-21-128,-22 0-544,20 0-1058,2-21-1761</inkml:trace>
        </inkml:traceGroup>
      </inkml:traceGroup>
      <inkml:traceGroup>
        <inkml:annotationXML>
          <emma:emma xmlns:emma="http://www.w3.org/2003/04/emma" version="1.0">
            <emma:interpretation id="{9D2B8E81-92DA-4198-8444-0CF2A2BBAB12}" emma:medium="tactile" emma:mode="ink">
              <msink:context xmlns:msink="http://schemas.microsoft.com/ink/2010/main" type="line" rotatedBoundingBox="3788,5176 6560,5193 6556,5902 3783,5884"/>
            </emma:interpretation>
          </emma:emma>
        </inkml:annotationXML>
        <inkml:traceGroup>
          <inkml:annotationXML>
            <emma:emma xmlns:emma="http://www.w3.org/2003/04/emma" version="1.0">
              <emma:interpretation id="{1499ECFC-DCD7-450E-BEC2-616F8AD29DA3}" emma:medium="tactile" emma:mode="ink">
                <msink:context xmlns:msink="http://schemas.microsoft.com/ink/2010/main" type="inkWord" rotatedBoundingBox="3788,5176 6560,5193 6556,5902 3783,5884"/>
              </emma:interpretation>
              <emma:one-of disjunction-type="recognition" id="oneOf5">
                <emma:interpretation id="interp25" emma:lang="en-US" emma:confidence="1">
                  <emma:literal>Numerical</emma:literal>
                </emma:interpretation>
                <emma:interpretation id="interp26" emma:lang="en-US" emma:confidence="0">
                  <emma:literal>Number iCal</emma:literal>
                </emma:interpretation>
                <emma:interpretation id="interp27" emma:lang="en-US" emma:confidence="0">
                  <emma:literal>Numeric al</emma:literal>
                </emma:interpretation>
                <emma:interpretation id="interp28" emma:lang="en-US" emma:confidence="0">
                  <emma:literal>Numer iCal</emma:literal>
                </emma:interpretation>
                <emma:interpretation id="interp29" emma:lang="en-US" emma:confidence="0">
                  <emma:literal>Numeric at</emma:literal>
                </emma:interpretation>
              </emma:one-of>
            </emma:emma>
          </inkml:annotationXML>
          <inkml:trace contextRef="#ctx0" brushRef="#br0" timeOffset="27019.2474">2208 4220 256,'0'0'833,"0"0"384,0-21 128,0 21-192,0 0 96,0 0 225,0 0-385,0 0-353,0-21-95,0 0 96,21 0-257,-21-21-128,21 21-159,-21-21-1,21 0-96,0-21-32,-21 21-32,0 0-64,21 0 96,-21 20-96,0 2 64,0-1 0,0 21-32,0 0 0,0-21-32,0 21-192,0 0-96,0 21 223,21-21 1,-21 21 64,21 21 0,-21-21 32,21 21 32,-21 0-64,21-21 32,-21 21 32,21-21-32,0 0 0,-21 0 32,21-21 64,-21 0 65,0 0 191,21 0 128,-21-21-95,21 0-193,-21 0-96,0 0 32,0-21-64,21 0 32,-21 21-64,0-21-32,0 0 0,0 21 0,-21 0-64,21 0-224,0 21-353,0-21-960,0 42-4453</inkml:trace>
          <inkml:trace contextRef="#ctx0" brushRef="#br0" timeOffset="27502.8483">2628 3968 800,'0'21'1410,"0"-21"63,0 0-96,0 0-256,0 0-320,0 0-320,21 21-1,-21-21-256,0 21-128,0 0 0,21 0 1,-21 0 31,21-21 64,-21 0 96,21 0 225,0 0 95,-21 0-63,21-21-225,0 21-96,-21-21 0,21 0 1,-21 0-65,0 0 0,0 0-96,0-21 32,0 21-128,0 0-673,-21 0-1088,0 0-1378</inkml:trace>
          <inkml:trace contextRef="#ctx0" brushRef="#br0" timeOffset="28548.0501">2985 3947 2306,'0'0'1761,"0"0"-576,0 0-288,0 0-801,0 0-128,0 21 96,0-21 33,0 21 63,0 0 64,0 0 64,0 0-128,0 0 0,0-21 129,0 21 31,0-21 0,22 0 545,-22 0 192,0 0-448,0-21-449,0 21-96,20-42 0,-20 21-32,21 0 32,0-21-64,-21 21 0,21 0 0,-21 0 0,21 0 32,-21 21-32,0 0-64,0 0-128,0 0 128,0 21 128,0 0 32,21 0 0,-21 0-64,0 0 32,0 0-32,0 0-32,0-21 0,0 21 0,0-21 128,0 0 65,0 0 95,21-21-96,-21 21-128,21-21-32,0 0 64,-21 0-32,21 0-32,0 0-64,-21 0-32,21 21 64,-21-21-96,0 21 32,21 0-128,-21 21 96,0-21 32,21 21 32,-21 0 64,21 0-64,-21 0 64,21 0 32,0 0 0,-21 0 64,21-21 0,0 0 96,0 0 0,-21-21-95,21 21 31,0-21-64,0 0 0,-21 21-64,21-21 64,-21 0-32,0 21 0,0-21 32,0 0-32,0 21-32,-21-21-64,21 21 32,-21 0-128,21 0 32,0 0-64,-21 21 32,21 0 64,0 0-32,0 0 64,0 0 64,0 0-64,21 0 64,-21 0 32,21 0-64,0-21-289,0 21-1024,21-21-1890,-21 0-3940</inkml:trace>
          <inkml:trace contextRef="#ctx0" brushRef="#br0" timeOffset="28860.0506">3657 3968 2081,'21'21'609,"-21"0"1057,0-21-65,0 21-576,0-21-96,22 21-384,-22 0-33,0-21 0,0 21-223,0-21-97,0 0 32,0 0 128,0 0 545,0 0 224,0 0-768,0-21-257,0 0-64,0 0 32,0 0-32,0-21-64,20 21 64,-20-21-32,22 21 0,-22 0-32,20 21-64,-20-21-385,22 21-1248,-2 0-1122,2 0-2242</inkml:trace>
          <inkml:trace contextRef="#ctx0" brushRef="#br0" timeOffset="29047.251">3952 3947 3971,'0'0'737,"0"0"-609,0 21 737,0-21 96,0 21-192,0 0-225,0 0-288,0 0-192,0 0 0,0 0-96,0 0-576,0-21-962,0 0-800</inkml:trace>
          <inkml:trace contextRef="#ctx0" brushRef="#br0" timeOffset="29187.6512">3972 3821 96,'22'-43'6117,"-22"43"-4867,0-20-546,0 20-415,0 0-354,0 0-992,20 0-1985</inkml:trace>
          <inkml:trace contextRef="#ctx0" brushRef="#br0" timeOffset="29437.2517">4182 3947 2978,'-20'0'2274,"20"0"-1024,0 0 415,-22 0-672,22 0-288,-20 0 64,20 21-97,-22 0-127,22 0-193,0 0-96,0 0-64,0 0-95,22 0-33,-2-21 64,2 21-449,-2-21-639,22 0-770,-20 0 673,20 0-2883</inkml:trace>
          <inkml:trace contextRef="#ctx0" brushRef="#br0" timeOffset="30045.6527">4455 4052 5445,'-21'-21'288,"0"21"0,21 0 1057,0 0-448,-21 0-288,21 0-225,-20 0-95,-2 0-97,22 21 160,-20-21 32,20 21 33,-22 0-161,22-21-160,0 21-32,0-21 0,22 21-32,-22-21 64,20 0-32,2 0-96,-2 0-128,1 0-224,-21-21 96,21 21 95,0-21 97,-21 21 96,21-21 0,-21 21 32,0-21 0,0 21 0,0 0-64,0 0-96,0 0-96,0 0 96,0 21 128,0-21-32,21 21 32,-21-21-32,22 0 64,-2 0-32,-20 0 96,22 0 96,-2 0 129,2-21-97,-2 21 128,2-21-64,-2 0 1,2 0 127,-2-21-128,2 21 1,-22-21-65,20 0-64,-20 0-64,22-1-32,-22 2-32,0-22 64,0 21 32,0 0 64,-22 21 33,22 0-65,-20 0-96,20 21-128,-22 21-128,2 0 128,-2 21 64,22 0 32,-20 42 64,-2-21-96,22 21 128,22 0-128,-2-21-32,2-21-64,40-21 0,2 0-97,20 0-799,0-21-2532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8:22.2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4E089D2-873F-42F1-811F-9C0E330A5EAD}" emma:medium="tactile" emma:mode="ink">
          <msink:context xmlns:msink="http://schemas.microsoft.com/ink/2010/main" type="inkDrawing" rotatedBoundingBox="1010,2296 7081,2240 7082,2291 1011,2347" semanticType="underline" shapeName="Other">
            <msink:sourceLink direction="with" ref="{8F9D058A-14B1-4749-B1ED-3BC699602326}"/>
          </msink:context>
        </emma:interpretation>
      </emma:emma>
    </inkml:annotationXML>
    <inkml:trace contextRef="#ctx0" brushRef="#br0">0 62 928,'0'0'1186,"0"0"-610,0 0 1,0 0-97,0 0-96,0 0 33,0 0 63,0 0 321,0 0-128,0 0-129,21 0 33,-21 0-33,21 0-223,0 0 63,0 0 0,0 22 33,1-22 63,-2 0 1,22 0-97,0 0-160,0 0-64,22 0 65,-22 0-1,20 0-96,2 0 0,-2 0 0,2 0-96,-2 0 64,2 0 0,-2 0-32,22 0 32,-21 0 65,21 0 63,0-22-32,22 22-64,-22 0-64,0-20 32,20 20-64,-20 0 64,22 0-32,-22 0-64,21 0 65,0 0-33,0 0 0,-1 0 32,22 0-32,-20 0 32,-2 0 0,2-21 0,20 21 0,0 0 64,0 0-64,0 0-32,0 0 32,-21 0 0,21 0 0,0 0 64,21 0 33,-21 0-33,0 0-64,0 0 32,22 0 0,-2 0-32,2 0 0,-2 0 0,2 21 0,-2-21-32,1 0 64,1 0-96,-22 0 0,0 0 64,-22 0-64,-20 0 0,0 0-64,1 0-1025,-22-21-1922,0 21-8135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8:35.4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F6AB68F-1C44-48E9-B55B-791AA8A1F68A}" emma:medium="tactile" emma:mode="ink">
          <msink:context xmlns:msink="http://schemas.microsoft.com/ink/2010/main" type="inkDrawing" rotatedBoundingBox="8573,4750 13739,4702 13740,4741 8573,4789" shapeName="Other">
            <msink:destinationLink direction="with" ref="{CD2C7A0A-07F6-43CA-9973-8DE0068998F3}"/>
            <msink:destinationLink direction="with" ref="{25E8B0F1-3A90-4F8F-9F1A-81B81E277723}"/>
          </msink:context>
        </emma:interpretation>
      </emma:emma>
    </inkml:annotationXML>
    <inkml:trace contextRef="#ctx0" brushRef="#br0">-1 43 224,'-22'0'224,"22"0"96,22 0-288,-22 0 128,0 0 641,0 0 224,20 0-128,-20 0-128,22 0 31,-22 0 33,20 0-160,2 0-193,-2 0 65,2 22-129,-2-22-31,2 0-33,-2 0 64,22 0 1,-21-22-129,21 22-64,0 0 32,0 0-63,0 22 95,0-22-64,0 0-32,0 0-32,21 0 1,0 0-1,21 0-64,-20 0-64,20 0 32,0 0-64,0 0 96,0 0 0,0 0 192,-22 0-63,22 0 31,0 0-64,0 0 0,21 0-96,-21 0 0,22 0-64,-2-22 65,-20 22-97,22 0 32,-2 0 0,-20 0 0,22 0 0,-1 0 96,0 0 0,0 0 0,0 0-32,0 0 0,21 0 0,-22 0 0,23 0-64,-1-20 0,0 20 0,0 0 1,0 0-1,-21 0 0,21 0 32,1 0 0,-23 0 96,1 0-64,0 0 32,0 0-32,0 0-32,-21 0-64,0 0 32,-21-21 0,1 21 0,-22 0-224,0 0-481,0 0-416,-22 0-928,-20 0-3493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8:40.4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D2C7A0A-07F6-43CA-9973-8DE0068998F3}" emma:medium="tactile" emma:mode="ink">
          <msink:context xmlns:msink="http://schemas.microsoft.com/ink/2010/main" type="inkDrawing" rotatedBoundingBox="9165,3737 12831,3525 12902,4749 9236,4962" semanticType="callout" shapeName="Other">
            <msink:sourceLink direction="with" ref="{7F6AB68F-1C44-48E9-B55B-791AA8A1F68A}"/>
          </msink:context>
        </emma:interpretation>
      </emma:emma>
    </inkml:annotationXML>
    <inkml:trace contextRef="#ctx0" brushRef="#br0">21 1114 736,'-21'20'1217,"21"-20"-288,0 0-192,0 0-225,0 0-191,0 0-97,0 0-256,0 0 64,0 0 64,21 0 96,-21 0 32,0 0 97,0 0-1,0 0 0,0 0 65,0 0 63,0 0 129,0 0-65,0 0-127,0 0-33,21 0-96,-21 0-64,0 0-64,0 0 33,21 0-65,-21 0 0,0 0 160,21 0 0,-21 0 32,0 0 1,21 0-33,-21 0 32,21 0-192,-21 0 65,21 0-65,-21 0 32,21 0-32,-21 0 0,22 0 0,-22 0 64,20 0 64,2 0 1,-2 0-33,2 0 64,-2-20-96,2 20 0,-2 0-32,2 0-64,-2 0 1,-20-21-65,22 21 32,-2 0-32,-20 0 32,22 0 0,-2 0-32,-20 0 64,22 0-32,-2 0 32,-20 0 0,22 0 0,-2 0 0,-20 0 32,22 0-32,-22 0-32,20 0 0,2 0 32,-2 0-32,-20-22-32,22 22 128,-2 0-128,2 0 64,-22 0-32,20-20 33,2 20-1,-2 0-32,-20-21 0,22 21 0,-22 0 0,20-22 0,2 22 0,-22 0 0,20-20 64,2 20-64,-22 0 32,20-21-64,2 21 64,-2-22 0,2 2-64,-2 20 32,-20-21-32,21 21 0,1-22 32,-22 22-32,20-20 32,2 20-32,-2-21 32,-20 21 32,22-22-64,-2 22 64,2-21-32,-22 21 0,20-20 0,2 20 0,-2-22 1,-20 22-1,22-21 0,-22 21-32,20 0 32,2-20 0,-22 20 96,20-22-128,-20 22 64,22 0-32,-22-21 32,20 21-96,-20-20 96,22 20-64,-22-22 0,20 1 32,-20 21 32,22-20-96,-22 20 32,0-22 0,20 22 64,-20 0-96,0-21 32,22 21 0,-22 0 32,0-20-64,0 20 64,20 0 0,-20-21-96,0 21 64,22 0 32,-22-22-32,20 22 64,-20-21-96,0 21 128,22 0-192,-22-20 192,0 20-96,20-22 160,-20 22-128,0-21-128,22 21 128,-22 0-32,0-20 0,20 20 64,-20-22 64,0 22-256,22-21 128,-22 1 32,0 20 0,20 0 129,-20-22-258,0 22 97,0 0 193,0-21-193,0 21-128,22 0 128,-22 0 32,0-20 32,0 20-160,0 0 64,0-22 32,20 22-33,-20 0 194,0-21-322,22 21 161,-22 0 129,0-20-258,0 20 129,20 0 97,-20 0-194,0 0 194,0-21-194,22 21 194,-22 0-194,0-22 258,20 22-289,-20 0 95,0-20-31,22 20 128,-22 0-128,0-22 64,20 22 129,-20 0-322,0 0 193,22-21 128,-22 21-256,0 0 128,0 0 0,0 0 128,20 0-256,-20-21 128,22 21-64,-22 0 128,21-21-64,-21 21 64,21 0-96,0 0-256,-21 0 512,0-21-256,21 21 32,-21 0 128,0 0-160,21 0-64,-21 0 96,0 0-192,21 0 416,-21 0-128,21 0-320,-21 0 384,21 0-128,0 0 161,-21-21-386,21 21 161,-21 0 32,21 0 0,-21 0 128,0 0-256,0 0 160,0 21-64,21-21-160,-21 0 384,0 0-352,0 0 320,21 0-96,-21 0-64,21 0 64,-21 21-64,21-21 0,-21 0 129,21 0-450,-21 0 674,21 0-417,-21 21 64,0-21-64,0 0 128,0 21-161,21-21 97,-21 0-192,0 21 384,0-21-159,0 0-33,21 22 32,-21-22 0,0 0 96,0 20-256,21-20 320,-21 0-352,0 22 160,0-22 0,21 0-32,-21 0 224,0 21-384,0-21 192,0 0 32,0 20 0,21-20 96,-21 0-160,0 21-64,0-21 128,0 0-32,0 0 160,21 22-192,-21-22 64,0 0-192,0 20 160,21-20 0,-21 0 128,0 21-256,0-21 128,21 22 128,-21-22-256,0 20 128,0-20 32,20 21-32,-20-21 0,0 0 0,22 22 32,-22-22-64,0 20 224,20-20-384,-20 0 384,0 21-352,22-21 320,-22 22-288,0-22 96,20 20 64,-20-20-32,22 21 0,-22-21 0,0 22 0,20-22 0,-20 0 0,22 21 0,-22-21 0,20 20 0,-20-20 32,0 0-32,22 21 160,-22-21-320,0 22 128,20-22 32,-20 20 32,22 1-64,-22-21 64,0 22-32,20-22-32,-20 20 64,22-20-32,-22 21 0,21 1 32,-21-22-64,21 20 32,-21-20 32,21 21-64,-21-21 64,21 22 0,-21-22-224,21 20 352,0 1-128,-21-21-224,21 0 416,0 22-416,-21-22 416,21 21-96,0-21-288,-21 20 160,21 2 0,0-22 32,-21 21-64,21-21 96,0 0-64,-21 20 0,21-20 0,0 22 32,-21-22-32,21 0-32,0 0 32,-21 21 0,21-21 96,0 20-32,-21-20-192,21 0 128,0 22 32,0-22-32,-21 0 160,21 0-288,0 21 160,-21-21 96,21 0-224,-21 0 192,21 0-160,0 20 32,-21-20 32,21 0 96,0 0-96,0 0-64,0 0 224,0 22-288,0-22 128,0 0 256,0 0-448,0 0 192,0 0 192,0 0-352,1 0 320,-2 0-320,-20 0 128,22 0 32,-2 21 0,-20-21 0,22 0-32,-22 0 96,20 0-64,-20 0 32,22 0-32,-22 0 224,20 0-224,-20 0-96,22 0 96,-22 20 0,0-20 0,0 0 0,0 0 96,0 0-672,0 0-1314,-22 0-3043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8:36.4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5E8B0F1-3A90-4F8F-9F1A-81B81E277723}" emma:medium="tactile" emma:mode="ink">
          <msink:context xmlns:msink="http://schemas.microsoft.com/ink/2010/main" type="inkDrawing" rotatedBoundingBox="11153,3153 11166,4729 11126,4730 11113,3154" semanticType="callout" shapeName="Other">
            <msink:sourceLink direction="with" ref="{7F6AB68F-1C44-48E9-B55B-791AA8A1F68A}"/>
          </msink:context>
        </emma:interpretation>
      </emma:emma>
    </inkml:annotationXML>
    <inkml:trace contextRef="#ctx0" brushRef="#br0">24 1576 1953,'0'-21'1474,"0"21"-481,0 0-64,0 0 288,0 0-64,0 0-449,0 0-63,0 0-64,0 0 63,0 0 97,0 0-289,0 0-191,0 0-1,0-22-32,0 2 32,0 20 1,0-21 95,0-21-96,0 21 32,0-1 1,0-19-1,0-1 0,0-1 65,0 2-129,0 19-32,0-19-96,0-2-32,0 1-32,21-21-32,-21 22 64,0-23-96,0 22 64,0-21-32,0 22 0,0-2 32,0 1-32,0 21 0,0-20 0,0-1 32,0 20-64,0-20 64,0 0-32,0 0-32,0 0 32,-21 0 32,21 0-64,0 0 32,0 0 0,0 0 0,-21 0 0,21 21 0,0 0 0,0 0 0,0 21 0,0-21 32,0 21-64,0-21 64,0 21-64,0 0 32,0-21 0,0 21 0,0 0 0,0-21 0,0 21-32,0 0 0,0 0-544,0 0-1218,0 0-2818,0 0-3524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8:46.1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E7857E3-A14B-4F60-BFA6-8BEE75541114}" emma:medium="tactile" emma:mode="ink">
          <msink:context xmlns:msink="http://schemas.microsoft.com/ink/2010/main" type="inkDrawing" rotatedBoundingBox="8656,5887 12983,5870 12984,5902 8657,5918" semanticType="underline" shapeName="Other">
            <msink:destinationLink direction="with" ref="{55BB05FE-4B10-42FF-9EFB-4296463D693A}"/>
          </msink:context>
        </emma:interpretation>
      </emma:emma>
    </inkml:annotationXML>
    <inkml:trace contextRef="#ctx0" brushRef="#br0">-10 28 480,'0'0'833,"-22"0"-97,22 0 353,0 0 33,0 0-65,0 0-225,0 0-127,0 0-193,0 0-319,22 0 95,-22 0 128,20 0 97,2 0-33,20 0-63,-22 0-65,22 0 32,0 0-95,0 0 95,0 0-32,21 0 1,0 0 31,0 0-32,21-21-159,0 21 31,22 0-32,-22 0-32,20 0 32,-20 0-128,0 0 64,22 21-63,-22-21 63,0 0-32,0 0 96,21 0-128,-1 0 0,22 0-32,-20 0 32,-2 0-32,2 0 32,20-21-96,0 21 128,0 0 32,0 0-64,0 0 65,0 21-97,-21-21 32,21 0 0,0 0-32,0 0 0,-21-21 0,21 21 0,-42 0 0,21 0 32,0 0-96,-21 0 64,0 0 32,-20 0-64,-2 0 0,-20 0 0,0 0-320,0 0-385,-42 0-768,21 0-2916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48:44.482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-2 12 51,'0'0'30,"0"0"-1,0-17-15,0 17-25,0 0-17,19 14-2,-19-14-1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8:47.0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5BB05FE-4B10-42FF-9EFB-4296463D693A}" emma:medium="tactile" emma:mode="ink">
          <msink:context xmlns:msink="http://schemas.microsoft.com/ink/2010/main" type="inkDrawing" rotatedBoundingBox="11133,5086 11136,5926 11115,5927 11112,5087" semanticType="callout" shapeName="Other">
            <msink:sourceLink direction="with" ref="{4E7857E3-A14B-4F60-BFA6-8BEE75541114}"/>
          </msink:context>
        </emma:interpretation>
      </emma:emma>
    </inkml:annotationXML>
    <inkml:trace contextRef="#ctx0" brushRef="#br0">0 19 992,'0'-21'1154,"0"21"159,0 0 128,0 0-512,0 0 0,0 0-32,0 0-225,0 0-415,0 0-321,0 0 128,0 0 160,0 0 160,0 21 1,0-21 63,0 21 0,0 0-95,0 0 127,0 21-95,0-21-33,0 21-32,0 0-128,0-21 1,0 21 63,0 0-64,0 0-96,0-21 192,0 21-192,0-21 1,0 21-1,0-21 0,0 0 0,0 21-32,0-21 0,0 0-32,0 0 32,0 0-32,0-21 0,0 21 0,0 0 64,0 0-96,0-21-32,0 21 64,0-21 0,0 21-32,0-21 0,0 21 32,0-21-32,0 0 0,0 21 0,0-21 32,0 0 32,0 21-32,0-21 0,0 0 32,0 0-160,0 0-736,0-21-1635,21 0-8902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8:55.3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0 3939,'0'0'2595,"0"0"-2403,0 21 224,0 1 705,0-22-320,0 41-96,0-19-353,0-2-160,0 1-64,0 1-96,0-22 0,0 20-256,0-20-1281,0 0-1826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8:52.7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896C4E7-3BDE-45DB-B60C-24F7FA0AFAD4}" emma:medium="tactile" emma:mode="ink">
          <msink:context xmlns:msink="http://schemas.microsoft.com/ink/2010/main" type="writingRegion" rotatedBoundingBox="1241,7802 6552,7791 6557,9981 1246,9992"/>
        </emma:interpretation>
      </emma:emma>
    </inkml:annotationXML>
    <inkml:traceGroup>
      <inkml:annotationXML>
        <emma:emma xmlns:emma="http://www.w3.org/2003/04/emma" version="1.0">
          <emma:interpretation id="{112703D2-A8D4-495F-8A8F-A8398B8F5415}" emma:medium="tactile" emma:mode="ink">
            <msink:context xmlns:msink="http://schemas.microsoft.com/ink/2010/main" type="paragraph" rotatedBoundingBox="1241,7802 4686,7795 4687,8532 1243,85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ECDCC0-A82F-40C3-BF9E-F7A4D35A3439}" emma:medium="tactile" emma:mode="ink">
              <msink:context xmlns:msink="http://schemas.microsoft.com/ink/2010/main" type="line" rotatedBoundingBox="1241,7802 4686,7795 4687,8532 1243,8539"/>
            </emma:interpretation>
          </emma:emma>
        </inkml:annotationXML>
        <inkml:traceGroup>
          <inkml:annotationXML>
            <emma:emma xmlns:emma="http://www.w3.org/2003/04/emma" version="1.0">
              <emma:interpretation id="{93773E0D-BE58-4CFE-86FD-65858DFD5FD2}" emma:medium="tactile" emma:mode="ink">
                <msink:context xmlns:msink="http://schemas.microsoft.com/ink/2010/main" type="inkWord" rotatedBoundingBox="1241,7802 4686,7795 4687,8532 1243,8539"/>
              </emma:interpretation>
              <emma:one-of disjunction-type="recognition" id="oneOf0">
                <emma:interpretation id="interp0" emma:lang="en-US" emma:confidence="1">
                  <emma:literal>Delocalized:</emma:literal>
                </emma:interpretation>
                <emma:interpretation id="interp1" emma:lang="en-US" emma:confidence="1">
                  <emma:literal>Delocalized. _</emma:literal>
                </emma:interpretation>
                <emma:interpretation id="interp2" emma:lang="en-US" emma:confidence="0">
                  <emma:literal>Delocalized :</emma:literal>
                </emma:interpretation>
                <emma:interpretation id="interp3" emma:lang="en-US" emma:confidence="0">
                  <emma:literal>Delocalized i</emma:literal>
                </emma:interpretation>
                <emma:interpretation id="interp4" emma:lang="en-US" emma:confidence="0">
                  <emma:literal>Delocalized "</emma:literal>
                </emma:interpretation>
              </emma:one-of>
            </emma:emma>
          </inkml:annotationXML>
          <inkml:trace contextRef="#ctx0" brushRef="#br0">0 22 1665,'0'0'929,"0"0"32,0 0-545,0 0-544,0 0 256,22 0 353,-2-21 127,2 21 257,-2 0 160,22 21-192,0-21-96,0 42-33,0-20-191,0 19-129,0 2-32,-20-1-31,20 21-1,-22 1-192,-20-23-64,22 2 96,-22-1 1,-22-21 159,22 21 32,-42 0-64,22-21-63,-22 21-129,0-20 96,0-22-96,0 0 64,20 0-448,2 0-993,-2-22-2627</inkml:trace>
          <inkml:trace contextRef="#ctx0" brushRef="#br0" timeOffset="-390.0006">106 127 448,'0'0'1153,"0"0"-160,0 0-32,0 0-256,0 0 287,0 0-95,0 0-96,0 0-320,0 0-161,0 0-160,0 0-96,0 22 417,0-1 640,0 0-385,0 21-223,20 0-129,-20 22-160,0-1-128,0-22 1,0 2-65,0-1 32,0-21-32,0 0-32,0 0 32,0-21 32,0 0 0,0 21-417,0-21-639,0-21-738,22 21-1473</inkml:trace>
          <inkml:trace contextRef="#ctx0" brushRef="#br0" timeOffset="826.8014">588 443 2049,'0'0'833,"0"0"-448,0 0 223,0 0 289,0 0-128,0 0-449,0 0 128,0 0-31,0 0 63,21 0 33,-21 0-33,21 0-63,0-20-65,-21 20-160,21-21-32,0 21 0,-21-22-63,0 22 31,0 0 96,0-21-32,0 21 0,0 0-32,-21-20-96,21 20-31,-21 0-98,0 0 33,0 20-96,0 1 64,0 1 32,0-1 0,21 21-96,-20-21 64,20 21 0,20-21 32,-20 21 128,21-21-64,21 0 32,-21 1 128,21-22 129,1 0-1,-23-22-64,22 1-96,0 0 64,-20-21 33,20 21-1,-22-21 128,2-1-63,-2 2 31,2-22-160,-22 20-32,0-20-64,0 21-96,-22-22 64,22 1-32,0 21-32,-20 21 65,20 0-33,-22 21 32,22-21 0,0 21-128,-20 0-129,20 21-31,0 0 32,-22 21 128,22 22 64,0-1-32,0 21 64,0 1-32,0-22 0,0 21 0,22-42-32,-22 0 64,20 0-64,-20-21 64,22-21-128,-2 22-705,-20-22-1025,22 0-2402</inkml:trace>
          <inkml:trace contextRef="#ctx0" brushRef="#br0" timeOffset="1185.602">1071 443 4228,'-20'0'1121,"20"0"-1025,0 0 480,-22 22 385,22-22-160,0 0-289,0 21-127,0 0-1,0-21-160,0 21 129,0 0-225,22 0 160,-22 0-224,20-21 64,2 21 96,-22-21-63,20-21 159,2 21-96,-2-21 64,-20 0 97,22 21 63,-22-21 1,0 0-97,0 0-96,-22 0-64,22-1-96,-20 2 1,-2 20 31,2 0-128,20 0-96,-22 0-65,2 0-607,-2 20-834,22 2-2306</inkml:trace>
          <inkml:trace contextRef="#ctx0" brushRef="#br0" timeOffset="1762.803">1387 359 2594,'0'-20'3011,"0"20"-2114,0 0 160,0 0-160,-22 0-257,22 0-31,0 0-481,-20 20 0,20 1-128,-22 1 64,22-1 128,-20 21 64,20 0-31,0-21 63,0 0-96,0 0-64,20 0-32,2 0-64,-2-21 128,2 0-31,20 0 31,0-21-769,-22 0-992,22 0-1859</inkml:trace>
          <inkml:trace contextRef="#ctx0" brushRef="#br0" timeOffset="2402.4041">1597 465 7142,'-21'-22'577,"0"22"224,21 0 159,-22 0-383,22 0-385,0 22-96,0-22-96,-20 0-32,20 21-32,0 0 64,0 0-96,0-21 96,0 21-64,0-21 32,20 0 0,-20 21 32,0-21 128,22-21-96,-1 21 128,-21-21-160,21 0 0,-21 21 0,21-21-64,-21 0 96,0 21-96,0 0 96,0 0 32,0 0 32,0 0-224,0 0-128,0 0 32,0 0 192,0 21 0,0 0-32,0 0 64,21 0-128,0-21 128,0 21 0,0 0-64,0-21 64,0 0 64,0-21 192,21 21 192,-21-21-63,0-21 255,0 21 97,0-22-96,0 2-129,0-2-32,-21 1-287,0 0-33,21-21-96,-21 0 32,-21 21-64,21-22 32,-21 22-32,21 21 96,-21 0 0,21 21 129,-21 0-33,21 0-192,0 0-224,-21 21-33,21 0 65,-21 21 128,21 22 0,0-1 0,0 0 32,0 21 0,0-21 0,21 0 0,-21-20 0,21-1-32,0-21 64,0 0-160,0 0-449,0-21-928,-1 0-1185,2 0-2692</inkml:trace>
          <inkml:trace contextRef="#ctx0" brushRef="#br0" timeOffset="3822.0066">2100 423 2626,'0'0'2626,"0"0"-992,0 0 256,0 0-513,0 0-480,0 0-320,0 0-161,0 0-288,0 0-32,0 0 256,0 20 129,0-20 63,0 22-63,0-1-65,0 0 1,0 0-193,0 0-64,0 21-96,0-21-32,0-21 32,0 21-64,0-21 32,0 22-384,0-22-577,0 0-544,22-22-289,-22 1-3491</inkml:trace>
          <inkml:trace contextRef="#ctx0" brushRef="#br0" timeOffset="4040.4071">2122 212 5669,'0'-21'1505,"0"0"-320,0 21 289,0-21-129,0 21-384,0-22-481,0 22-319,0-20-225,0 20-705,0-21-1922,20 21-3715</inkml:trace>
          <inkml:trace contextRef="#ctx0" brushRef="#br0" timeOffset="3291.6057">2184 339 6053,'0'0'673,"-20"0"-321,20 0 801,0 0-320,0 0-192,0 0-417,0 0-128,20 0 192,2 0 289,-2 0-161,22-22-128,-20 22-159,-2 0-1,2 0-64,20 0-64,-42 0 32,21 0-32,-21 0 0,0 0 128,0 22 224,0-2 129,0 1-1,0 1-192,0-1-95,0-1-97,0 2 32,0-1-64,-21 0 32,21 0-32,0 0 0,0 0 32,0 0 0,-22-21 96,22 0-159,0 21 31,0-21-32,-20 0-32,20 0-32,0 0-65,0 0-127,0 0 160,20 0-32,-20 0 64,22 0 64,-1 0-32,0 0 0,0-21 0,0 21 0,0-21 32,21 21-32,-21 0-96,21-21-737,-21 21-1377,-21 21-2883</inkml:trace>
          <inkml:trace contextRef="#ctx0" brushRef="#br0" timeOffset="4664.4081">2668 402 4356,'-21'0'1377,"21"0"-1569,0 0-32,0 0 159,21 0 322,-21 0 447,0 21 385,21-21-160,-21 0-64,21 0-96,0 0-64,0-21-129,-21 21-95,21 0-129,0-22-96,-21 1-32,21 21 1,-21 0 95,0-20 0,0 20 64,0 0-319,-21-22 63,21 22-64,-21 0-64,0 22-64,0-22 32,0 20-64,0 1 31,21 1-31,-21-1 96,21-1-96,0 2 32,0-1 0,0 0 0,21 0 32,-21 0 32,21-21 32,21 21-64,-21-21-224,21 0-833,-21-21-609,21 21-1569,-21-21-2883</inkml:trace>
          <inkml:trace contextRef="#ctx0" brushRef="#br0" timeOffset="5116.809">3004 421 5733,'0'-20'801,"-21"20"-449,21 0 993,0 0-416,-21 0 416,21 0-928,-21 0-385,0 0-32,21 20 0,-21 1-32,21 1 0,0-2-96,-21 1 96,21 1 32,21-2-96,-21 1 32,21-21 31,0 0 66,0 0 31,-21 0 32,42-21 0,-21 1 64,0-2-64,0 1 96,-21-21 225,21 1 31,0-2-128,-21 1-160,21 0-63,-21-21-65,0 0 32,0 0 64,0 0-64,0 21 224,0 21 385,0-22 31,0 43-319,0 0-193,0 0-96,0 0-224,0 0-128,-21 22 96,21 20 95,0 21 33,-21 0 64,0 21 0,21 0-32,-21 21-128,21-42-736,0-21-546,21 1-416,-21-23-2177</inkml:trace>
          <inkml:trace contextRef="#ctx0" brushRef="#br0" timeOffset="5943.6105">3424 232 6181,'0'0'1890,"0"0"-801,0 0-64,0 0-288,0 0-193,0 0-63,0 0-321,0 0-224,0 0-96,0 0-993,0 0-1282,21 0-2337</inkml:trace>
          <inkml:trace contextRef="#ctx0" brushRef="#br0" timeOffset="6130.8108">3403 379 4676,'0'22'2338,"0"-22"-1601,0 0 128,0 0 224,0 0-257,0 0-191,0 0-289,0 0-320,0 0-96,21 0-608,-21 0-2788</inkml:trace>
        </inkml:traceGroup>
      </inkml:traceGroup>
    </inkml:traceGroup>
    <inkml:traceGroup>
      <inkml:annotationXML>
        <emma:emma xmlns:emma="http://www.w3.org/2003/04/emma" version="1.0">
          <emma:interpretation id="{ADA96139-F0BE-4F3A-B6D4-26B8AAE47D82}" emma:medium="tactile" emma:mode="ink">
            <msink:context xmlns:msink="http://schemas.microsoft.com/ink/2010/main" type="paragraph" rotatedBoundingBox="3535,9274 6577,9521 6520,10216 3478,99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0A9EDC1-39CD-465A-BF0F-2D28270AE5BB}" emma:medium="tactile" emma:mode="ink">
              <msink:context xmlns:msink="http://schemas.microsoft.com/ink/2010/main" type="line" rotatedBoundingBox="3535,9274 6577,9521 6520,10216 3478,9969"/>
            </emma:interpretation>
          </emma:emma>
        </inkml:annotationXML>
        <inkml:traceGroup>
          <inkml:annotationXML>
            <emma:emma xmlns:emma="http://www.w3.org/2003/04/emma" version="1.0">
              <emma:interpretation id="{F4B696EE-00C5-4DD4-B7C3-24156B0DC175}" emma:medium="tactile" emma:mode="ink">
                <msink:context xmlns:msink="http://schemas.microsoft.com/ink/2010/main" type="inkWord" rotatedBoundingBox="3585,9180 4933,9656 4687,10353 3339,9876"/>
              </emma:interpretation>
              <emma:one-of disjunction-type="recognition" id="oneOf1">
                <emma:interpretation id="interp5" emma:lang="en-US" emma:confidence="1">
                  <emma:literal>Plane</emma:literal>
                </emma:interpretation>
                <emma:interpretation id="interp6" emma:lang="en-US" emma:confidence="0">
                  <emma:literal>Pane</emma:literal>
                </emma:interpretation>
                <emma:interpretation id="interp7" emma:lang="en-US" emma:confidence="0">
                  <emma:literal>plane</emma:literal>
                </emma:interpretation>
                <emma:interpretation id="interp8" emma:lang="en-US" emma:confidence="0">
                  <emma:literal>Pave</emma:literal>
                </emma:interpretation>
                <emma:interpretation id="interp9" emma:lang="en-US" emma:confidence="0">
                  <emma:literal>Plate</emma:literal>
                </emma:interpretation>
              </emma:one-of>
            </emma:emma>
          </inkml:annotationXML>
          <inkml:trace contextRef="#ctx0" brushRef="#br0" timeOffset="8938.8156">2310 1534 1601,'-20'-41'64,"20"19"641,0 22 288,0-20-225,20-1-31,-20-1-160,22 22 63,-2 0-159,2 0-1,-1 0 1,21 0 31,-21 0-192,21 22 97,-21-1 159,21-1-127,-21 2-97,-21-1-32,21-1-63,-21 2 255,0-1 97,-21-21-97,0 21-224,-21 0-127,0 0-65,0 0-96,-21 0-353,21-21-896,0 21-1826,20-21-5028</inkml:trace>
          <inkml:trace contextRef="#ctx0" brushRef="#br0" timeOffset="8611.215">2374 1534 160,'0'0'1345,"0"0"-576,0 0-129,0 0-223,0 0 95,0 0 609,0 22-192,0-1 32,21 0-192,-21 0 64,0 21-129,0 21-191,0-21-161,0 42-160,0-21-128,0 0 64,0-21-64,0 0-64,0-21 0,0-21 32,0 21 97,0-21-1,0-21-320,0 21-898,21-21-1664,-21 0-2083</inkml:trace>
          <inkml:trace contextRef="#ctx0" brushRef="#br0" timeOffset="9375.6165">2710 1430 288,'0'0'2050,"0"0"-1185,0 0-641,0 21 609,0-21 640,0 20-352,0 23-32,-21-1-160,21 0-64,0 21-65,0 0-287,-21 0-193,21 21-224,-21-21-32,21-21 0,0 0-31,0-21-1,0 0-64,0 0-65,0-21-703,21 0-225,-21-21-1025,21 0-2851</inkml:trace>
          <inkml:trace contextRef="#ctx0" brushRef="#br0" timeOffset="9812.4172">2920 1892 1793,'0'-21'1249,"0"21"-96,0-21 193,0 21-33,0-21-256,0 21-32,-21 0-96,21 0-449,0 0-288,-21 0-63,0 21-65,21-21 32,-21 21 32,0 21 64,0-21-96,21 0-32,0 0 0,0-21-128,0 0 128,21 22 0,-21-22 64,21 0 65,0 0-1,0-22-32,0 1-96,-21 21-32,21-21-32,0 0 32,-21 21-32,0 0-32,0 0-32,0 0-160,0 0 224,0 21 64,0-21 0,0 21-32,0 22 0,0-23-96,21-20-609,-21 21-960,0-21-1474,21 0-2627</inkml:trace>
          <inkml:trace contextRef="#ctx0" brushRef="#br0" timeOffset="10171.2178">3067 1850 3299,'21'0'2434,"-21"-21"-1409,0 21-609,0 0-127,0 21 543,0-21 257,0 21-320,0 0-320,0 0-161,0 21-96,0-21-32,0 1-96,0-22 64,0 20-32,0-20 1,0 0 127,0 0 64,0 0 32,0-20-160,0 20-63,21-22-65,0 1 0,-21-21 0,21 42-32,-21-21 0,0 21-64,0 0-65,0 0-63,22 0 192,-22 21 32,0 0 96,20 0 1,-20 0-65,0 1-32,22-2 96,-22 1-545,0 0-576,20-21-1569,-20 0-2371</inkml:trace>
          <inkml:trace contextRef="#ctx0" brushRef="#br0" timeOffset="10514.4184">3299 1913 3875,'0'21'1986,"0"-21"-1922,20 0 609,-20 0 544,0 0-64,22 0-384,-22 0-257,20-21-191,1 21-257,0-21 32,0 21 0,-21-21 128,21 21 32,-21-21 225,0 21 159,0-21-127,-21 21-257,21 0 32,0-21-96,-21 21-31,0 0 95,21 0-128,-21 21-64,1 0 0,20 0-32,-22 0 0,22 21 0,22-21-32,-22 22 96,41-43 0,-20 20 0,21-20-288,21 0-512,-21 0-1410,21-20-5061</inkml:trace>
        </inkml:traceGroup>
        <inkml:traceGroup>
          <inkml:annotationXML>
            <emma:emma xmlns:emma="http://www.w3.org/2003/04/emma" version="1.0">
              <emma:interpretation id="{08FD112E-F193-4870-A26D-22CCF7D84519}" emma:medium="tactile" emma:mode="ink">
                <msink:context xmlns:msink="http://schemas.microsoft.com/ink/2010/main" type="inkWord" rotatedBoundingBox="5002,9599 6560,9638 6551,9991 4993,9952"/>
              </emma:interpretation>
              <emma:one-of disjunction-type="recognition" id="oneOf2">
                <emma:interpretation id="interp10" emma:lang="en-US" emma:confidence="1">
                  <emma:literal>waves</emma:literal>
                </emma:interpretation>
                <emma:interpretation id="interp11" emma:lang="en-US" emma:confidence="0">
                  <emma:literal>wares</emma:literal>
                </emma:interpretation>
                <emma:interpretation id="interp12" emma:lang="en-US" emma:confidence="0">
                  <emma:literal>wades</emma:literal>
                </emma:interpretation>
                <emma:interpretation id="interp13" emma:lang="en-US" emma:confidence="0">
                  <emma:literal>waxes</emma:literal>
                </emma:interpretation>
                <emma:interpretation id="interp14" emma:lang="en-US" emma:confidence="0">
                  <emma:literal>wakes</emma:literal>
                </emma:interpretation>
              </emma:one-of>
            </emma:emma>
          </inkml:annotationXML>
          <inkml:trace contextRef="#ctx0" brushRef="#br0" timeOffset="11263.2198">3760 1787 1729,'0'-21'1570,"0"21"-385,0-21 416,0 21-255,0 0-129,0 0-224,0 0-577,0 0-512,0 21 192,0 0 481,0 0 31,0 21-256,0 0-95,0-21-161,0 21-32,0-21-32,0 1 32,0-2 64,21-20 64,-21 0 0,21 0 97,-21 0-97,21-20-32,0-2-32,-21 22 0,21-42-64,0 21-32,-21 21-32,0-21 0,21 21 0,-21-21 0,0 21-64,0 0-96,0 21-32,0-21 160,0 21 0,0 0 96,21 0-64,-21 0 0,0 1 0,21-2 0,-21-20 64,21 21 0,-21-21 64,0 0 128,21-21-31,0 21 63,-21-20-128,22-2-64,-22-20 0,0 21 0,20 0-96,-20 0-128,0-21-192,0 21-417,0 0-896,0 0-1538,22 0-4741</inkml:trace>
          <inkml:trace contextRef="#ctx0" brushRef="#br0" timeOffset="11731.2206">4244 1934 960,'0'-21'1346,"0"21"-97,0-21 673,0 21-833,0-21-64,0 0 160,0 21-384,0-21-161,-22 21 65,22-21 64,-20 21-257,20 0-256,-22 21-192,2-21 0,20 21-32,-22 0 65,22 0-1,-20 0 128,20 21-32,0-21-64,0-21 32,20 22-64,-20-2 0,22-20-31,-2 0 95,2 0 64,-2-20-96,2 20-64,-22-22-32,20 1-32,2 21 0,-22-21 32,0 21-32,0 0 0,0 0-32,0 0-160,0 0-32,0 21 160,0-21 32,0 21 32,0 21 0,0-21-96,0 0-225,0-21-159,0 21-65,20-21-416,-20 0-448,22 0-833,-2-21-1602</inkml:trace>
          <inkml:trace contextRef="#ctx0" brushRef="#br0" timeOffset="12698.4223">4412 1871 3042,'0'-21'2018,"0"21"-608,0 0-1,0 0-512,0 0-321,0 0 161,0 0 128,20 21-192,-20-21-65,0 21-31,0 0-257,22 0-128,-22 21 0,0-20-128,0-2 0,20 1-32,-20 0 33,0-21 63,22 0-32,-22 0 128,0 0 0,0 0 193,20 0-33,-20-21-192,0 21-96,22-41 32,-22 19-96,20 1 64,-20 0-96,0-21 32,22 21-32,-22 21 32,0-21-64,0 21 64,0 0-128,0 0-96,0 0-32,0 0 128,20 0 32,-20 0 96,0 21-64,22-21 32,-2 0 32,2 0 0,-2 0 0,2 0-32,-2 0 64,1 0-32,-21 0-32,21-21 32,0 21 0,-21-21 0,0 0-32,21 21 32,-21-21 32,0 0-64,-21 21 32,21-21-64,0 21 32,-21 0 0,21 0-128,-21 0-64,21 0 0,-21 21 96,21 21 32,0-21 0,0 21 31,0 0 33,0-21 0,0 0 0,21 0 0,0 1 97,0-22-1,0 0 32,0 0 0,21-22-32,-20 22-32,-2-21 0,2 0 0,-2 0 0,2 0-32,-2-21 0,-20 21 0,22 21-32,-22-21 0,0 21 32,0 0-128,0 0-96,0 0-64,0 0 224,0 21 32,0 0 32,0 0-32,0 0 0,0 0 0,0 0 0,0 0 0,0 0 0,0 1 32,0-2 0,0 1-64,0 0 64,0-21 0,0 21-64,-22-21 160,22 21-32,0-21 32,-20 0-32,20 0 0,-22 0-32,2 0 1,-2-21-65,2 21-65,20-21-31,-22 0 0,22 21 96,0 0-64,0 0-32,0 0-192,0 0 96,22 0 160,-2 0 64,2-21 64,20 21 0,20-20-64,2-2-32,-2 1-352,22 0-1026,-20-21-10409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8:55.4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16-1 9160,'0'0'641,"-20"0"-289,20 0-160,0 0-192,0 0-608,0 0-1346,20 0-961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9:17.3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63 7334,'0'-20'1025,"0"20"-704,0-22-225,0 22-160,0 0-192,0-21-834,0 21-2209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9:09.4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5C94583-1DB6-4FB3-8ED4-D9A50F9FC2FF}" emma:medium="tactile" emma:mode="ink">
          <msink:context xmlns:msink="http://schemas.microsoft.com/ink/2010/main" type="writingRegion" rotatedBoundingBox="983,11696 23118,11561 23161,18542 1026,18677"/>
        </emma:interpretation>
      </emma:emma>
    </inkml:annotationXML>
    <inkml:traceGroup>
      <inkml:annotationXML>
        <emma:emma xmlns:emma="http://www.w3.org/2003/04/emma" version="1.0">
          <emma:interpretation id="{A893E883-D445-4221-B99F-D57470EBD982}" emma:medium="tactile" emma:mode="ink">
            <msink:context xmlns:msink="http://schemas.microsoft.com/ink/2010/main" type="paragraph" rotatedBoundingBox="1483,11648 4092,11706 4076,12428 1467,12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277CF6-B90D-4321-ACA9-E5BD0A863FFD}" emma:medium="tactile" emma:mode="ink">
              <msink:context xmlns:msink="http://schemas.microsoft.com/ink/2010/main" type="line" rotatedBoundingBox="1483,11648 4092,11706 4076,12428 1467,12369"/>
            </emma:interpretation>
          </emma:emma>
        </inkml:annotationXML>
        <inkml:traceGroup>
          <inkml:annotationXML>
            <emma:emma xmlns:emma="http://www.w3.org/2003/04/emma" version="1.0">
              <emma:interpretation id="{3208875E-43D7-41A9-BB16-E2A7ADD8860E}" emma:medium="tactile" emma:mode="ink">
                <msink:context xmlns:msink="http://schemas.microsoft.com/ink/2010/main" type="inkWord" rotatedBoundingBox="1483,11648 4092,11706 4076,12428 1467,12369"/>
              </emma:interpretation>
              <emma:one-of disjunction-type="recognition" id="oneOf0">
                <emma:interpretation id="interp0" emma:lang="en-US" emma:confidence="1">
                  <emma:literal>Grid-based</emma:literal>
                </emma:interpretation>
                <emma:interpretation id="interp1" emma:lang="en-US" emma:confidence="0">
                  <emma:literal>Grid - based</emma:literal>
                </emma:interpretation>
                <emma:interpretation id="interp2" emma:lang="en-US" emma:confidence="0">
                  <emma:literal>Grid- based</emma:literal>
                </emma:interpretation>
                <emma:interpretation id="interp3" emma:lang="en-US" emma:confidence="0">
                  <emma:literal>Grid _ based</emma:literal>
                </emma:interpretation>
                <emma:interpretation id="interp4" emma:lang="en-US" emma:confidence="0">
                  <emma:literal>Grid. based</emma:literal>
                </emma:interpretation>
              </emma:one-of>
            </emma:emma>
          </inkml:annotationXML>
          <inkml:trace contextRef="#ctx0" brushRef="#br0">484 3909 1,'0'0'255,"0"0"385,0 0 545,0 0 513,0 0-225,0 0 1,0 0-129,0 0-96,0 0-64,0 0-256,0 0-320,0 0-193,-22 0-159,22 0-129,0 0 64,0 0-96,0 0-32,-20 0 32,20 0-128,-22 0 64,2 21-32,-2 0-32,2 0 0,-2 0 0,2 0 32,-2 21 0,2 0 0,-2 0-32,2 0 32,20 21 0,0 0 0,0-20 0,20-2 0,2 1 0,-2-21 0,2-21 32,20 21 0,-22-21 32,2 0 32,-2 0 32,2-21 0,-2 0 1,-20 0-33,22 0 0,-22 0 32,0 21-128,0-42 0,-22 21-128,22 0 96,-20 21 32,20-21 0,-22 21-64,2-21 32,-2 21 0,22 0 0,0 0-65,0 0-95,0 0-128,0 0 224,22 21 32,-2-21 64,2 0 0,-2 21 0,-20-21-32,22 21 0,-2 0 32,2 1 0,-22-2 32,20 1 0,-20 21-32,0-21 64,0 0-32,0-21-32,0 21-256,0-21-1122,0 0-1857,21 0-1057</inkml:trace>
          <inkml:trace contextRef="#ctx0" brushRef="#br0" timeOffset="358.8007">609 4308 5509,'0'0'1729,"0"0"-1184,0 0-449,0 21-96,0-21 288,0 0 385,0 22 64,21-2-257,-21 1-192,0 0-96,21 0 1,-21 0 31,0-21-96,0 21 32,0-21 0,0 0 97,0 0 351,0 0 193,0-21-385,0 0-288,0 0-96,0 0 32,0 0-31,0-21-33,0 21 32,0-21-97,21 21 33,-21 21 0,0-21-32,21 21 0,-21 0-64,22 0-32,-22 0-64,20 0-513,2 21-736,-2 0-1506,-20-21-2819</inkml:trace>
          <inkml:trace contextRef="#ctx0" brushRef="#br0" timeOffset="733.2013">883 4161 7783,'0'-42'1089,"0"42"-96,0-21-513,0 21-352,0 0-384,0 0-641,20 0-576,2 21-1122,-22-21-896</inkml:trace>
          <inkml:trace contextRef="#ctx0" brushRef="#br0" timeOffset="577.201">883 4287 5637,'0'0'2146,"0"0"-1345,0 0-609,0 0 512,0 21 65,0 0-448,0 1-161,0-2-64,0 1 32,20 0-64,-20 0-64,0-21-320,0 0-577,0 0-481,0 0-319,0-21-2980</inkml:trace>
          <inkml:trace contextRef="#ctx0" brushRef="#br0" timeOffset="1185.602">1113 4287 3331,'-20'0'2306,"20"0"-705,0 0 225,-22 0-641,22-21-288,0 21-160,-20 0-97,20 0-255,-22 0-289,22 0-96,0 21 0,-20-21-32,20 42 0,0-20 32,0-2-32,0 1 32,0 0 32,20 0 0,2 0-32,-2-21 32,2 0 96,-2 0-32,2-21 32,-2 0 32,-20-21-32,22 22-96,-22-23 65,0 1-33,0 0 0,0 0 0,0 0 0,-22 0 0,22 0 32,-20 0 128,20 21 0,-22 0-31,22 21-33,0 0 32,-20 0-224,20 0-224,0 42 160,0 0 192,0 21-32,0 0 0,0 21-32,20 1 32,-20-23-32,22-20-320,-2 0-481,22-42-1121,-20 0-4708</inkml:trace>
          <inkml:trace contextRef="#ctx0" brushRef="#br0" timeOffset="1918.8033">1365 4287 3427,'0'0'1409,"0"0"-1281,0 0-64,0 0 545,0 0 480,22 0-192,-2 0-257,2 0-319,-2 0-161,2 0-128,20 0-609,0-21-1889,0 21-3235</inkml:trace>
          <inkml:trace contextRef="#ctx0" brushRef="#br0" timeOffset="2496.0043">1828 3825 4868,'0'-21'801,"0"21"-225,0 0 385,0 0-704,0 0-129,-21 0 64,21 0-32,0 21 64,0 0 0,-21 0 193,21 21 159,0 0 97,0 21-193,0 21-127,-21-21-193,21 0-64,0 0 0,0-21-96,0 0 0,0-21 32,0-21 0,0 21 32,21-21-64,-21 0 160,0 0 1,21-21 31,0 0-128,0 1-32,-21-2-32,21 1-32,0 0-32,-21 21-96,21 0 64,-21 21 96,0-21 128,21 21 0,-21 1-64,0-2 32,0 1 0,0 0-32,-21 0 96,21 0 0,-21 0-64,0-21 1,0 21-1,0-21 32,0 0-288,21 0-481,-21 0-1665,21-21-2851</inkml:trace>
          <inkml:trace contextRef="#ctx0" brushRef="#br0" timeOffset="2948.4052">2122 4308 864,'0'0'1185,"0"-21"33,-22 21 447,22-21-223,-20 21 95,20 0-224,0 0-288,-22 0-480,2 0-289,20 0-224,-22 21 32,2 0 0,-2 0 32,22 1 32,0 19 0,0-20-31,0 0-33,0 0 64,0 0-128,22-21 0,-2 0 96,-20 21 32,22-42 32,-2 21 64,2-21-96,-22 0-64,20 21 1,-20-21-65,22 0 32,-22 21-32,0 0-32,0 0 32,0 0-65,0 0-63,0 0 96,0 21 32,0-21 0,0 21 0,0 0-32,20-21-480,-20 21-1282,22-21-1377,-2 0-3523</inkml:trace>
          <inkml:trace contextRef="#ctx0" brushRef="#br0" timeOffset="3307.2057">2352 4287 4420,'0'0'2082,"0"0"-1378,0 0-95,-20 0-65,20 0-95,0 0 31,-22 0-159,22 21-97,-20-21 96,-2 21-128,22-21 225,0 0 31,-20 0-192,20 0-192,0 0-160,0 22-32,20-22 192,-20 0-128,22 0 64,-22 20 64,20-20-64,-20 0 0,22 21 64,-22-21 32,20 21 1,-20 0 159,0-21 64,0 21 193,0-21-97,-20 21-160,20-21 32,-22 21-223,22-21 31,-20 21-32,-2-21-321,22 0-736,-20 0-1153,20-21-3107</inkml:trace>
          <inkml:trace contextRef="#ctx0" brushRef="#br0" timeOffset="3634.8063">2374 4413 1185,'21'21'1857,"-21"-21"-351,0 0-1,21 0-672,-21 0 160,21 0-96,-21 0-193,21-21-255,0 21-129,-21-21-64,21 0-31,-21 21 95,0-20 32,0 20 97,0-22-97,0 22-32,-21-21-31,21 21-1,-21 0 0,0 0-160,0 0-128,21 0-64,-21 21-32,21 1 32,0-2-32,0-20 64,0 21-32,0 0 64,21 0-192,0-21-705,21 21-673,-21-21-896,21 0-1538</inkml:trace>
          <inkml:trace contextRef="#ctx0" brushRef="#br0" timeOffset="4087.2071">2710 4371 2370,'0'0'2626,"0"-20"-191,0 20-802,0 0-416,-21 0-192,21 0-192,0-22-192,-21 22-225,21 0-288,-21 22-96,21-22-32,-21 20-64,21-20 64,-21 21 0,21 0-32,0 0 0,0 0 0,21 0-32,-21-21 32,21 21 64,0-21 32,0-21 32,0 21 64,-21-21-32,21 0-64,0-21 0,0 21 33,-21-21-33,21 0 0,-21 0 32,21 0-32,-21-21-32,0 21 0,0-21 0,0 21 0,0-21 192,0 42 0,0 0-31,0 0 95,0 21 96,0 0-160,0 0-384,0 0-64,-21 42 224,21 21 32,0 0 64,0 21-64,-21 0 0,21 0-32,0-20 32,0-23-64,0 1-288,21-21-705,0 0-1473,0-21-5350</inkml:trace>
        </inkml:traceGroup>
      </inkml:traceGroup>
    </inkml:traceGroup>
    <inkml:traceGroup>
      <inkml:annotationXML>
        <emma:emma xmlns:emma="http://www.w3.org/2003/04/emma" version="1.0">
          <emma:interpretation id="{0C298CED-3986-4651-954A-B459A4A57715}" emma:medium="tactile" emma:mode="ink">
            <msink:context xmlns:msink="http://schemas.microsoft.com/ink/2010/main" type="paragraph" rotatedBoundingBox="3050,12825 6855,12976 6823,13787 3018,136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0865BE-2D0F-45BA-9478-7B31660A27E6}" emma:medium="tactile" emma:mode="ink">
              <msink:context xmlns:msink="http://schemas.microsoft.com/ink/2010/main" type="line" rotatedBoundingBox="3050,12825 6855,12976 6823,13787 3018,13635"/>
            </emma:interpretation>
          </emma:emma>
        </inkml:annotationXML>
        <inkml:traceGroup>
          <inkml:annotationXML>
            <emma:emma xmlns:emma="http://www.w3.org/2003/04/emma" version="1.0">
              <emma:interpretation id="{769A743F-4761-4118-9D1F-C124C192F387}" emma:medium="tactile" emma:mode="ink">
                <msink:context xmlns:msink="http://schemas.microsoft.com/ink/2010/main" type="inkWord" rotatedBoundingBox="3046,12930 4288,12980 4260,13685 3018,13635"/>
              </emma:interpretation>
              <emma:one-of disjunction-type="recognition" id="oneOf1">
                <emma:interpretation id="interp5" emma:lang="en-US" emma:confidence="0">
                  <emma:literal>Finite</emma:literal>
                </emma:interpretation>
                <emma:interpretation id="interp6" emma:lang="en-US" emma:confidence="0">
                  <emma:literal>finite</emma:literal>
                </emma:interpretation>
                <emma:interpretation id="interp7" emma:lang="en-US" emma:confidence="0">
                  <emma:literal>Finke</emma:literal>
                </emma:interpretation>
                <emma:interpretation id="interp8" emma:lang="en-US" emma:confidence="0">
                  <emma:literal>fink</emma:literal>
                </emma:interpretation>
                <emma:interpretation id="interp9" emma:lang="en-US" emma:confidence="0">
                  <emma:literal>Finale</emma:literal>
                </emma:interpretation>
              </emma:one-of>
            </emma:emma>
          </inkml:annotationXML>
          <inkml:trace contextRef="#ctx0" brushRef="#br0" timeOffset="5881.2103">2184 5169 1537,'0'0'1409,"0"0"-512,0 0 288,0 0-64,0 0-160,0 0-160,0 0-256,0 0-129,0 0-32,0 0 65,-20 0-1,20 0-64,0 0 65,-22 0-129,22 0-96,-20 0-63,20 0-1,-22 0-64,2 0-32,-2 0-32,2 0 32,-2 0-32,2 0 32,-2 0 0,2 0-32,-1 0 32,21 0 32,-21 0-32,21 0 0,0 0-32,-21 0-64,21 0 0,0 0 0,0 0-64,0 0-32,0 22 32,0-22 64,0 20 32,-21 1 0,21 22 32,0-2 128,0 23-64,0-1-32,-21 0 0,21 0 0,0 0-64,-21-22 65,21-19-65,0-1 0,0 0 0,0-21 32,0 21-64,0-21-481,0 0-1120,0 0-674,0-21-575</inkml:trace>
          <inkml:trace contextRef="#ctx0" brushRef="#br0" timeOffset="6099.6107">1786 5506 3587,'0'0'1441,"0"0"-352,0 0-1089,0 0-160,0 0 577,21 0 383,0 0-63,0 0-449,0 0-192,21 0-32,0-22-352,0 22-1986,0 0-2178</inkml:trace>
          <inkml:trace contextRef="#ctx0" brushRef="#br0" timeOffset="6926.4122">2164 5358 5317,'0'-20'800,"-22"-2"-287,22 22-193,0 0-288,0-21-160,0 21-384,22 0-1282,-22 0-1185</inkml:trace>
          <inkml:trace contextRef="#ctx0" brushRef="#br0" timeOffset="6770.4119">2142 5484 1409,'0'0'1922,"0"0"-737,0 0-224,0 0-225,0 0-95,0 0-64,0 22 512,0-1-96,0-1-289,0 23-351,0-23-289,0 23 32,0-23-64,0-20 32,0 22-64,0-22-417,0 0-960,0 0-1730,0 0-1185</inkml:trace>
          <inkml:trace contextRef="#ctx0" brushRef="#br0" timeOffset="7332.0129">2248 5506 1601,'0'0'1537,"0"21"129,0-1-321,0 2-448,0-1-128,0-1-257,0 2-223,0-1-65,0-1-32,0-20 0,0 22 0,0-22-31,0 0-65,0 0 96,0 0 160,0 0 1,0 0 127,20-22-384,-20 2-160,0-1 64,0-1 32,22-19-32,-22 19 32,20 2-96,-20-1 96,0-1 0,0 22 0,0 0-96,0 0 0,0 22 192,0-22 192,22 21-95,-22 21-65,0-1-96,0-19 32,20-1-64,-20-1 0,0 2-32,0-1-224,22-21-737,-22 0-1505,0 0-2627</inkml:trace>
          <inkml:trace contextRef="#ctx0" brushRef="#br0" timeOffset="7706.4135">2500 5506 4644,'0'0'2594,"0"0"-960,0 0-897,0 0-289,0 0-160,0 0 161,0 21 191,0-1-223,0 2-257,0 19-64,0-19-64,0-1 32,0-1 0,21 2-32,-21-22 32,0 0-288,0 0-897,0 0-1506,0 0-1793</inkml:trace>
          <inkml:trace contextRef="#ctx0" brushRef="#br0" timeOffset="8564.415">2626 5443 8231,'0'21'1346,"0"-21"-1282,0 0-289,0 0 386,21 0 255,-21 0-64,42 0-160,-21 20-63,0-20-33,0 0-32,21 0 0,-21 0 0,0 0 32,0 0 0,-21 0 64,21 0-32,-21 0 65,21-20 31,-21-1-32,0 21 32,0-22 32,0 22 1,0-20-97,0 20 96,0-21 32,-21 21 1,21 0-225,-21 0-32,21 21 64,-21-1-32,0 23-32,21-23 0,-21 23 64,21-1 32,0-1-96,21-19-32,-21-1 32,21-1-32,21-20-128,0 0-801,0-20-1858,21-1-7430</inkml:trace>
          <inkml:trace contextRef="#ctx0" brushRef="#br0" timeOffset="8143.2142">2668 5085 4772,'0'0'2274,"0"0"-1057,0 0-1024,0 21 95,0-21 384,0 22 417,0-2-384,0 1-192,21 21-161,-21 22-128,0-1 0,0 0-128,0 20-64,0-20 33,0-20-1,0-1-64,0-21 0,0-1 32,0 2-32,0-22-161,0 21-767,0-21-1122,0-21-865</inkml:trace>
        </inkml:traceGroup>
        <inkml:traceGroup>
          <inkml:annotationXML>
            <emma:emma xmlns:emma="http://www.w3.org/2003/04/emma" version="1.0">
              <emma:interpretation id="{3367F743-CE19-4D95-80FB-0C2BD4B5C293}" emma:medium="tactile" emma:mode="ink">
                <msink:context xmlns:msink="http://schemas.microsoft.com/ink/2010/main" type="inkWord" rotatedBoundingBox="4792,12894 6855,12976 6826,13710 4763,13628"/>
              </emma:interpretation>
              <emma:one-of disjunction-type="recognition" id="oneOf2">
                <emma:interpretation id="interp10" emma:lang="en-US" emma:confidence="1">
                  <emma:literal>elements</emma:literal>
                </emma:interpretation>
                <emma:interpretation id="interp11" emma:lang="en-US" emma:confidence="0">
                  <emma:literal>dements</emma:literal>
                </emma:interpretation>
                <emma:interpretation id="interp12" emma:lang="en-US" emma:confidence="0">
                  <emma:literal>Clements</emma:literal>
                </emma:interpretation>
                <emma:interpretation id="interp13" emma:lang="en-US" emma:confidence="0">
                  <emma:literal>demerits</emma:literal>
                </emma:interpretation>
                <emma:interpretation id="interp14" emma:lang="en-US" emma:confidence="0">
                  <emma:literal>aliments</emma:literal>
                </emma:interpretation>
              </emma:one-of>
            </emma:emma>
          </inkml:annotationXML>
          <inkml:trace contextRef="#ctx0" brushRef="#br0" timeOffset="10186.8178">3529 5569 3363,'0'0'-32,"21"0"672,-21 21 321,0-21-128,21 0-160,-21 0-129,21 0 33,0 0-161,0 0-128,-21 0-31,21-21-1,-21 21 0,0-22-32,0 22 97,0-20-161,0-1-64,0-1 32,-21 22-32,21-20 0,-21 20 192,0 0-192,21 0-96,-21 20 0,0-20-64,21 22-64,-21 19 64,21-19 32,0-1 32,0 21-32,21-42 96,-21 21-32,21-1 0,0-20 96,0 22 1,0-22 95,21 0 96,-21 0-64,0-22-31,0 22 95,21-20-96,-21-23-32,0 23-96,0-23 0,0 2 0,0-1 33,-21-1-65,21 2 0,-21-1 32,0-1-64,0 2 0,-21-2 0,21 1 0,-21 21 32,21 1 32,-21 20 0,21-22 64,-21 22 0,21 0-224,0 22-64,0-22-96,-21 20 160,21 23 32,0-2 32,-21 2 0,21 20 0,0 0 0,0-21 0,21 21 0,-21-22 0,21 2-32,-21-23 0,21 23 32,0-43 0,0 20 32,0 2-64,0-22 96,0 0 32,21 0-96,-21-22 96,1 22 0,-2-20-64,2-1 32,-22-1 32,20 2-64,-20-1-64,0-1 32,0-19 32,0 41-128,-20-22 96,20 2 0,-22 20-64,2 0-96,20 20-32,-22-20 96,22 22-32,0 19 64,0-19-32,0-1 96,0 21 0,22-21-32,-22-21 64,20 20-32,-20-20 128,22 0-64,-2 0 32,2 0 0,-2 0 0,2-20-32,-2-1-32,2 21 32,-22-22-64,20 2 32,-20 20-32,22 0-96,-22 0 64,0 0-96,0 0 96,0 0 32,0 0 64,0 20-32,0 2 64,0-1-96,0-1 64,0-20-32,0 22-32,0-1 0,0-21-32,20 0-32,-20 0 128,0 0 32,0 0-32,22-21 0,-22-1 33,20 22-97,-20-41 32,22 19-64,-22 2 64,20-1-64,-20-1 32,0 2 0,22 20 0,-22-21 64,0 21-64,0 0-32,0 0-65,0 21 97,-22-1 0,22 2 0,0-1 0,0-1 0,0 2-32,0-22 32,0 21-32,0-21 32,22 0-32,-22 0 128,20 0 1,-20 0-65,22-21 0,-2 21-32,-20-22 32,22 22-32,-22-20 64,20 20-64,-20-21 0,22 21-32,-22 0-64,0 0 32,20 0-33,-20 0 129,0 0-32,22 21-32,-22-1 64,0 23 1,20-23-1,-20 2-64,22-22-321,-2 21-319,-20-21-1539,22 0-4643</inkml:trace>
          <inkml:trace contextRef="#ctx0" brushRef="#br0" timeOffset="10670.4187">4706 5632 5060,'0'0'385,"0"0"-481,0 0 832,20 0 385,-20 0-128,0 0-320,21-22-193,-21 22-159,21-20-65,-21-1-32,21 21 160,-21-22-127,0 2 95,0 20-32,0-21 97,0 21-97,-21-22 96,21 22-95,-21 0-225,21 22-96,-21-22-32,1 21 64,20-1-64,-22 2 96,22 19-32,0-19 64,0 19-64,0-19 32,22-1-32,-22-21 32,20 21 32,1-21 0,21 0-192,-21 0-448,22-21-769,-23 0-1666,2-1-1698</inkml:trace>
          <inkml:trace contextRef="#ctx0" brushRef="#br0" timeOffset="11278.8197">4957 5569 4099,'-20'0'1730,"20"0"-801,0 21-96,0-21-1,-22 20 1,22 2-32,0-1-128,0-1-161,0 2-127,0-1-161,0-21-128,0 21 0,0-21-32,0 0 32,22 0 128,-22 0 65,0 0-97,20-21-96,2 0-64,-22-1 32,20 2-64,2-1 0,-22-1 0,20 22 0,-20-20 0,0 20-96,0 0 0,0 0-32,22 0 64,-22 20 96,0 2-32,0-1-32,0-1 32,20 2 32,-20-22 0,0 21-96,22 0 32,-22-21 32,20 0 32,2 0 0,-22-21 32,20 21 32,2-21-32,-22-1 32,20 2 32,2-23 64,-22 2 0,20-1-64,2-21-63,-22 0-33,20 0 32,-20 0-32,22-1 32,-22 22 64,0 1 160,0 19-32,0 1 65,0 21 63,0 0-128,0 0-128,0 0-256,0 0-224,0 21 256,0 1 128,0 19 0,-22 22 0,22 0-64,0 22 64,0-1 32,-20-21-64,20 20 32,0-40-32,0-1 0,0 0 0,0-21 0,0-21 0,0 21-384,20-21-673,-20 0-801,0 0-1922</inkml:trace>
          <inkml:trace contextRef="#ctx0" brushRef="#br0" timeOffset="11450.42">5063 5484 9545,'0'0'128,"20"0"-449,-20 0 449,22 0 353,-2 0 128,2 0-289,20 0-256,-22 0-128,22 0-1089,0 0-2146</inkml:trace>
          <inkml:trace contextRef="#ctx0" brushRef="#br0" timeOffset="11778.0207">5545 5484 6502,'-20'0'1409,"20"0"-1345,0 0 128,-22 22 577,2-22-32,20 21 127,-22-1 33,2 2-192,-2-1-225,22-21-287,0 20-193,0 2 32,0-22 32,22 0-32,-2 21 64,-20-21 0,22 0-32,-2 20-32,2-20-32,-2 22 64,2-22 0,-22 21 96,20-21 32,-20 21 1,0-21 223,0 21 32,-20 0-95,-2-21-161,-20 21-64,0-21-128,0 21-480,-20-21-1955</inkml:trace>
        </inkml:traceGroup>
      </inkml:traceGroup>
    </inkml:traceGroup>
    <inkml:traceGroup>
      <inkml:annotationXML>
        <emma:emma xmlns:emma="http://www.w3.org/2003/04/emma" version="1.0">
          <emma:interpretation id="{AA732163-FA9C-4EA1-AF2C-96E98DB19824}" emma:medium="tactile" emma:mode="ink">
            <msink:context xmlns:msink="http://schemas.microsoft.com/ink/2010/main" type="paragraph" rotatedBoundingBox="1015,14993 16977,15058 16972,16315 1010,162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0743E3-DB3A-4EA2-93ED-ADCC976C7061}" emma:medium="tactile" emma:mode="ink">
              <msink:context xmlns:msink="http://schemas.microsoft.com/ink/2010/main" type="line" rotatedBoundingBox="1015,14993 16977,15058 16972,16315 1010,16249"/>
            </emma:interpretation>
          </emma:emma>
        </inkml:annotationXML>
        <inkml:traceGroup>
          <inkml:annotationXML>
            <emma:emma xmlns:emma="http://www.w3.org/2003/04/emma" version="1.0">
              <emma:interpretation id="{E61973F1-6F45-4090-8FE7-FF37AE8F5240}" emma:medium="tactile" emma:mode="ink">
                <msink:context xmlns:msink="http://schemas.microsoft.com/ink/2010/main" type="inkWord" rotatedBoundingBox="1014,15274 2086,15279 2082,16142 1011,16138"/>
              </emma:interpretation>
              <emma:one-of disjunction-type="recognition" id="oneOf3">
                <emma:interpretation id="interp15" emma:lang="en-US" emma:confidence="1">
                  <emma:literal>Now,</emma:literal>
                </emma:interpretation>
                <emma:interpretation id="interp16" emma:lang="en-US" emma:confidence="0">
                  <emma:literal>Now.</emma:literal>
                </emma:interpretation>
                <emma:interpretation id="interp17" emma:lang="en-US" emma:confidence="0">
                  <emma:literal>Now;</emma:literal>
                </emma:interpretation>
                <emma:interpretation id="interp18" emma:lang="en-US" emma:confidence="0">
                  <emma:literal>NOW,</emma:literal>
                </emma:interpretation>
                <emma:interpretation id="interp19" emma:lang="en-US" emma:confidence="0">
                  <emma:literal>bow,</emma:literal>
                </emma:interpretation>
              </emma:one-of>
            </emma:emma>
          </inkml:annotationXML>
          <inkml:trace contextRef="#ctx0" brushRef="#br0" timeOffset="23493.6412">-210 8174 448,'0'0'288,"0"0"-96,0 0 545,0 21 128,0 0-64,0-21-161,0 21-255,0-21 63,-21 21 33,21-21 31,0 0 321,0 0 576,0 0 97,21 0-129,-21-21-640,0 0-353,0 0-128,0-21 193,0-1-161,21 2-128,-21-22-64,0 0-96,0 0 96,0 0-32,0 0-64,0 20 64,0-20-32,0 22-32,0-1 32,0 21-32,0-1 0,0 2-32,0 20 0,0 0-96,0 0-96,0 0-32,21 0 160,-21 20-32,21 2 63,-21 19 65,21 22 32,-21 0 33,22 21-65,-2-21 64,-20 22-32,22-22-32,-2 0-32,2-42 0,-2-1 32,2 2 0,-22-22 64,20 0 32,-20 0 256,22-22 353,-22 2-193,0-1-320,0-21-31,0-21-65,0 0-32,0 0-32,-22-21 0,22 21-32,0 20 0,-20-20 0,20 22 0,0-1 0,0-1-96,0 23-225,-22-1-415,22-1-674,22 22-2305,-22 0-3908</inkml:trace>
          <inkml:trace contextRef="#ctx0" brushRef="#br0" timeOffset="23899.242">274 7775 3715,'-22'0'1057,"2"0"320,20 20-640,-22-20-64,2 22-33,-2-1-63,22-1-225,-20 2-128,20 19-160,0-19 0,20 19-128,-20-19 64,22-1 97,-2-1-33,2-20 128,-2 0 64,2 0 0,-2 0 129,2-20 191,-22-1-31,20-21 95,-20 21-223,0-21-33,-20 21-96,-2-21-128,22 21-128,-20-1-32,-2 2 0,2 20-320,-2 0-641,22 0-672,0 0-1410,0 0-4260</inkml:trace>
          <inkml:trace contextRef="#ctx0" brushRef="#br0" timeOffset="24382.8428">484 7795 4964,'0'0'1313,"-22"0"-736,22 0-385,0 22 193,0-1 255,0-1 33,0 2-289,0-1-128,0 21-95,0-21-161,0-1 64,22 2-64,-22-22 64,0 21 0,20-21 128,-20 0 32,22-21-32,-22 21 33,20-22-129,-20 2 0,21-1 32,-21-1 0,0 2-64,0 20-32,21-21-32,-21 21 32,0 0-128,0 0-160,0 0-1,0 21 257,0-1 33,0-20-33,21 22-33,-21-1 66,21-1-33,-21-20 32,21 0 0,-21 0 64,21 0 96,-21-20 0,21 20 160,-21-21 129,0-1-225,0 2-32,0-23-96,0 23-96,0-1-224,0-1-897,0 2-1409,0-1-1890</inkml:trace>
          <inkml:trace contextRef="#ctx0" brushRef="#br0" timeOffset="24554.4431">841 8047 160,'0'22'1633,"0"-1"97,0-21-225,0 20-416,0 2-480,-22-1-193,22 0-320,-20 0-1121</inkml:trace>
        </inkml:traceGroup>
        <inkml:traceGroup>
          <inkml:annotationXML>
            <emma:emma xmlns:emma="http://www.w3.org/2003/04/emma" version="1.0">
              <emma:interpretation id="{EE29C76D-4A43-459B-8A9A-63687261013D}" emma:medium="tactile" emma:mode="ink">
                <msink:context xmlns:msink="http://schemas.microsoft.com/ink/2010/main" type="inkWord" rotatedBoundingBox="3051,15001 3744,15004 3740,15951 3047,15948"/>
              </emma:interpretation>
              <emma:one-of disjunction-type="recognition" id="oneOf4">
                <emma:interpretation id="interp20" emma:lang="en-US" emma:confidence="1">
                  <emma:literal>the</emma:literal>
                </emma:interpretation>
                <emma:interpretation id="interp21" emma:lang="en-US" emma:confidence="0">
                  <emma:literal>The</emma:literal>
                </emma:interpretation>
                <emma:interpretation id="interp22" emma:lang="en-US" emma:confidence="0">
                  <emma:literal>•he</emma:literal>
                </emma:interpretation>
                <emma:interpretation id="interp23" emma:lang="en-US" emma:confidence="0">
                  <emma:literal>She</emma:literal>
                </emma:interpretation>
                <emma:interpretation id="interp24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26956.8474">1807 7732 928,'0'0'545,"0"0"-769,21 0 224,-21 0 736,21 0 193,-21 0-32,21 0-224,21 0-33,-21-21 65,0 21 0,-1-20-257,22-1 1,-20-1 191,-2 2-288,2-23 33,-2 23-97,2-23 96,-22 2-127,20-1 127,-20-1-160,0 2 33,0 19-97,0-19 32,0-2-96,0 1 96,-20 1 64,20 19 97,-22 1-65,22 21 96,0 0-191,-20 0-193,20 0-193,0 21-63,0 1 192,0 19 0,-22 22 64,22 0-32,0 22 96,0-1 0,0 21-96,0-42 64,0-1 32,0 1-128,0-41 32,0-1 0,22-21 0,-22 0 0,0 0 32,0 0-32,0 0 0,20 0 32,-20-21-64,22-1-32,-22 22 0,0-20 32,20 20-65,-20 0 33,0 0-96,22 0 96,-22 20 32,20-20-64,-20 22 64,22-1 96,-2-21-32,-20 20-32,22-20 32,-2 0 96,2 0 0,-22-20 64,20 20 64,2-21-31,-22-1 31,0-19-64,0 41 0,0-22 32,0 1-32,0 1 33,-22-1-97,2 21 32,20 0 96,-22 0-160,2 0-160,-2 21 32,22-1-96,0 23 128,0-22 0,0-1-64,0 2 64,22-1 0,-2-1 32,22-20 32,0 0 0,1 0-737,-1-20-1601,21-1-5542</inkml:trace>
          <inkml:trace contextRef="#ctx0" brushRef="#br0" timeOffset="26161.246">1912 7396 768,'21'0'897,"-21"-20"-128,0 20 160,0 0-289,0 0-191,0 0-33,0 0-256,0 0-64,0 0 32,0 0 321,0 20 320,0 2-129,0-1-95,0 42-97,0-21-95,0 21-129,0 21-96,0-21-64,0 0 0,0 0-32,0-22 32,0-19-32,0 19 32,-21-19-64,21-1 64,0-1-64,0-20-448,0 22-962,0-22-575,0 0-1</inkml:trace>
        </inkml:traceGroup>
        <inkml:traceGroup>
          <inkml:annotationXML>
            <emma:emma xmlns:emma="http://www.w3.org/2003/04/emma" version="1.0">
              <emma:interpretation id="{EFE91ACB-6E87-498C-8211-5899C4EAD8ED}" emma:medium="tactile" emma:mode="ink">
                <msink:context xmlns:msink="http://schemas.microsoft.com/ink/2010/main" type="inkWord" rotatedBoundingBox="4794,15105 6811,15113 6807,16229 4789,16221"/>
              </emma:interpretation>
              <emma:one-of disjunction-type="recognition" id="oneOf5">
                <emma:interpretation id="interp25" emma:lang="en-US" emma:confidence="1">
                  <emma:literal>problem</emma:literal>
                </emma:interpretation>
                <emma:interpretation id="interp26" emma:lang="en-US" emma:confidence="0">
                  <emma:literal>problems</emma:literal>
                </emma:interpretation>
                <emma:interpretation id="interp27" emma:lang="en-US" emma:confidence="0">
                  <emma:literal>•problem</emma:literal>
                </emma:interpretation>
                <emma:interpretation id="interp28" emma:lang="en-US" emma:confidence="0">
                  <emma:literal>Problem</emma:literal>
                </emma:interpretation>
                <emma:interpretation id="interp29" emma:lang="en-US" emma:confidence="0">
                  <emma:literal>•problems</emma:literal>
                </emma:interpretation>
              </emma:one-of>
            </emma:emma>
          </inkml:annotationXML>
          <inkml:trace contextRef="#ctx0" brushRef="#br0" timeOffset="28594.8501">3571 7775 3715,'-21'-21'929,"21"21"-385,0-22 33,0 22-225,21 0 161,-21 0 223,21-21 97,0 21-192,21 0-129,-21 0-191,0 0 63,21 21-96,-21 1-63,0-22 95,0 21 0,0-1-32,-21 2 97,0-1 95,0-21-31,-21 20-161,0 2-96,0-1 0,0-21-160,0 20-256,-21-20-160,21 0-577,0-20-513,0-1-1184,21-1-1858</inkml:trace>
          <inkml:trace contextRef="#ctx0" brushRef="#br0" timeOffset="28314.0498">3655 7732 3299,'0'0'672,"0"0"-255,0 0-353,-21 0-32,21 0 128,0 22 448,0-22 385,0 21 161,21 21-97,-21-1-97,0 22-351,0 0-97,0 0-159,0 22-129,0-22-160,0 0 32,0-21-64,0-21 32,0 0-64,0-21-64,0 0 64,0 0-416,0-21-1218,0 0-928,0-21 224,0-21-609</inkml:trace>
          <inkml:trace contextRef="#ctx0" brushRef="#br0" timeOffset="30513.6535">3949 7817 4131,'0'0'-32,"0"21"-32,0-21 289,0 0 287,0 20 97,0 2 31,0-22-159,0 21-353,0-21 384,0 0 449,0 0 128,0 0-448,0 0-321,0 0-160,0-21 0,0-1-192,0 2 0,0-23 32,0 23 64,0-1-32,21-1 0,-21 1-96,21 1 64,-21 20 0,21 0-128,1 0 128,-2 0 0,-20 0 0,22 20 0,-22 1 64,20 1-64,-20-22 64,22 21-64,-22-1 32,0 23-32,0-23 32,0 2-32,20-22 0,-20 21 0,0-1-32,22-20 32,-22 0-32,20 0 129,2 0-130,-22 0 130,20-20-1,-20 20 0,0-21 32,22-1-64,-22 2 0,-22-1 0,22-1 0,-20 2-96,-2-1-32,2 21 96,20-22-64,-22 22 32,2 0 0,20 0-32,-22 0-32,22 0-128,0 22 96,22-22 32,-22 21 32,20-21 32,2 0 0,-2 20 0,2-20 0,-2-20 64,22 20-32,-20-21 0,-2-1 96,22 1 0,-20-20 32,-2 19 128,2-19-31,-2-1 31,2-21-224,-22 20-32,20-20 64,-20 22-32,0-1-32,0 21 96,0-1 64,-20 1 1,20 21-33,-22-20-128,22 20 0,-20 0-64,20 0-64,-22 0-128,22 20 95,-20 23 97,20-2-64,0 22 128,-22 0-32,22 43 0,0-23 32,0 1-64,0-21-32,22 0-128,-2-20 128,-20-23 64,22 2-32,-2-1 64,2-21-64,-22-21 96,20 21 32,-20-22-64,0-19-32,0-1 0,0 21 0,0-21-96,0 21 64,-20-22 32,20 23 32,0 20-32,-22 0 0,22 0 0,0 0-32,0 0-96,0 0-64,0 20 192,0-20-128,0 21 128,22-21-32,-2 22 32,2-22 32,-2 0-32,2 0 64,-2 0 64,22 0-32,-20-22-32,20 1 64,-22 1-32,2-23 32,-2 23 0,1-23 33,-21 2-65,0-1 32,21-1-96,-21-20-32,-21 22 32,21-1 32,0 21 64,-21 21 128,21-22-128,0 22-128,-20 0-64,20 22-128,-22-1 128,22-1 0,-20 23 64,-2 20-32,22 0-32,0 0 64,-20 20 32,20-20 0,0 1-32,20-22-64,-20-1 32,22-19 32,-22-1-64,20-1 96,2-20 32,-2 0-96,22 0 96,-21-20 0,0-1-64,0-1 64,-21 2-32,22-23-32,-22 23 64,0-1 32,0-1-160,0 1 192,0 1-64,-22 20 0,22 0-32,-21 0-32,0 0-64,21 20 0,-21 1 32,21 22 32,0-23 0,0 2 0,0-1 0,0-1 32,21-20 32,0 22 32,0-22-31,1-22 31,20 2-64,-22 20 32,2-21-64,-2-1 0,2 22 0,-2 0 0,-20 0-64,0 0 32,0 0 64,0 0 32,0 0 64,0 22 0,0-1-64,0-1 0,0-20-64,0 22 32,0-1-32,0-1 0,0-20 0,0 0-96,0 0 128,0 0 32,0 0 0,22-20 32,-22 20-64,20-43 32,2 23-64,-2-1 0,-20-1 0,22 22-64,-22-20 32,0 20-32,0 0 64,0 0 0,0 20 96,0-20 32,0 22 97,0-1-161,0-1-32,0 2-32,0-1 0,0-21-32,0 0 64,0 0-32,20 20 32,-20-20 64,0-20 64,22 20-32,-2-21-32,-20 21 0,22-22-32,-2 2-96,-20-1 0,22 21-32,-22 0 64,20 0 96,2 21-32,-22-1 65,20 2-33,2-1-64,-2-1-32,22 2 0,-20-1-385,40-21-672,-20 0-1025,22-21-2434</inkml:trace>
        </inkml:traceGroup>
        <inkml:traceGroup>
          <inkml:annotationXML>
            <emma:emma xmlns:emma="http://www.w3.org/2003/04/emma" version="1.0">
              <emma:interpretation id="{0E509AD6-6FE5-4AB5-BA9F-A5285453F24C}" emma:medium="tactile" emma:mode="ink">
                <msink:context xmlns:msink="http://schemas.microsoft.com/ink/2010/main" type="inkWord" rotatedBoundingBox="7522,15423 7860,15425 7858,15865 7520,15863"/>
              </emma:interpretation>
              <emma:one-of disjunction-type="recognition" id="oneOf6">
                <emma:interpretation id="interp30" emma:lang="en-US" emma:confidence="1">
                  <emma:literal>is</emma:literal>
                </emma:interpretation>
                <emma:interpretation id="interp31" emma:lang="en-US" emma:confidence="0">
                  <emma:literal>"is</emma:literal>
                </emma:interpretation>
                <emma:interpretation id="interp32" emma:lang="en-US" emma:confidence="0">
                  <emma:literal>'is</emma:literal>
                </emma:interpretation>
                <emma:interpretation id="interp33" emma:lang="en-US" emma:confidence="0">
                  <emma:literal>ib</emma:literal>
                </emma:interpretation>
                <emma:interpretation id="interp34" emma:lang="en-US" emma:confidence="0">
                  <emma:literal>"Is</emma:literal>
                </emma:interpretation>
              </emma:one-of>
            </emma:emma>
          </inkml:annotationXML>
          <inkml:trace contextRef="#ctx0" brushRef="#br0" timeOffset="31059.6545">6302 7607 6374,'-22'-22'4131,"22"22"-3650,0 0-193,0 0-160,0-20-96,0 20-352,0 0-865,22-21-961,-2 21-1794</inkml:trace>
          <inkml:trace contextRef="#ctx0" brushRef="#br0" timeOffset="30919.2543">6302 7754 5733,'0'0'1185,"0"0"-512,0 0-161,0 0-31,0 0 95,0 0 385,0 21-96,0 21-160,0-21-321,0 21-288,0-1 0,0-19-64,0-1 64,0-1-192,0-20-192,0 0-833,0 0-897,0-20-1313</inkml:trace>
          <inkml:trace contextRef="#ctx0" brushRef="#br0" timeOffset="31402.8551">6533 7691 6470,'0'20'256,"0"-20"0,-21 21 737,21-21 160,0 0-224,-22 22-288,22-22-289,0 0-224,0 0 0,-20 21 64,20-21-96,0 0-63,0 0-162,20 0 65,-20 0 96,0 0 0,22 0 0,-1 0 32,0 20-96,0-20 64,-21 22 1,21-22 31,0 21 96,-21-21 32,0 20 32,0-20 193,0 22 191,0-22-95,-21 21-129,0-21-192,0 20-96,-21-20-64,0 0 0,0 0-96,0 0-640,0-20-1763,42-1-6373</inkml:trace>
        </inkml:traceGroup>
        <inkml:traceGroup>
          <inkml:annotationXML>
            <emma:emma xmlns:emma="http://www.w3.org/2003/04/emma" version="1.0">
              <emma:interpretation id="{86731CD5-6CD7-40BD-AF64-42E6727B8D31}" emma:medium="tactile" emma:mode="ink">
                <msink:context xmlns:msink="http://schemas.microsoft.com/ink/2010/main" type="inkWord" rotatedBoundingBox="8930,15590 9499,15592 9498,15886 8929,15883"/>
              </emma:interpretation>
              <emma:one-of disjunction-type="recognition" id="oneOf7">
                <emma:interpretation id="interp35" emma:lang="en-US" emma:confidence="1">
                  <emma:literal>an</emma:literal>
                </emma:interpretation>
                <emma:interpretation id="interp36" emma:lang="en-US" emma:confidence="0">
                  <emma:literal>am</emma:literal>
                </emma:interpretation>
                <emma:interpretation id="interp37" emma:lang="en-US" emma:confidence="0">
                  <emma:literal>air</emma:literal>
                </emma:interpretation>
                <emma:interpretation id="interp38" emma:lang="en-US" emma:confidence="0">
                  <emma:literal>Gn</emma:literal>
                </emma:interpretation>
                <emma:interpretation id="interp39" emma:lang="en-US" emma:confidence="0">
                  <emma:literal>An</emma:literal>
                </emma:interpretation>
              </emma:one-of>
            </emma:emma>
          </inkml:annotationXML>
          <inkml:trace contextRef="#ctx0" brushRef="#br0" timeOffset="32089.2564">7814 7775 288,'0'0'2658,"0"0"-2049,0-21 384,0 21 224,0-22-512,-21 22-129,21 0 33,0-21 63,-21 21-31,21 0 64,-21 0-353,21 21-160,-21-21 64,21 22-159,-21-1 31,0-1-96,21 2-32,0-1 32,0-1 32,0 2 0,0-22-32,0 21 0,0-21-32,21 0 32,-21 0 96,21 0 0,-21-21 32,21 21-96,-21-22 32,21 2-31,-21 20-65,0 0-33,0 0-31,0 0 64,0 20 129,21-20-33,-21 43 0,0-23 0,0 2-160,21-1-513,-21-21-1120,21 0-674,-21 0-1600</inkml:trace>
          <inkml:trace contextRef="#ctx0" brushRef="#br0" timeOffset="32401.2569">7940 7775 6726,'0'0'929,"0"20"-993,0-20 736,0 22 257,0-22-128,0 21-192,0 21-257,0-21-160,0-1-32,0 2-64,0-1 0,0-21-96,0 0 64,21 0 97,-21-21 63,21 21-96,0-22-64,0-19-64,-21 19 64,21 2-32,0 20 32,-21-21 96,0 21 0,21 0-128,-21 0 65,21 0 63,0 21-160,0-1 96,-21 23 0,22-23-256,-2 2-993,22 19-2018,-20-19-5444</inkml:trace>
        </inkml:traceGroup>
        <inkml:traceGroup>
          <inkml:annotationXML>
            <emma:emma xmlns:emma="http://www.w3.org/2003/04/emma" version="1.0">
              <emma:interpretation id="{4E64445C-B6A2-461E-A1CD-14A0F8B6D6F2}" emma:medium="tactile" emma:mode="ink">
                <msink:context xmlns:msink="http://schemas.microsoft.com/ink/2010/main" type="inkWord" rotatedBoundingBox="10507,15077 13807,15090 13802,16297 10502,16284"/>
              </emma:interpretation>
              <emma:one-of disjunction-type="recognition" id="oneOf8">
                <emma:interpretation id="interp40" emma:lang="en-US" emma:confidence="1">
                  <emma:literal>optimization</emma:literal>
                </emma:interpretation>
                <emma:interpretation id="interp41" emma:lang="en-US" emma:confidence="0">
                  <emma:literal>Optimization</emma:literal>
                </emma:interpretation>
                <emma:interpretation id="interp42" emma:lang="en-US" emma:confidence="0">
                  <emma:literal>optimizations</emma:literal>
                </emma:interpretation>
                <emma:interpretation id="interp43" emma:lang="en-US" emma:confidence="0">
                  <emma:literal>Optimizations</emma:literal>
                </emma:interpretation>
              </emma:one-of>
            </emma:emma>
          </inkml:annotationXML>
          <inkml:trace contextRef="#ctx0" brushRef="#br0" timeOffset="33508.8589">9347 7817 6726,'0'-22'608,"0"22"-511,0-20 191,0 20 160,-20 0-31,20 0-225,0 20 96,-22-20 0,22 0-31,-20 22-129,20-1 96,0-1 96,-22 23 1,22-1 63,0-21-128,0 21-96,0-21-160,0-1 32,22 2 0,-2-22 64,2-22 97,-2 2 95,2-1-192,-22-1 64,20-19-32,-20 19 32,0 2 33,0-1 31,0-1 128,0 2-64,-20 20-95,20 0-97,-22 0-64,2 0-32,20 0 64,0 0-64,-22 0 0,22 0-128,0 0-97,22 0 161,-22 0 64,20-21 0,2 21-32,-2-22 64,2 22-32,-2-20 0,2 20-32,-2-21 32,2 21-32,-22 0 0,20 0 0,-20 0-64,0 21 160,0-1 0,0 2-64,0 19 32,-20 2 32,20 20-32,0 20-32,-22-20 32,22 1-32,-20-1 0,20 0 0,0-21 32,-22-21-64,22 0 64,0 0-64,0-21 97,0 0 63,0-21-32,0 0-32,0 0-32,0-21-32,0-21 0,0 21 0,22-43-32,-22 22 64,0 0-128,20 0 96,2 22 0,-22-1-32,20-1 0,2 23 0,-2-1 0,-20 21-32,22 0-33,-2 0 129,-20 21-32,22-1 65,-22 23 31,0-23-32,0 23-32,0-23 32,0 2 64,0-22-32,-22 21 0,22-21 0,-20 0-32,-2 0-64,2 0-128,20 0-288,-22-21-257,22 21-416,0-22-1185,0 2-1281,22 20-1698</inkml:trace>
          <inkml:trace contextRef="#ctx0" brushRef="#br0" timeOffset="34023.6598">9663 7670 3747,'20'0'3299,"-20"0"-3395,22 0 512,-2 0 738,2 0-546,20 0-448,-22 0-64,23 0-64,-1 0-416,0 21-1538,-21-21-2017</inkml:trace>
          <inkml:trace contextRef="#ctx0" brushRef="#br0" timeOffset="33836.4595">9873 7270 3747,'0'-21'448,"0"1"674,0-2 415,0 22-224,0 0 33,0 0-289,0 0-673,0 0-352,0 22 96,0-2 288,0 44 65,-21-1-225,21 20 0,-21 2-160,-1 19 33,2 2-33,20-2-32,-22-41-64,22 0 32,-20-20-32,20-23 32,0 2-96,0-22-128,20 0-577,-20-22-576,0-19-1955</inkml:trace>
          <inkml:trace contextRef="#ctx0" brushRef="#br0" timeOffset="34210.86">9999 7754 6790,'0'21'1057,"0"-21"-993,-21 20 481,21 2 319,0-1-319,0-1-161,-21 2-224,21-1-160,0-1 64,0-20-288,0 22-865,0-22-1281,0 0-705</inkml:trace>
          <inkml:trace contextRef="#ctx0" brushRef="#br0" timeOffset="34366.8603">9999 7628 6309,'0'-43'1250,"0"23"-546,0 20-383,0-21-257,21 21-128,-21-22 0,0 22-545,21 0-1953,-21 0-2147</inkml:trace>
          <inkml:trace contextRef="#ctx0" brushRef="#br0" timeOffset="34897.2612">10125 7754 4772,'0'21'897,"0"-1"0,0-20 448,0 22-224,0-1-352,0-21-257,0 20-255,0 2-193,0-1 64,0-1-96,0-20 0,0 0 32,0 22-32,0-22 0,0 0 64,0-22 128,0 22-32,21-20-128,-21-1-32,21-21 65,0 21-129,-21-21 128,21 21-32,0-1 128,-21 22-128,21 0-64,-21 0 0,0 0 32,0 0 128,0 22 192,0-1-191,0-1-65,0 2-32,0-1-32,0-1 0,0 2-32,0-22 32,0 0-32,0 21 0,21-21 0,-21-21 96,0 21 0,21-22-64,0-19 32,-21 19-96,21 2 32,0 20 0,-21-21-32,20 21 0,-20 0 0,0 0 64,0 0 128,0 21 128,22 21-127,-22-1-33,0 2-32,0-23-64,0 23-481,0-1-896,0-21-1442,20-1-6149</inkml:trace>
          <inkml:trace contextRef="#ctx0" brushRef="#br0" timeOffset="35458.8623">10566 7628 6950,'0'-21'993,"0"21"-96,0 0-449,0-22-95,0 22-289,20 0-96,-20-20-321,22 20-2433</inkml:trace>
          <inkml:trace contextRef="#ctx0" brushRef="#br0" timeOffset="35318.462">10586 7732 4195,'0'0'2403,"0"0"-1026,0 0-416,0 0-352,0 0-129,0 22 225,0-1-65,0-1-287,0 2-129,0 19 0,-20-19-128,20-1 0,0-1-32,0 2 0,0-1-64,0-21-288,0 0-481,0 0-576,0-21-1410,0-1-4227</inkml:trace>
          <inkml:trace contextRef="#ctx0" brushRef="#br0" timeOffset="36098.4633">10713 7817 8520,'0'0'512,"0"0"-768,0 0 544,21 0 609,21 0-160,0 0-193,0 0-224,0-22-191,21 22-33,-21 0-160,0-20-1634,21 20-5477</inkml:trace>
          <inkml:trace contextRef="#ctx0" brushRef="#br0" timeOffset="35895.663">10734 7711 6309,'0'0'705,"0"0"-64,0 0-65,0 0-127,0 0 351,21-20-31,-21 20-320,21 0-65,0 0 32,21 0-63,-21 0-193,0 0-64,-21 0 96,21 20 64,-21-20 97,21 21-65,-21 1 96,-21-1-159,21-1-65,-21 2 32,0 19-128,0-19 0,0-1 32,0-1-64,0 2 32,0-1 0,21-21 64,0 0-128,0 0-32,0 0-64,0 0 128,21 0 32,0 0-32,0 0 0,-21 0 0,21 0-32,0 0-160,0 0-160,0 0-321,0-21-704,0 21-1538,-21 0-3459</inkml:trace>
          <inkml:trace contextRef="#ctx0" brushRef="#br0" timeOffset="36816.0646">11196 7838 6085,'-21'-21'1057,"21"21"-224,-21-22 384,21 22-64,0 0-416,-21 0-545,21 22-32,-21-22-160,0 21 64,21-21-32,-21 20 0,21 2-32,-21-1 0,21-21 32,0 20-96,0-20 32,21 0 64,0 0 65,-21 0-33,21-20-32,21 20 32,-21-21 0,0 21-64,0-22 32,-21 22 0,21-20-32,-21 20-32,0 0 32,0 0 0,0 0-96,21 20 96,-21-20-32,0 22 32,0-22 32,21 21-32,-21-1 0,21-20 0,-21 22 0,21-22 64,0 0-32,0 0 32,21-22 32,-21 2-64,0-23 0,0 23 64,1-23 128,-2 23 129,2-23-1,-2-19-128,2 20-32,-2-42-64,-20 21-96,22 0 65,-22 0 31,20 21 128,-20-1 0,0 22-64,0 1-64,0-2 1,0 22-129,0 0-129,0 0 1,0 22 128,0 19 161,0 2-1,0-1-96,0 21 32,-20 0-32,20 21 0,-22-1 32,2 1-64,-2-21-32,2 0 32,20-20-32,0-23-32,0 2-96,20-1-128,-20-21-609,0 0-641,0-21-2337</inkml:trace>
          <inkml:trace contextRef="#ctx0" brushRef="#br0" timeOffset="37034.465">11301 7711 8391,'0'0'1089,"0"0"-992,21 0 95,0 0 1281,21-20-192,0 20-576,0-21-321,42-1-288,0 22-31,0-20-258,21-1-287,0 21-129,21 0-3426</inkml:trace>
          <inkml:trace contextRef="#ctx0" brushRef="#br0" timeOffset="37455.6657">11868 7775 7911,'21'20'1762,"-21"-20"-1474,0 0-480,0 0 160,0 22 384,0-1-32,0-1-192,-21 23 65,21-23-97,0 23-32,0-23 32,0 2-96,0-1-160,0-21-609,0 0-993,0 0-1248</inkml:trace>
          <inkml:trace contextRef="#ctx0" brushRef="#br0" timeOffset="37627.266">11973 7607 9352,'0'0'385,"0"-22"31,0 22-224,0 0-192,0 0-256,0 0-929,21 0-673,-21 0-1953</inkml:trace>
          <inkml:trace contextRef="#ctx0" brushRef="#br0" timeOffset="38220.0671">12078 7817 7046,'0'21'320,"-21"-21"-127,21 0 319,-21 20-95,21 2-65,-21-1-128,21-1 0,0 2-32,0-1 1,0-1-1,0 2-64,21-1 32,0-21-64,-21 20 96,21-20 1,-21-20 63,21-1 0,-21-1-128,21 2 0,-21-1-64,21-21 0,-21 21 33,0-1-1,-21 2-64,21-1 96,0 21 0,-21-22-96,21 22 0,0 0 32,0 0-64,0 0-160,0 0 32,0 22 128,21-22-64,-21 0 128,21 0-64,21 0 0,-21 0 64,0 0-64,0 0 0,0 0 32,0 21-32,-21-21 160,0 20 224,0 2-31,0-1-129,0 21-128,0-21 32,-21-1-64,21-20 64,0 22 0,0-22 1,0 0-65,0 0 192,21-22-160,-21-19-64,22 19 0,-2 2-32,2-23-32,-2 43 0,2-20 0,-2 20-64,2 0 32,-22 20 128,20 2-32,2-1 0,-2-1-352,22 2-1026,-20-22-2914</inkml:trace>
        </inkml:traceGroup>
        <inkml:traceGroup>
          <inkml:annotationXML>
            <emma:emma xmlns:emma="http://www.w3.org/2003/04/emma" version="1.0">
              <emma:interpretation id="{DD3612CF-C047-4377-84A5-B817ADF903DF}" emma:medium="tactile" emma:mode="ink">
                <msink:context xmlns:msink="http://schemas.microsoft.com/ink/2010/main" type="inkWord" rotatedBoundingBox="14731,15124 16977,15133 16972,16315 14726,16305"/>
              </emma:interpretation>
              <emma:one-of disjunction-type="recognition" id="oneOf9">
                <emma:interpretation id="interp44" emma:lang="en-US" emma:confidence="1">
                  <emma:literal>problem:</emma:literal>
                </emma:interpretation>
                <emma:interpretation id="interp45" emma:lang="en-US" emma:confidence="1">
                  <emma:literal>problem :</emma:literal>
                </emma:interpretation>
                <emma:interpretation id="interp46" emma:lang="en-US" emma:confidence="0">
                  <emma:literal>problems :</emma:literal>
                </emma:interpretation>
                <emma:interpretation id="interp47" emma:lang="en-US" emma:confidence="0">
                  <emma:literal>protem :</emma:literal>
                </emma:interpretation>
                <emma:interpretation id="interp48" emma:lang="en-US" emma:confidence="0">
                  <emma:literal>proem :</emma:literal>
                </emma:interpretation>
              </emma:one-of>
            </emma:emma>
          </inkml:annotationXML>
          <inkml:trace contextRef="#ctx0" brushRef="#br0" timeOffset="41121.6722">13569 7775 5445,'0'0'320,"0"0"-320,0 0 0,0 0-32,0 0 64,0 0 160,0 0 385,-20 20 127,20 2 353,0-1-160,0-1-352,-22 23-65,22-1-95,0 21-33,-20 0-160,20 21-32,0-21-32,-22 0-96,22 0 32,0-21-64,0-21 64,0 0-96,0-21 97,0 0 63,0 0 160,0-21-224,0 0 32,0-21-96,22-21 64,-22 0-96,0 0 32,20-21 32,-20-1-96,22 2 64,-2 20-32,2 0 64,-2 20-64,-20 22 0,22 21 0,-22-20 32,20 20-64,-20 20 64,0-20 96,22 43 160,-22-22-128,0 21-64,0-1 65,0-19-65,0-1-32,-22-1 64,22 2 0,0-22 0,-20 0 64,20 0-32,0 0-64,-22 0-64,2 0-64,20-22-64,-22 2-32,22-1 160,0 21-32,0-22 32,0 22-128,0 0-161,0 0 161,0 22 96,0-22 0,22 21 32,-22-1 0,20-20 32,2 22-32,-2-22 32,2 0 0,-2 0 32,2 0 1,-2 0 63,2-22 0,-2 22 32,2-20-64,-2-23 0,22 23 0,-20-1 96,20-1-96,-22 2 1,2-1-97,-1-1 0,0 22 0,0 0-32,0 0 32,-21 0 0,0 0 0,21 22 32,-21-1 32,0-1 0,0 2 0,-21-1 32,21-1-96,-21 23 32,21-43-32,0 20-64,0 2 0,0-22 32,21 0 32,0 0 32,0 0 64,0 0-64,0-22 0,0 22 0,0-20-64,0-1 32,0 21-32,-21-22 32,0 22-32,21 0-64,-21 0 96,0 22 0,-21-22 0,21 21 0,0-1 0,-21 2 0,21-1 0,0 21 0,0-21 0,0-1-32,0 2 0,21-22 0,-21 21 32,21-21 32,0 0 32,-21 0 32,21-21-32,-21-1 0,0 2 0,0-1-32,0-21-32,0 21 64,0-1-64,0 2 32,0-1 0,0-1 0,-21 2 0,21 20-64,0 0 64,0 0-128,0 0 0,0 0-96,0 0 64,0 0 128,21 20-32,-21-20 32,21 0 0,0 0 32,0 0-32,0 0 96,0-20-64,0-1 64,21-1-96,-21-19 128,0 19-96,0-19 32,0-2-32,-1 2 32,2-22-64,-2 21 32,2-21-32,-2 20 0,-20-20 96,0 43-64,0-1 32,0-1 33,0 1-33,0 21-32,-20 0 0,20 0-96,0 0-32,-22 21-1,2 22 33,-2-1 64,2 21 0,-1 0 0,0 21 32,0-21-32,0 20 0,21-19 0,0-1-32,0-21-32,0-1 128,0 2-160,0-1 192,21-21-160,0-1 64,-21 2-32,21-22 64,-21 0-32,0 0 128,21 0-64,-21 0 33,0-22-1,0 2-96,20-1 64,-20-21-32,0 21-96,0-21 64,-20 21-32,20-21 0,0 42 32,0-21 32,0 21-32,-21-22 0,21 22 0,0 0-32,0 0-32,0 0-33,0 0-127,0 0 128,21 0 64,-21 22 0,20-22 32,-20 0 0,22 0 0,-2 0 64,2 0-64,20 0 32,-22-22 32,22 22-64,-20-20 32,-2-1 32,23-1-32,-22-19 0,0-2 32,0 23-64,0-43 0,0 20 33,0 2-33,0-1 0,-21-1 32,0 23 0,0-23 0,0 43 32,0-20 0,0 20-32,0 0-32,-21 0-64,21 20 0,-21-20-32,0 43 64,0-1-1,0-1 33,0 22 0,0 0 0,0 0 0,-1 0-32,22 1 32,0-22 0,0 21 0,0-22 0,22-19-32,-22-1 32,21-1 32,0 2-32,0-22 0,0 0 32,0 0 33,0-22-1,-21 2-32,21-23-32,0 23 0,-21-1 0,21-21-64,-21 21 64,0-1 32,0 2 0,0-1 0,0 21-32,-21 0-32,21 0-64,-21 21 31,0-1-31,21 2 96,-21 19 0,21-19 0,0 19 0,0-19-96,21-1 96,-21-21 64,21 0-64,21 0 32,-21 0 32,0 0-32,21-21-32,-21-1 33,0 2-33,21-1 64,-42 21-128,21-22 128,0 22-64,-21-20-32,0 20 0,0 0-1,0 20 130,0-20-1,0 22-32,0 19-32,0-19 0,-21-1-32,21-1 0,0 2 32,0-1-32,0-21 32,0 0 0,0 0 32,0 0-64,0-21 64,21 21-64,-21-22 0,21-19-64,-21 19 32,21 2 64,0-1-64,-21 21 32,21-22 32,-21 22-128,0 0 96,0 0 0,0 0-64,21 0 32,-21 0 32,0 0 0,0 22 32,0-22 32,0 21-96,0-21 64,0 20-32,0-20 0,0 22-32,21-22 64,-21 0-32,0 0 0,0 0 32,21 0-32,-21 0 32,0 0 0,0 0-64,0 0 64,21 0 32,-21 0-32,21-22 0,-21 22 32,21-20-96,-21 20 64,21 0-64,-21-21-32,21 21-32,-21 0 64,0 21 160,0-21 0,21 20 96,-21 23-96,0-23 33,0 23-33,0-23-128,0 23 0,21-43 32,-21 20-32,0 2-96,21-22-513,-21 0-544,21 0-1634,0-22-5412</inkml:trace>
          <inkml:trace contextRef="#ctx0" brushRef="#br0" timeOffset="41558.4729">15691 7817 9320,'0'0'1570,"0"0"-1346,0 0 385,0 0 512,0 0 64,0 0-320,0 0-417,0 0-256,0 0-192,0 0 0,22 0-96,-22 0-192,0 0-417,0 0-736,20 0-1506,-20 21-4164</inkml:trace>
          <inkml:trace contextRef="#ctx0" brushRef="#br0" timeOffset="41745.6732">15713 8027 11562,'0'0'545,"0"0"64,0 0 255,0 0-319,0 0-129,0 0-159,0 0-257,0 0-417,0 0-768,0 0-1474,0 0-6725</inkml:trace>
        </inkml:traceGroup>
      </inkml:traceGroup>
    </inkml:traceGroup>
    <inkml:traceGroup>
      <inkml:annotationXML>
        <emma:emma xmlns:emma="http://www.w3.org/2003/04/emma" version="1.0">
          <emma:interpretation id="{5D7E212F-8A1C-46B4-BA0F-A1EB40945607}" emma:medium="tactile" emma:mode="ink">
            <msink:context xmlns:msink="http://schemas.microsoft.com/ink/2010/main" type="paragraph" rotatedBoundingBox="4950,16242 23139,16001 23155,17209 4966,1745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E071D69-FF6D-48B2-855F-0E8D2AA74732}" emma:medium="tactile" emma:mode="ink">
              <msink:context xmlns:msink="http://schemas.microsoft.com/ink/2010/main" type="inkBullet" rotatedBoundingBox="4953,16499 5337,16494 5347,17205 4963,17210"/>
            </emma:interpretation>
            <emma:one-of disjunction-type="recognition" id="oneOf10">
              <emma:interpretation id="interp49" emma:lang="en-US" emma:confidence="1">
                <emma:literal>F;</emma:literal>
              </emma:interpretation>
              <emma:interpretation id="interp50" emma:lang="en-US" emma:confidence="0">
                <emma:literal>Fin</emma:literal>
              </emma:interpretation>
              <emma:interpretation id="interp51" emma:lang="en-US" emma:confidence="0">
                <emma:literal>Fie</emma:literal>
              </emma:interpretation>
              <emma:interpretation id="interp52" emma:lang="en-US" emma:confidence="0">
                <emma:literal>Fir</emma:literal>
              </emma:interpretation>
              <emma:interpretation id="interp53" emma:lang="en-US" emma:confidence="0">
                <emma:literal>Fi</emma:literal>
              </emma:interpretation>
            </emma:one-of>
          </emma:emma>
        </inkml:annotationXML>
        <inkml:trace contextRef="#ctx0" brushRef="#br0" timeOffset="42900.0753">3718 9098 7110,'0'0'-256,"0"0"160,21 0 1313,0 0-160,0 0-416,21 0-481,0 0 32,-21 0-160,21 0-320,-21 0-865,21 0-1506,-21 0-1345</inkml:trace>
        <inkml:trace contextRef="#ctx0" brushRef="#br0" timeOffset="42697.2749">4096 8615 2402,'0'0'1601,"0"0"-255,0 0-33,0 0 288,-20 0-255,20 0-321,-22 0-289,22 0-223,-20 21-257,-2-21-96,1 0-32,0 0-64,-21 0 0,21 0-64,-21 0 32,21 0-32,0 0 64,0 0-96,0 0 129,0 0-65,21 0-64,0 0 32,-21 0-97,21 21 33,0-21-64,0 21 128,0 21 32,0 0 64,21 0 0,-21 42 33,0-20-65,0 19 64,0 1-128,0-21 32,0 0-32,0-21 0,0-21 0,0 1-32,0-22 0,0 0-641,0 0-480,0-22-1890</inkml:trace>
        <inkml:trace contextRef="#ctx0" brushRef="#br0" timeOffset="43071.6756">4012 9141 6085,'0'0'1281,"0"20"-1281,0 1 705,-21 1 96,21-2-289,0 1-223,0 0-193,0 0-32,0 0-192,0-21-1250,0 0-2369</inkml:trace>
        <inkml:trace contextRef="#ctx0" brushRef="#br0" timeOffset="43227.6758">4054 8972 8456,'0'-20'288,"0"20"-192,0-22-128,0 22-993,0 0-1345,0 0-1218</inkml:trace>
      </inkml:traceGroup>
      <inkml:traceGroup>
        <inkml:annotationXML>
          <emma:emma xmlns:emma="http://www.w3.org/2003/04/emma" version="1.0">
            <emma:interpretation id="{43E565B6-AC2B-43DC-8D6F-48B7D2F430EA}" emma:medium="tactile" emma:mode="ink">
              <msink:context xmlns:msink="http://schemas.microsoft.com/ink/2010/main" type="line" rotatedBoundingBox="5409,16236 23139,16001 23155,17209 5425,17444"/>
            </emma:interpretation>
          </emma:emma>
        </inkml:annotationXML>
        <inkml:traceGroup>
          <inkml:annotationXML>
            <emma:emma xmlns:emma="http://www.w3.org/2003/04/emma" version="1.0">
              <emma:interpretation id="{928B7BF2-8D56-414F-8D02-1DF47263BF01}" emma:medium="tactile" emma:mode="ink">
                <msink:context xmlns:msink="http://schemas.microsoft.com/ink/2010/main" type="inkWord" rotatedBoundingBox="5414,16585 5940,16578 5948,17185 5422,17192"/>
              </emma:interpretation>
              <emma:one-of disjunction-type="recognition" id="oneOf11">
                <emma:interpretation id="interp54" emma:lang="en-US" emma:confidence="0">
                  <emma:literal>nod</emma:literal>
                </emma:interpretation>
                <emma:interpretation id="interp55" emma:lang="en-US" emma:confidence="0">
                  <emma:literal>rid</emma:literal>
                </emma:interpretation>
                <emma:interpretation id="interp56" emma:lang="en-US" emma:confidence="0">
                  <emma:literal>not</emma:literal>
                </emma:interpretation>
                <emma:interpretation id="interp57" emma:lang="en-US" emma:confidence="0">
                  <emma:literal>mud</emma:literal>
                </emma:interpretation>
                <emma:interpretation id="interp58" emma:lang="en-US" emma:confidence="0">
                  <emma:literal>nd</emma:literal>
                </emma:interpretation>
              </emma:one-of>
            </emma:emma>
          </inkml:annotationXML>
          <inkml:trace contextRef="#ctx0" brushRef="#br0" timeOffset="43570.8766">4180 9161 1473,'0'21'3876,"0"1"-3460,0-22 449,0 20 384,0 1-608,0 0-289,0 0-128,22-21-32,-22 21-128,0-21-32,0 0 64,0 0-63,0 0 191,0-21 128,20 0-288,-20 0 0,22 0-32,-22 1-64,20-2 32,2 22 32,-22-21 0,20 21 0,-20 21 192,0-21 161,22 22-65,-22-2-128,20-20-96,-20 21-64,0 0-416,22 0-1153,-2 0-1923,2-21-2720</inkml:trace>
          <inkml:trace contextRef="#ctx0" brushRef="#br0" timeOffset="44007.6772">4600 9182 6950,'0'0'1730,"-20"0"-673,20-21-64,0 21-449,-22 0-63,22 0-1,-20 0-64,20 0-351,-22 0-162,22 21 65,0 1-32,-20-2 32,20 1 64,0-21-96,0 21 0,0 0-32,20-21-64,-20 21 64,22-21 96,-22 0 0,20-21 64,2 21-32,-2-21 0,-20 0 0,22 0 64,-2 1 32,-20-23 225,0 23 63,22-23 64,-22 1-191,0-21-65,0 22-128,0-23 32,0 1 160,20 21 65,-20 0-97,0 21-32,0 0 129,0 21-65,0 0-160,0 0-448,0 21 192,0 21 192,0 21 64,0 0-128,0 21 64,0 0-353,0 21-1152,0-42-1698,22 0-8102</inkml:trace>
        </inkml:traceGroup>
        <inkml:traceGroup>
          <inkml:annotationXML>
            <emma:emma xmlns:emma="http://www.w3.org/2003/04/emma" version="1.0">
              <emma:interpretation id="{84ABFCA7-38CE-4575-86D2-5107F6F8F56D}" emma:medium="tactile" emma:mode="ink">
                <msink:context xmlns:msink="http://schemas.microsoft.com/ink/2010/main" type="inkWord" rotatedBoundingBox="6802,16394 7450,16385 7461,17180 6813,17189"/>
              </emma:interpretation>
              <emma:one-of disjunction-type="recognition" id="oneOf12">
                <emma:interpretation id="interp59" emma:lang="en-US" emma:confidence="1">
                  <emma:literal>the</emma:literal>
                </emma:interpretation>
                <emma:interpretation id="interp60" emma:lang="en-US" emma:confidence="0">
                  <emma:literal>The</emma:literal>
                </emma:interpretation>
                <emma:interpretation id="interp61" emma:lang="en-US" emma:confidence="0">
                  <emma:literal>•he</emma:literal>
                </emma:interpretation>
                <emma:interpretation id="interp62" emma:lang="en-US" emma:confidence="0">
                  <emma:literal>She</emma:literal>
                </emma:interpretation>
                <emma:interpretation id="interp63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45193.2793">5567 8972 4163,'0'21'-32,"20"-21"64,-20 22 321,22-22 319,-2 0 449,2 0-288,-2 0 0,23 0-192,-22-22-193,0 1-32,21 1-223,-21-23 95,0 1-128,21 0 64,-21 0 65,-21 0-1,21-21 32,-21 21 0,0 0-95,0 21-65,0-21 0,-21 21 256,21 21 129,0 0-33,-21 0-416,21 0-96,0 0-64,-21 21-64,21 0 128,0 21-32,0 21 64,-21 0-32,21 21 32,0 0 0,0-20-64,0 19 64,-21-20-32,21-20 32,0-23-64,0 1 0,0 1-32,0-22-256,0 0-289,0 0 129,21 0 192,-21 0 224,0-22 0,21 22-33,-21 0-63,21 0 32,-21 0 64,21 0 0,0 0 32,0 22 96,0-22-160,0 0 160,0 0-64,0 0 32,0 0 32,0-22 0,0 1 32,-21 1-64,21-2 0,-21 1 96,0 1 1,0-2 31,0 1-64,0 1 96,-21 20 481,21 0-33,0 0-384,-21 0-191,21 20-33,0 1-64,0 1 64,0 19-32,0-19 0,21 19-32,0-19 32,0-22-65,21 0-799,0 0-2467</inkml:trace>
          <inkml:trace contextRef="#ctx0" brushRef="#br0" timeOffset="44506.8782">5693 8657 8103,'0'0'1185,"0"0"-704,0 0-513,0 21 96,-22-21 160,22 42 160,0 0-63,0 0 63,0 21-96,0 22-96,-20-2-63,20 1-1,0-21-128,0-21 64,0 0-128,0-21-160,0 0-417,20-21-640,-20 0-513,0-21-1889</inkml:trace>
        </inkml:traceGroup>
        <inkml:traceGroup>
          <inkml:annotationXML>
            <emma:emma xmlns:emma="http://www.w3.org/2003/04/emma" version="1.0">
              <emma:interpretation id="{38A12297-D827-4FEE-B43C-17DF64B7E74D}" emma:medium="tactile" emma:mode="ink">
                <msink:context xmlns:msink="http://schemas.microsoft.com/ink/2010/main" type="inkWord" rotatedBoundingBox="8478,16314 9409,16301 9420,17120 8489,17132"/>
              </emma:interpretation>
              <emma:one-of disjunction-type="recognition" id="oneOf13">
                <emma:interpretation id="interp64" emma:lang="en-US" emma:confidence="1">
                  <emma:literal>set</emma:literal>
                </emma:interpretation>
                <emma:interpretation id="interp65" emma:lang="en-US" emma:confidence="0">
                  <emma:literal>Set</emma:literal>
                </emma:interpretation>
                <emma:interpretation id="interp66" emma:lang="en-US" emma:confidence="0">
                  <emma:literal>get</emma:literal>
                </emma:interpretation>
                <emma:interpretation id="interp67" emma:lang="en-US" emma:confidence="0">
                  <emma:literal>sat</emma:literal>
                </emma:interpretation>
                <emma:interpretation id="interp68" emma:lang="en-US" emma:confidence="0">
                  <emma:literal>st</emma:literal>
                </emma:interpretation>
              </emma:one-of>
            </emma:emma>
          </inkml:annotationXML>
          <inkml:trace contextRef="#ctx0" brushRef="#br0" timeOffset="45910.8807">7437 8909 2370,'0'0'672,"0"0"-383,0 0 127,0 0 513,0 0 288,0 0 64,0 0-384,0 0-288,0-21 31,0 21 65,0 0 0,-22-21-225,22 21-256,-20 0-128,-2 0-32,22 0-64,-20 0 0,-2 21 33,2-21-98,-2 21 33,1 0 32,21 1-32,-21-2 0,21-20-64,21 0 32,-21 21 0,21-21 64,1 0 0,-2 0 0,2 22-32,-2-22 32,2 20 32,-2 1-32,-20 1 128,0-2 0,0 1 65,0-21 31,-20 22 0,20-2-128,-22 1 32,2 1-64,-2-22 0,2 20-32,-2-20-96,1 0-608,21 0-1538,-21 0-3364</inkml:trace>
          <inkml:trace contextRef="#ctx0" brushRef="#br0" timeOffset="46519.2816">7499 9098 6149,'0'0'545,"0"0"-609,0 0 160,0 21 416,0-21 97,22 0 0,-22 0 95,20-21-255,1 21-193,0-20-64,0-2 0,-21 1 0,0 1-63,0-2 95,0 22 64,0-21 0,0 21-128,-21-20-63,21 20-33,-21 0-32,0 0-32,21 20-64,-20 1 32,20 1 32,-22 19-65,22 1 65,0-21 32,22 21-32,-2 1-64,1-23 64,0-20 64,21 0 1,-21 0 127,21-20 64,-21-2 32,21 1-96,-21-21 1,21 1 31,-21-22-64,0 20-64,0-20 160,21 0-160,-42 0 0,21-21-63,-21 21 63,0 0-64,0 21 64,-21 0 64,0 21 64,21 0 96,-21 0-127,0 21-129,21 0-64,-21 21-96,21 0 31,-21 21 1,21 0 32,-21 21 32,21 21 32,0 0-32,0 21-32,0 0 64,0-42 0,21 0-96,-21 0-32,0-41-352,21-2-545,-21 1-833,0-21-1953</inkml:trace>
          <inkml:trace contextRef="#ctx0" brushRef="#br0" timeOffset="46737.682">7562 8846 8167,'21'0'-96,"-21"0"0,42 0 384,-21 0 321,42 0-193,-21 0-127,21 0-193,21-21-32,0 0 32,0 0-1313,22 21-6342</inkml:trace>
        </inkml:traceGroup>
        <inkml:traceGroup>
          <inkml:annotationXML>
            <emma:emma xmlns:emma="http://www.w3.org/2003/04/emma" version="1.0">
              <emma:interpretation id="{8EC77F81-6765-49B0-AAC4-0F90C6E7BDD9}" emma:medium="tactile" emma:mode="ink">
                <msink:context xmlns:msink="http://schemas.microsoft.com/ink/2010/main" type="inkWord" rotatedBoundingBox="9908,16290 10358,16284 10372,17353 9922,17359"/>
              </emma:interpretation>
              <emma:one-of disjunction-type="recognition" id="oneOf14">
                <emma:interpretation id="interp69" emma:lang="en-US" emma:confidence="1">
                  <emma:literal>of</emma:literal>
                </emma:interpretation>
                <emma:interpretation id="interp70" emma:lang="en-US" emma:confidence="0">
                  <emma:literal>oh</emma:literal>
                </emma:interpretation>
                <emma:interpretation id="interp71" emma:lang="en-US" emma:confidence="0">
                  <emma:literal>ol</emma:literal>
                </emma:interpretation>
                <emma:interpretation id="interp72" emma:lang="en-US" emma:confidence="0">
                  <emma:literal>oe</emma:literal>
                </emma:interpretation>
                <emma:interpretation id="interp73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47564.4835">8760 9035 2786,'0'-20'481,"0"20"864,-22 0 160,22 0-191,-20 0-386,20 0-543,-22 20-193,22 1-96,-20 1-32,20-2-96,0 1 96,0 1 32,0-2-96,20-20 0,2 21 32,-22-21 64,20-21 32,2 21 1,-2-20-33,2 20 0,-22-22-64,20 1 96,-20 1-32,0-2-32,0 1 64,-20 1-128,20-2 32,-22 1-64,2 1 96,20 20-32,-22 0 64,22 0-192,0 0-32,0 0-32,0 20 128,22-20 64,-22 21-96,20-21 32,2 0 64,-2 0-64,2 0 64,20-21-32,-22 1 32,22-2 0,-21-20-32,21 0 32,-20 0 32,-2 0-32,2 0 32,-2-21-32,2 21 0,-22 0 0,0 0 64,0 0-64,0 0 129,0 21 351,-22 0-31,22 21-65,-20 0-224,-2 0-192,22 21 0,-20 0-32,-2 21 32,2 21 32,20 21 96,-22 21-64,1 21-64,1 0 32,-2 22-32,22-44-288,-20 1-737,20-21-1057,0-41-1794</inkml:trace>
        </inkml:traceGroup>
        <inkml:traceGroup>
          <inkml:annotationXML>
            <emma:emma xmlns:emma="http://www.w3.org/2003/04/emma" version="1.0">
              <emma:interpretation id="{ED9508C6-5177-4167-98F9-7416068320D4}" emma:medium="tactile" emma:mode="ink">
                <msink:context xmlns:msink="http://schemas.microsoft.com/ink/2010/main" type="inkWord" rotatedBoundingBox="11425,16580 13652,16550 13662,17271 11435,17300"/>
              </emma:interpretation>
              <emma:one-of disjunction-type="recognition" id="oneOf15">
                <emma:interpretation id="interp74" emma:lang="en-US" emma:confidence="1">
                  <emma:literal>expansion</emma:literal>
                </emma:interpretation>
                <emma:interpretation id="interp75" emma:lang="en-US" emma:confidence="0">
                  <emma:literal>expansions</emma:literal>
                </emma:interpretation>
                <emma:interpretation id="interp76" emma:lang="en-US" emma:confidence="0">
                  <emma:literal>Expansion</emma:literal>
                </emma:interpretation>
                <emma:interpretation id="interp77" emma:lang="en-US" emma:confidence="0">
                  <emma:literal>Expansions</emma:literal>
                </emma:interpretation>
                <emma:interpretation id="interp78" emma:lang="en-US" emma:confidence="0">
                  <emma:literal>expansive</emma:literal>
                </emma:interpretation>
              </emma:one-of>
            </emma:emma>
          </inkml:annotationXML>
          <inkml:trace contextRef="#ctx0" brushRef="#br0" timeOffset="48547.2852">10188 8867 1729,'0'0'801,"0"0"-96,0 0 127,0 0 129,0 0-224,0 0 96,0 21-32,0-21-97,0 21-159,21-21-97,-21 0-64,21 0-95,0 0 95,0 0-64,0 0-159,-21-21-1,21-21-32,0 21-96,-21 0 64,0-21 0,0 21-64,0 0 32,0 21 64,-21-21-128,0 21-64,0 21 128,0-21-32,0 21 0,0 21 64,21-21-64,-21 21 65,21 0-65,0-21 0,0 22 96,0-2-32,0-19-96,21 19 32,0-19 32,0-2-96,0 1 64,0-21-96,0 22-321,0-22-575,0 0-1026,-1-22-2306</inkml:trace>
          <inkml:trace contextRef="#ctx0" brushRef="#br0" timeOffset="48781.2856">10418 8909 3010,'0'0'1890,"0"-21"-545,0 21-224,0 0-832,0 0-97,22 21 417,-22 0 159,20 1-191,-20-2-65,22 1-255,-2 1-161,2-2 0,-2 1-32,2 1 64,-2-2-256,2-20-353,-22 0-704,20 0-1249,2-20-1730</inkml:trace>
          <inkml:trace contextRef="#ctx0" brushRef="#br0" timeOffset="48968.486">10586 8909 4804,'0'0'833,"-20"0"320,20 0-160,0 0-128,-22 0-257,22 21-159,-20 1-97,20 19-160,-22-19-32,2-2-64,20 23-64,-22-2 33,2-19-194,20-2-671,0 1-994,0-21-1922</inkml:trace>
          <inkml:trace contextRef="#ctx0" brushRef="#br0" timeOffset="49280.4866">10713 8952 3555,'0'0'801,"0"0"448,0 0-512,0 0 63,0 0 97,0 20 288,0-20-288,0 21-224,0 21-161,0-21 65,0 21-65,0 1-256,0-2-63,0 1-33,-21 21-96,21-20 32,0-2-64,0-20-32,0 1 32,0-22-160,0 0-545,0 0-31,0-22-866,0 1-1857,21-20-3298</inkml:trace>
          <inkml:trace contextRef="#ctx0" brushRef="#br0" timeOffset="49545.6869">10692 8909 6342,'21'-21'384,"-21"21"-352,0 0 256,21 0 257,0 0 63,0 21-127,0-21 31,21 21-127,-21-21-193,0 22 192,0-2 0,0 1-95,-21 1 191,0-2 193,0-20-33,-21 21-255,0 1-129,0-22-64,0 20-96,-21-20-32,21 0-160,0 0-608,0 0-866,21-20-2530</inkml:trace>
          <inkml:trace contextRef="#ctx0" brushRef="#br0" timeOffset="49966.8878">11070 8972 4612,'0'0'801,"0"-20"-321,-21 20 353,21 0 288,-21-22-160,0 22-96,21 0-321,0 0-224,-21 0-159,21 22-33,-21-22-64,21 20 64,0 1-32,0 1 32,0-2-64,0 1 32,0 1-64,21-22 32,-21 0-32,21 0 65,-21 0-1,21 0 32,0-22-64,0 22-64,-21-21 32,21 1-64,-21-2 0,0 22 0,0-21 96,0 21 0,0 0-96,0 0-32,0 21 32,0 1 96,0-2-32,0 1 0,21 1 0,-21-2-32,0 1 0,0 1-288,0-22-609,21 20-1249,-21-20-2082</inkml:trace>
          <inkml:trace contextRef="#ctx0" brushRef="#br0" timeOffset="50341.2883">11217 8930 6277,'0'0'1666,"0"0"-1538,0 0 321,0 22 511,0-22-191,0 20-192,0 1-257,0 1-96,0-2 0,0 1-95,0 1 95,0-2-128,0-20-32,0 0-64,21 0 64,-21 0 64,0 0 64,21-20-128,-21-2-64,21 1 64,0-21-64,0 21 32,0 1-32,-21-2-32,21 22 0,-21 0-64,0 0 96,0 0 0,21 22 32,-21-2 64,0 1-96,0 1 32,0 19 33,0-19-33,21 19-225,-21-19-511,0-22-802,21 20-1376,0-20-2852</inkml:trace>
          <inkml:trace contextRef="#ctx0" brushRef="#br0" timeOffset="50684.489">11679 8909 6470,'0'-21'1313,"-20"21"-416,-2 0 448,22 0-640,-20 21-289,-2-21-160,2 0-128,20 21-31,-22-21-33,22 22-64,-20-22-32,20 0-33,0 20 65,0-20-64,20 0 64,2 0 97,-22 21-97,20-21 0,2 0-33,-2 0 33,-20 22 33,22-22-33,-22 20 96,0 1 128,0 1 32,-22-22 257,22 20-97,-20-20-256,20 21 64,-22-21-192,2 0-256,-2 0-673,22 0-1505,-20-21-5638</inkml:trace>
          <inkml:trace contextRef="#ctx0" brushRef="#br0" timeOffset="51043.2896">11868 8888 6149,'0'0'1442,"0"0"-1282,0 0-352,0 0 416,0 21 513,0-21 320,0 21-193,0 21-191,-21-21-321,21 21-159,0-21-65,-21 1-64,21-2 0,0 1-32,0-21-288,0 22-994,0-22-1024,0-22-1698</inkml:trace>
          <inkml:trace contextRef="#ctx0" brushRef="#br0" timeOffset="51183.6898">11868 8825 6950,'0'-42'384,"0"21"-191,0 0-129,0 0-64,21 21-257,-21-21-1344,21 21-2371</inkml:trace>
          <inkml:trace contextRef="#ctx0" brushRef="#br0" timeOffset="51760.8908">12057 8888 4548,'-21'21'1313,"21"0"-608,-21 1 768,21-2-320,0 1-288,-21 1-320,21-2-225,0 1-192,0-21-64,21 22 0,-21-22 128,21 20-128,0-20 32,0 0 33,-21-20-1,21 20 0,-21-22-64,0 1 0,21 1 0,-21 20-64,0-22 0,0 1 0,-21 1 64,21 20-32,-21-22-32,21 22 32,-21 0-32,21 0 0,0 0-64,0 0-32,0 0 64,21 0 32,0 0 32,0-21 0,0 21-64,0 0 32,0 0-32,0 0 0,-21 0 160,21 21-32,-21 1 128,0-2 65,0 1-97,0 1-96,0-2 32,0 1-96,0-21 32,0 0-32,0 0 64,21 0 128,-21-21-63,21 21-97,0-42-32,1 21 0,-2 1 32,2-2-128,-22 1 32,20 0 0,2 0-32,-22 21-33,0 0-63,0 21 96,0 0 0,20 0 128,-20 21-32,0 1-256,0-2-673,0 1-1025,0 1-4388</inkml:trace>
        </inkml:traceGroup>
        <inkml:traceGroup>
          <inkml:annotationXML>
            <emma:emma xmlns:emma="http://www.w3.org/2003/04/emma" version="1.0">
              <emma:interpretation id="{F77ADC48-174F-4DE2-B0C1-C9612408DF50}" emma:medium="tactile" emma:mode="ink">
                <msink:context xmlns:msink="http://schemas.microsoft.com/ink/2010/main" type="inkWord" rotatedBoundingBox="14698,16337 17515,16299 17528,17284 14711,17321"/>
              </emma:interpretation>
              <emma:one-of disjunction-type="recognition" id="oneOf16">
                <emma:interpretation id="interp79" emma:lang="en-US" emma:confidence="1">
                  <emma:literal>coefficients</emma:literal>
                </emma:interpretation>
                <emma:interpretation id="interp80" emma:lang="en-US" emma:confidence="0">
                  <emma:literal>coefficient}</emma:literal>
                </emma:interpretation>
                <emma:interpretation id="interp81" emma:lang="en-US" emma:confidence="0">
                  <emma:literal>coefficient]</emma:literal>
                </emma:interpretation>
                <emma:interpretation id="interp82" emma:lang="en-US" emma:confidence="0">
                  <emma:literal>coefficient,</emma:literal>
                </emma:interpretation>
                <emma:interpretation id="interp83" emma:lang="en-US" emma:confidence="0">
                  <emma:literal>coefficient;</emma:literal>
                </emma:interpretation>
              </emma:one-of>
            </emma:emma>
          </inkml:annotationXML>
          <inkml:trace contextRef="#ctx0" brushRef="#br0" timeOffset="55458.0973">13527 8909 3555,'0'-21'640,"0"21"129,0-21 288,0 21-544,0 0-97,0-21 193,0 21 63,0 0-255,0 0-193,0 0-128,-20 21 32,20-21 32,-22 21 129,22 0-65,0 0-64,-20 1-32,20 19-32,0-19-32,0-2-32,0 1-32,0 1 0,20-2 96,-20-20 0,22 0 33,-2 0-97,2 0 64,20-20-32,-22-2 0,2 22 0,-2-21 0,-20 1-32,22-2 32,-22 22 0,0 0 64,0 0 224,0 0 97,0 0-193,0 0-192,-22 0-128,22 22 64,0-2-32,0 1 32,0 1-64,0-22 96,0 20-64,0-20 64,22 21 0,-2-21 96,-20 0-64,22 0 32,-22-21 0,20 21 1,-20-20-33,0 20 64,0-22-32,0 1-64,0 1 0,0-2-32,-20 22-32,20-21 32,0 21 32,-22-20-32,22 20 0,0 0-64,0 0 0,0 0-96,0 0 32,0 20 63,0-20-31,0 0 128,22 0-64,-2 0 64,-20 0 0,22 0 0,-2 0 33,2 0-33,-2 0 32,2-20 0,-2-2 32,2 1-32,-2 0 0,2 0 0,-2 0 0,2 0 0,-22-21-32,0 21 0,0 0 0,0 0 64,0 0-96,0 0 64,0 21-64,0-21 96,-22 21-96,22 0 0,0 0-32,0 0-64,-20 21 0,20-21 32,-22 21 32,22 0 0,0 21-32,-20 0 32,20 0 32,0 0 0,0 0-32,0-20 64,20 19-64,2-19 0,-2-22 64,2 20 0,-1-20 0,21-20 32,-21-2 0,21 1 0,-21 1 0,21-23 0,-21 22-32,0-21 32,-21-21-32,21 0-64,0 0 32,-21 21 64,0-21-64,21 42 32,-21-21-64,-21 21 129,21 21-1,0-21 128,0 21-128,0 0-64,-21 0-128,21 21 64,-21 21 0,21 0 32,0 0 32,-21 21-32,21 21 32,-21 21 32,0-21-96,0 21 64,0-21-32,21 1 32,-21-2 0,21-40-64,-21-2 64,21-20 0,0 1-32,0-22 64,0 20 64,0-20-128,0-20-384,0-23-33,0 22 65,0-42 64,21 21-64,-21 1-129,0-22 225,21 41-32,-21-19 191,21 19 33,0 22-64,-21-21 64,21 21 0,0 0 64,0-20 0,0 20 64,-21 0-64,21 0 64,0 0 0,21-22 32,-21 1 1,0 1 63,21-2 96,-21 1-64,0-21 32,0 21-64,0-21-31,0 0-33,0 0 0,-21 21-64,21-21 0,-21 0 64,0 0-96,0 21 32,0 0 0,0-21 0,-21 42 64,21-21 0,0 21 128,-21 0-128,21 0-160,0 21 32,-21 21 0,21 0 64,-21 21 32,0 0 1,21 21-33,-21 21 64,0-21-32,0 22-32,0-23 32,21 1-32,-21-21 0,21-21-32,-21 0 0,21-20 0,0-22 64,0 0-32,0 0 160,0 0-192,0-22-416,0-20 127,21 0-95,-21 0 0,21 0-129,-21 0 161,21 1 160,0 19 64,-21 1 64,21 1 32,0-2-33,-21 22 33,21-21 32,0 21 0,0 0 0,0 0 64,0 0-64,-1 0 33,2 0-33,-2-20 0,2 20 32,-2 0-64,2 0 96,-22 0-64,0 0 32,20-22-32,-20 22 128,0-21-96,0 21 32,0-20-64,0-2 0,0 1 0,22 0 32,-22 0-32,0 0 32,0 0 0,0 21-64,0-21 64,0 21-32,20 0 0,-20 0-32,0-21 64,0 21-32,0 21 160,0-21 160,-20 21-159,20 0-33,0 0 32,0 0-32,0 21-32,0-20-64,0-2 32,0-20-64,0 21 32,0 1-32,20-22 32,-20 0-32,0 20 32,0-20-32,0 0 0,22 0 128,-22 0-32,0 0 0,20 0 1,-20-20-33,0 20 0,22-22-32,-22 1-32,21 1 0,-21-2 0,0 22 0,21-21 0,-21 21-32,21-21 32,-21 21-64,21 0 64,-21 0-32,21-21 32,0 21-32,-21 0 64,21 0-64,0 0 0,-21 0 96,21-21-32,-21 21-32,21 0-32,-21 0 32,0 0 64,0 0 0,0 0 64,0 0-128,0 0-128,-21 21 128,21-21 0,-21 21-32,21-21 64,-21 21-64,0-21 0,21 21 0,0 1 32,0-2-32,0-20-32,0 21 64,0-21 0,21 22 0,-21-2 32,21-20-64,0 0 32,-21 0 64,21 0-32,0 0-32,-21 0 32,21 0 0,0-20 0,0 20-32,-21-22 0,21 22 64,0-21-32,-21 1 0,21 20-32,-21-22 32,21 1 32,-21 21-64,0-21 32,0 21-32,0 0 0,0-21 32,0 21-64,0 0-32,0 0-64,0 0 0,0 21 32,0-21 128,0 0-64,0 21 32,0 0 32,0-21-64,0 22 32,0-2 0,0 1 0,0-21 0,0 22 0,21-2 0,-21-20 0,0 21 0,21-21 0,-21 0 64,21 0-32,0 0-32,-21 0 32,21 0 0,-21 0-32,21-21 64,-21 21 0,21-20-64,-21-2 32,21 1-32,-21 1 32,21-2-32,-21 1-32,0 0 96,21 0-64,-21 0 0,0 21 0,0-21 32,0 21-32,-21 0-64,21 0 0,-21 21 0,21 0 0,-21 0 32,0 0 32,21 0-32,-21 1 0,21-2 0,0 1 32,0 1 0,21-2 0,-21-20 0,21 21 32,0-21 64,0 0-32,0 0-32,21-21 32,-21 21-96,0-20 64,0 20 0,0-22 0,-21 22-32,21-21 0,-21 21 0,0 0-32,0 0-32,0 0 64,0 0-64,0 21 64,0-21 32,-21 22-32,21-22 32,0 20-64,0-20 32,0 21 0,0-21-32,0 0 64,0 0 0,21 0-32,-21 0 0,21 0 0,-21-21-32,21 21-64,-21 0 64,21 0 0,-21 0 0,0 0-32,21 0 32,-21 0-65,0 0 1,0 0 32,0 0 64,0 0 0,0 0-64,22 0 0,-22 0-32,0 21 64,0-21-32,0 0 64,20 0 0,-20 22 0,0-22 0,22 0 0,-22 0 96,20 0 0,2 0 32,-22-22-32,20 22-32,2-21 97,-2 1-33,2-2 32,-2 1-96,2-21-32,-2 0-32,22 0 0,-20 0 0,-2-21 0,1 21-32,0 0 64,-21 0-32,21 0 32,-21 21 0,21 0-32,-21 0 32,0 0 0,0 21-32,0 0 32,0 0-96,0 0-96,0 0 32,-21 21 128,21 21 32,-21 0-32,0 21 32,0 0-32,1 0 64,-2 0-64,2 0 32,-2-20-32,22-23 0,0 1 32,0 1-64,-20-2-481,20-20-1280,0 0-2916</inkml:trace>
          <inkml:trace contextRef="#ctx0" brushRef="#br0" timeOffset="56518.8992">14766 8594 9801,'-20'0'736,"20"-21"-191,0 21-97,0 0-95,0 0-385,0 0-160,20 0-513,2 0-2050</inkml:trace>
          <inkml:trace contextRef="#ctx0" brushRef="#br0" timeOffset="56238.0987">15418 8594 11242,'0'-21'481,"-21"0"-353,21 21-32,0 0 32,0-21-96,0 21 32,21 0-64,-21-21-96,0 21-865,0 0-1697,-21 0-5094</inkml:trace>
          <inkml:trace contextRef="#ctx0" brushRef="#br0" timeOffset="55645.2977">15755 8846 2146,'20'0'6277,"-20"0"-6212,22 0-97,-2 0 736,22 0 1,0-21-385,-20 21-192,19 0-32,1 0-640,0 0-1410,0 0-3011</inkml:trace>
          <inkml:trace contextRef="#ctx0" brushRef="#br0" timeOffset="55972.8983">16279 8825 6566,'0'0'2338,"0"0"-2274,-21 0 32,21 21 64,-21-21 0,21 0 417,-21 21-1,0-21-223,21 21-161,-21-21 32,21 21-32,-21-21-96,21 21-63,0 1 31,0-22 32,0 20 64,0-20 64,21 21 32,-21-21-64,21 22-95,-21-2-1,21 1 0,-21-21-64,21 22 160,-21-2 224,0-20-31,-21 0 63,21 21-128,-42-21-159,21 22-65,-21-22-32,0 0-96,-21 0-641,21 0-1473,-21-22-5061</inkml:trace>
        </inkml:traceGroup>
        <inkml:traceGroup>
          <inkml:annotationXML>
            <emma:emma xmlns:emma="http://www.w3.org/2003/04/emma" version="1.0">
              <emma:interpretation id="{8CADA396-6AF8-46FD-B36C-6941D63E8CE4}" emma:medium="tactile" emma:mode="ink">
                <msink:context xmlns:msink="http://schemas.microsoft.com/ink/2010/main" type="inkWord" rotatedBoundingBox="18816,16058 20141,16041 20152,16918 18828,16936"/>
              </emma:interpretation>
              <emma:one-of disjunction-type="recognition" id="oneOf17">
                <emma:interpretation id="interp84" emma:lang="en-US" emma:confidence="1">
                  <emma:literal>that</emma:literal>
                </emma:interpretation>
                <emma:interpretation id="interp85" emma:lang="en-US" emma:confidence="0">
                  <emma:literal>That</emma:literal>
                </emma:interpretation>
                <emma:interpretation id="interp86" emma:lang="en-US" emma:confidence="0">
                  <emma:literal>•hat</emma:literal>
                </emma:interpretation>
                <emma:interpretation id="interp87" emma:lang="en-US" emma:confidence="0">
                  <emma:literal>What</emma:literal>
                </emma:interpretation>
                <emma:interpretation id="interp88" emma:lang="en-US" emma:confidence="0">
                  <emma:literal>Ghat</emma:literal>
                </emma:interpretation>
              </emma:one-of>
            </emma:emma>
          </inkml:annotationXML>
          <inkml:trace contextRef="#ctx0" brushRef="#br0" timeOffset="58609.3029">17581 8615 3811,'0'0'481,"0"0"-225,0 0-288,0 0 32,0 21 352,0-21 289,22 0 288,-2 0-353,22 0-31,-20 0-1,20 0 97,0-21-225,0 21 1,-22-42-65,22 21-64,-20-21-32,-2 0-95,2 0-1,-2 21 0,2-21-128,-22 0 32,0 0-32,0 0 32,0 21 64,0 0 64,0 0 193,-22 21-97,22 0-224,0 0-64,-20 0-96,20 21 128,-22 0-64,22 21 128,-20 21 64,20-21 32,-22 42-31,2-21-65,20 21 0,-22-21-64,22 21 0,-20-21 32,20-21-32,-22 0 0,22 0-32,0-42 0,0 22 0,0-22 0,0 0 0,0 0 0,22-22-64,-22 1 0,20 0 0,2 0 64,-2 0-64,-20 0 32,22 0-64,-2 21-1,-20 0 33,22 21 32,-2-21 0,2 0-32,-22 21 64,20 0 32,2-21-64,-2 0 32,2 21 32,20-21 32,-21-21 0,0 21-32,0-21-32,0 21 0,0-21 32,0 21-32,-21-21 65,0 21 31,0-21-64,0 21 32,-21 0-128,0 0 128,21 0-160,-21 0 64,0 0 0,0 21 0,0 0 32,21 0-32,-22-21 32,22 21-33,-20 0 66,20-21-98,0 21-31,20-21 160,-20 0-96,22 0 96,-1 0-32,0 0 33,0-21-65,0 0 32,-21 21-64,21-21 32,-21 0-65,21 0 33,-21 0 64,0 21-64,0 0 0,0 0-64,0 0-96,0 0 128,0 21-32,0 0 160,21 0-96,-21 21 0,21-21 64,-21 0 0,21-21-32,0 22 64,0-22 32,0 0 64,0-22-32,0 1-63,0 0 31,0-21 32,0 0-96,-21 0 0,21-21 64,0 0-96,0 0 32,0 0 0,-21 21 0,0-21-32,21 21 0,-21 21 0,0 0 32,0 0 32,0 21 32,-21 0-96,21 21-192,0 0 128,0 0 64,-21 21 32,21 0-32,-21 21 32,0 0 0,0 21-32,21-21-256,-21 21-417,0-42-352,21 0-192,0-21-128,0-21-1602,0 0-2817</inkml:trace>
          <inkml:trace contextRef="#ctx0" brushRef="#br0" timeOffset="57470.5009">17707 8405 2466,'0'-21'576,"0"21"225,0 0 0,0 0-64,0 0-225,0 0-128,0 21 257,0 0 320,0 0-64,0 0-193,0 21-319,-20 0-1,20 21-63,0 0-257,-22 0 64,22 0 0,-20 0-96,-2-21-32,22 1-32,0-2-96,-20-19-32,20-2-161,0 1-223,0-21-577,0 0-641,0-21-2626</inkml:trace>
          <inkml:trace contextRef="#ctx0" brushRef="#br0" timeOffset="58796.5032">18212 8636 8167,'0'0'513,"0"0"-321,0 0-96,21 0 993,21 0 64,21-21-384,21 0-385,21 21-160,0-21-160,21 0-416,20 0-3171</inkml:trace>
        </inkml:traceGroup>
        <inkml:traceGroup>
          <inkml:annotationXML>
            <emma:emma xmlns:emma="http://www.w3.org/2003/04/emma" version="1.0">
              <emma:interpretation id="{1DCCC301-25C8-473E-A52F-AE0F913C8DD7}" emma:medium="tactile" emma:mode="ink">
                <msink:context xmlns:msink="http://schemas.microsoft.com/ink/2010/main" type="inkWord" rotatedBoundingBox="20834,16451 23145,16421 23152,16956 20841,16986"/>
              </emma:interpretation>
              <emma:one-of disjunction-type="recognition" id="oneOf18">
                <emma:interpretation id="interp89" emma:lang="en-US" emma:confidence="1">
                  <emma:literal>minimizes</emma:literal>
                </emma:interpretation>
                <emma:interpretation id="interp90" emma:lang="en-US" emma:confidence="0">
                  <emma:literal>minimize</emma:literal>
                </emma:interpretation>
                <emma:interpretation id="interp91" emma:lang="en-US" emma:confidence="0">
                  <emma:literal>Minimizes</emma:literal>
                </emma:interpretation>
                <emma:interpretation id="interp92" emma:lang="en-US" emma:confidence="0">
                  <emma:literal>minimized</emma:literal>
                </emma:interpretation>
                <emma:interpretation id="interp93" emma:lang="en-US" emma:confidence="0">
                  <emma:literal>minimizer</emma:literal>
                </emma:interpretation>
              </emma:one-of>
            </emma:emma>
          </inkml:annotationXML>
          <inkml:trace contextRef="#ctx0" brushRef="#br0" timeOffset="60153.7056">19640 8825 1377,'21'0'1569,"-21"0"-800,0 0-673,-21 0 224,21 21 417,0 0 224,-21 0-256,21 0-193,0 0 33,0 1-161,-21-2 32,21 1 1,0-21-289,0 22 96,0-22-96,21 0 97,-21-22 127,0 22 128,21-21-223,0-21-129,0 21-32,-21-21 0,21 0-64,0 21-32,-21-21 64,21 21-64,-21 21 32,0 0-96,0 0-96,0 0 64,0 0 128,0 21 32,0 21 64,0-21-64,0 21-32,0 0 0,0-21 0,0-21-64,0 22 0,0-22 32,22 0 32,-22 0 96,20-22-32,2 1-32,-2 0-32,2-21-32,-2 21 32,2 0 0,-22 0-64,0 21 32,20-21-128,-20 21 64,0 0 0,0 21 32,0 0 128,0 21-32,0-21 0,0 21-32,-20 1 0,20-2-32,0-19 0,0-2-128,0 1-384,0-21-1314,20 0-3011</inkml:trace>
          <inkml:trace contextRef="#ctx0" brushRef="#br0" timeOffset="60372.106">20019 8804 7046,'0'0'897,"0"0"-769,0 21-288,0-21 224,0 21 64,0 0 192,0 21-127,0-21-65,0 1-64,0 19-64,0-41-385,0 22-800,0-22-1505,0 0-1857</inkml:trace>
          <inkml:trace contextRef="#ctx0" brushRef="#br0" timeOffset="60528.1062">20103 8615 8167,'0'-21'192,"0"21"-160,0 0 33,0 0-162,0 0-1184,0 0-929,0 0-897</inkml:trace>
          <inkml:trace contextRef="#ctx0" brushRef="#br0" timeOffset="60886.9069">20165 8825 2754,'0'42'1025,"0"-21"-224,0-21 160,0 21-225,0 0-287,0 1-65,-21-2-160,21-20-31,0 21-65,0-21 96,0 0 320,0 0 449,0 0-288,0-21-577,0 1-96,0-2 0,21 1 64,-21-21-32,21 21 97,0-21-97,0 21-32,0 0-96,-21 21 32,21 0-32,-21 0 31,21 21 33,-21-21 97,0 21 63,0 21-32,0-21-64,0 21 32,0-21-32,0 1-32,0-2-160,0-20-192,0 21-737,0-21-2883</inkml:trace>
          <inkml:trace contextRef="#ctx0" brushRef="#br0" timeOffset="61105.3073">20438 8804 6854,'21'21'1505,"-21"-21"-1441,0 0-64,-21 21 449,21 0-33,0 0-127,0 0-161,0 22-64,0-23 0,0 1-64,0-21 0,0 0-673,0 22-928,0-22-1314,21-22-1057</inkml:trace>
          <inkml:trace contextRef="#ctx0" brushRef="#br0" timeOffset="61245.7075">20501 8636 7142,'21'-21'929,"-21"21"-641,0-21-191,0 21-97,-21 0-289,21 0-2433,21 21-898</inkml:trace>
          <inkml:trace contextRef="#ctx0" brushRef="#br0" timeOffset="61776.1085">20606 8952 5509,'0'20'544,"-20"-20"-544,20 0 0,0 21 128,0-21-64,0 0-32,0 0 33,0 0 63,0 0 320,0 0 545,0-21-641,0 21-256,20-20-64,-20-23 33,22 22-65,-22-21 128,20 21 32,2 0-32,-22 0-32,20 21-128,-20-21 64,22 21-64,-22 21-32,0-21 160,0 21 96,0 0-32,20 0 0,-20 0-95,0 0-33,0 0 0,-20 0 0,20-21 0,0 0-32,0 0 0,20 0 128,-20 0 64,0-21-192,22 0 64,-2 0-64,2 0 0,-2-21-32,2 21 32,-2 21-32,-20-21-96,0 21 32,22 0 64,-22 21 64,0 0 0,0 0 0,0 21 0,-22-21 64,22 0-128,0 0 64,0 1-32,0-2-224,0 1-1057,0-21-3012</inkml:trace>
          <inkml:trace contextRef="#ctx0" brushRef="#br0" timeOffset="62010.1088">21026 8804 8776,'0'0'384,"0"0"-448,0 21 320,0-21 65,0 21-65,-20 0-64,20 21-128,0-21 0,0 1 32,0-2-96,0 1-192,0-21-929,0 0-545,0 0-1120,0 0-1570</inkml:trace>
          <inkml:trace contextRef="#ctx0" brushRef="#br0" timeOffset="62150.5092">21090 8615 8263,'0'-21'609,"0"0"-321,0 21-96,0-21-192,0 21-640,20 0-2723</inkml:trace>
          <inkml:trace contextRef="#ctx0" brushRef="#br0" timeOffset="62821.3104">21152 8804 2914,'0'0'1762,"0"0"-129,0 0-383,0 0-738,0 0-256,0 0 225,22 0 31,-22 0-127,20-21 31,2 21 0,20 0-191,-22 0-33,2 0-96,-2 0-64,-20 0 32,22 0-32,-22 0 32,0 21 0,0-21 224,0 21 65,0 0-97,-22-21-64,2 21-64,-2 0-32,2 0-31,-2 0-1,-20 21 0,22-21 64,-2-21 32,2 22 0,20-2-128,0-20-96,0 0 64,20 0 64,-20 0 32,22 0 32,-2 0-64,2 0-64,-2 0 32,2-20-96,-2 20-192,2 0-320,-22 0-578,20 0-1024,-20 0-1281,0 0-2434</inkml:trace>
          <inkml:trace contextRef="#ctx0" brushRef="#br0" timeOffset="63382.9112">21447 8930 7655,'0'0'320,"0"0"-448,21 0 608,-21-21 513,21 21-480,0 0-129,20-21-192,-19 21-128,-2-21 0,2 0-31,-22 21 63,20-21 32,-20 21 32,0-21 160,0 21 0,-20 0-31,-2 0-129,2 0-96,-2 0 32,2 21-32,-1 0-32,0 0-32,21 0 64,-21 0 0,21 0-96,0 1 32,0-22-128,21 20 96,0-20-192,0 21-897,21-21-2370</inkml:trace>
          <inkml:trace contextRef="#ctx0" brushRef="#br0" timeOffset="63710.5118">21887 8804 6854,'0'0'1505,"-20"0"-1344,-2 0 671,2 21 353,20-21-480,-22 0-320,2 21-65,-2-21-128,22 0-192,0 21 64,0-21-96,0 0-32,0 21 64,22-21 64,-22 0 0,20 0-32,2 21-32,-2-21 0,2 21 32,-22-21 64,20 22 32,-20-2 0,22 1 65,-22-21 63,0 22-32,0-2 225,-22-20 95,2 21-320,-2-21-96,-20 0-128,0 22-384,22-44-1185,-22 22-3748</inkml:trace>
        </inkml:traceGroup>
      </inkml:traceGroup>
    </inkml:traceGroup>
    <inkml:traceGroup>
      <inkml:annotationXML>
        <emma:emma xmlns:emma="http://www.w3.org/2003/04/emma" version="1.0">
          <emma:interpretation id="{4C7B6A85-35A1-41A3-A82D-6E217B70FEC2}" emma:medium="tactile" emma:mode="ink">
            <msink:context xmlns:msink="http://schemas.microsoft.com/ink/2010/main" type="paragraph" rotatedBoundingBox="4725,17359 21927,17254 21935,18549 4733,1865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23298DE-3CDE-47DB-AA67-F14537B44B18}" emma:medium="tactile" emma:mode="ink">
              <msink:context xmlns:msink="http://schemas.microsoft.com/ink/2010/main" type="line" rotatedBoundingBox="4725,17359 21927,17254 21935,18549 4733,18654"/>
            </emma:interpretation>
          </emma:emma>
        </inkml:annotationXML>
        <inkml:traceGroup>
          <inkml:annotationXML>
            <emma:emma xmlns:emma="http://www.w3.org/2003/04/emma" version="1.0">
              <emma:interpretation id="{99EA5FA9-3DAC-4602-B216-927E1827F49E}" emma:medium="tactile" emma:mode="ink">
                <msink:context xmlns:msink="http://schemas.microsoft.com/ink/2010/main" type="inkWord" rotatedBoundingBox="4725,17359 5438,17354 5444,18218 4730,18222"/>
              </emma:interpretation>
              <emma:one-of disjunction-type="recognition" id="oneOf19">
                <emma:interpretation id="interp94" emma:lang="en-US" emma:confidence="1">
                  <emma:literal>the</emma:literal>
                </emma:interpretation>
                <emma:interpretation id="interp95" emma:lang="en-US" emma:confidence="0">
                  <emma:literal>The</emma:literal>
                </emma:interpretation>
                <emma:interpretation id="interp96" emma:lang="en-US" emma:confidence="0">
                  <emma:literal>•he</emma:literal>
                </emma:interpretation>
                <emma:interpretation id="interp97" emma:lang="en-US" emma:confidence="0">
                  <emma:literal>She</emma:literal>
                </emma:interpretation>
                <emma:interpretation id="interp98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65566.9151">3487 10002 4932,'0'21'-96,"21"-21"-96,0 0 192,0 0 224,0 0 32,21 0 449,-21-21 192,21 21-224,0-21-225,-21-21-288,21 21 96,-21-21-63,0 21-33,0-21 0,0-1-64,0 2 0,-21-22 0,0 20-64,0-20 32,0 43 128,-21-23 257,21 23 191,0 20-319,-21 0-97,0 0-256,21 0 0,-21 20-64,21 23 32,-21-2 64,21 22 128,0 22 32,0-1-64,0-1-32,-21 2-32,21-1-32,0-42 32,21-1-64,-21-19-32,0-22 32,0 21-32,21-21-96,-21 0-192,21-21 31,-21 21-159,21-22-129,0 22 129,-21-20 256,21 20 63,0 0-63,-21 0 128,21 0 32,0 20 64,-21 2 32,21-22-64,-21 0 96,21 21 128,-21-21 97,21-21 127,-21 21-192,22-22-96,-2 22-32,2-20-32,-22-1 32,20-1-31,-20 22 63,0-20 0,0 20 32,-20 0-32,20 0 320,-22 0-31,22 0-225,0 20-32,-20 2-32,20 19 32,0 2-31,0-22-65,20 21 0,2 0-64,-2-21-481,22 0-1184,22-21-2659</inkml:trace>
          <inkml:trace contextRef="#ctx0" brushRef="#br0" timeOffset="64880.514">3634 9729 1,'-21'-22'863,"21"1"2,0 21-32,0-20 576,0-2 225,0 22-385,0 0-224,0-21-224,0 21-545,21 0-224,-21 21 96,0-21 449,0 22 63,0 19-127,0 22-65,0 0-128,0 22-159,0-1-33,-21-1-64,21 2 32,0-22-160,0-21-224,0-21-129,0-21-352,0 0-480,21 0-576,-21 0-3653</inkml:trace>
        </inkml:traceGroup>
        <inkml:traceGroup>
          <inkml:annotationXML>
            <emma:emma xmlns:emma="http://www.w3.org/2003/04/emma" version="1.0">
              <emma:interpretation id="{6D56516A-5522-40B3-A48E-0BBF5945B8A8}" emma:medium="tactile" emma:mode="ink">
                <msink:context xmlns:msink="http://schemas.microsoft.com/ink/2010/main" type="inkWord" rotatedBoundingBox="6111,17445 7081,17439 7086,18275 6116,18281"/>
              </emma:interpretation>
              <emma:one-of disjunction-type="recognition" id="oneOf20">
                <emma:interpretation id="interp99" emma:lang="en-US" emma:confidence="1">
                  <emma:literal>total</emma:literal>
                </emma:interpretation>
                <emma:interpretation id="interp100" emma:lang="en-US" emma:confidence="0">
                  <emma:literal>told</emma:literal>
                </emma:interpretation>
                <emma:interpretation id="interp101" emma:lang="en-US" emma:confidence="0">
                  <emma:literal>toted</emma:literal>
                </emma:interpretation>
                <emma:interpretation id="interp102" emma:lang="en-US" emma:confidence="0">
                  <emma:literal>fatal</emma:literal>
                </emma:interpretation>
                <emma:interpretation id="interp103" emma:lang="en-US" emma:confidence="0">
                  <emma:literal>hotd</emma:literal>
                </emma:interpretation>
              </emma:one-of>
            </emma:emma>
          </inkml:annotationXML>
          <inkml:trace contextRef="#ctx0" brushRef="#br0" timeOffset="66346.9165">4873 10107 5797,'0'0'545,"0"0"-545,0 0-33,22 0 674,-22 0-32,20 0-161,2 0-160,-2 0-192,2 0 33,-2 21-33,2-21 0,-2 20 32,2 2 64,-22-1 32,0 0 97,20 0-193,-20 0-64,0 0-96,22-21 64,-22 21 64,20-21 160,-20-21 96,22 21-95,-22-21 31,20 21-96,-20-21-32,0 0-32,0 0 1,0 0-1,0 21 32,-20-22-128,-2 22-32,22-20-32,-42 20-353,22 0-415,20 0-834,-22 0-2017</inkml:trace>
          <inkml:trace contextRef="#ctx0" brushRef="#br0" timeOffset="66003.7159">4937 9729 3203,'-22'-22'1025,"22"1"96,0 21 160,0 0 0,0 0-608,0 0-577,0 0-96,0 0 576,0 43 225,0-23-96,22 44-193,-22-1-288,0 20-95,0 2-1,-22 19-32,22-40 0,0 20-96,0-42 0,0 0-32,0-42-32,0 21-289,0-21-511,0-21-418,22 0-1440,-22 0-2339</inkml:trace>
          <inkml:trace contextRef="#ctx0" brushRef="#br0" timeOffset="67345.3182">5251 10085 5669,'22'0'1217,"-22"0"-1473,20 0 480,2 0 449,-2 0-385,2 0-192,20 0-32,-22 0 32,22 0-96,-20 0 0,-2 0-64,2 0-128,-22 22-64,20-22 63,-20 0 418,0 0 255,-20 0-192,20 0-127,-22 0-33,22 0 128,-20 0 128,-2 0-63,2 21-161,20-1 32,-22 2-128,22-22-32,0 21 0,0-21-32,0 21-32,0-21 32,22 21 32,-22-21 0,20 0 32,-20 0 64,22 0-96,-2-21 96,-20 21-96,22-21 33,-2 21-98,-20-21 66,0 21 31,22-22-64,-22 22-64,0 0 31,0 0-31,0 0 32,0 0 0,0 22-32,20-22 64,-20 0 0,22 21 64,-22-21-32,20 0-32,2 0 32,-22 0 0,20 0 65,2-21-33,20-1 32,-21 2 32,-21-23 32,21 23 32,0-22 96,0 0-95,-21-21 31,21 21-128,-21-21 0,0-1-96,0 22 64,0 1 32,-21-2 321,21 23 95,-21-2-128,21 1-223,-21 21-161,21 21-65,-21 1-63,21 19 96,0 22 96,0 0-32,0 22 0,0-1-32,0 0 32,0 0-352,21-21-1153,0-21-1186,0-21-2626</inkml:trace>
          <inkml:trace contextRef="#ctx0" brushRef="#br0" timeOffset="66658.917">5335 9644 4772,'0'0'256,"-20"0"-192,20 0-32,0 0 481,0 22 63,0-2 193,0 1-160,0 1 127,0 19 225,0 2-288,20 20-289,-20 0-192,0 21-95,0-22-1,0 1-64,0-20 0,0-22 0,0 0-32,0 0 64,0-21-417,0 0-639,0 0-642,0 0-2818</inkml:trace>
        </inkml:traceGroup>
        <inkml:traceGroup>
          <inkml:annotationXML>
            <emma:emma xmlns:emma="http://www.w3.org/2003/04/emma" version="1.0">
              <emma:interpretation id="{8582443C-B532-450B-9664-8E6D5446A1B2}" emma:medium="tactile" emma:mode="ink">
                <msink:context xmlns:msink="http://schemas.microsoft.com/ink/2010/main" type="inkWord" rotatedBoundingBox="7669,17839 9202,17830 9206,18530 7673,18539"/>
              </emma:interpretation>
              <emma:one-of disjunction-type="recognition" id="oneOf21">
                <emma:interpretation id="interp104" emma:lang="en-US" emma:confidence="1">
                  <emma:literal>energy</emma:literal>
                </emma:interpretation>
                <emma:interpretation id="interp105" emma:lang="en-US" emma:confidence="0">
                  <emma:literal>energy,</emma:literal>
                </emma:interpretation>
                <emma:interpretation id="interp106" emma:lang="en-US" emma:confidence="0">
                  <emma:literal>Energy</emma:literal>
                </emma:interpretation>
                <emma:interpretation id="interp107" emma:lang="en-US" emma:confidence="0">
                  <emma:literal>emerge</emma:literal>
                </emma:interpretation>
                <emma:interpretation id="interp108" emma:lang="en-US" emma:confidence="0">
                  <emma:literal>emerge,</emma:literal>
                </emma:interpretation>
              </emma:one-of>
            </emma:emma>
          </inkml:annotationXML>
          <inkml:trace contextRef="#ctx0" brushRef="#br0" timeOffset="68468.5203">6428 10065 4067,'0'0'449,"0"0"-609,0 20 160,20-20 96,-20 0 320,22 0 257,-22 0-65,20 0-191,2 0 31,-1-20-288,0-1 32,0 21-95,0-21 95,0 0-96,-21 0 32,0 21 0,0 0 96,-21-22 129,21 22-193,-21 0-96,0 0 32,0 22-32,21-1 64,-21 0-32,-1 0 64,2 0 1,20 21-1,0-21-64,0-1-32,20 2-32,-20-1 64,22-21 0,-1 0 32,0 0 128,21 0-63,-21-21-33,0 21 0,21-22-96,-21 2-32,0-1-32,0-1 64,0 2-64,-21 20 32,0 0-32,21 0 0,-21 0-96,0 0 160,0 0 128,0 20 32,-21 2-63,21-1-97,0 21 32,0-21-64,0 0-64,0-21 32,0 21 0,0-21 32,21 0 32,-21 0 32,21-21-32,0 0 0,0 0-32,0-1-32,0 2 0,0-23 0,0 43-32,-21-20 32,0 20-32,21 0 32,-21 0-96,0 0 96,0 0 32,0 20 0,0 2 64,0 19-128,0-19 32,0-1 0,0 0 0,21 0-32,-21 0 32,21-21 32,0 0 0,-21 0 32,21 0-32,0-21 32,0 21-32,-21-21 0,21 21 0,0-21 32,-21 0 32,0-1-31,21 2 31,-21-1-64,0 21 96,0-22-96,0 2 0,0 20 0,0-21 128,-21 21-32,21 0-96,0 0 0,-21 0-96,21 21-32,-21-21 64,21 20 0,0 23-32,0-23 64,0 2 0,0-1 0,21 0-32,0 0 0,0-21-288,0 0-449,0 0-1698,21 0-3586</inkml:trace>
          <inkml:trace contextRef="#ctx0" brushRef="#br0" timeOffset="68780.5207">7353 10107 4964,'-22'21'1057,"22"-21"-929,0 0 161,0 0 287,0 20-159,0-20-65,0 22-64,0-1-128,0 0 32,0-21 33,0 21-193,22-21 32,-22 0 0,0 0 32,0 0 256,0 0 449,0 0-321,0-21-287,0 21-1,20-21 32,-20 0 32,0-21-96,0 21-63,0-1-1,22 2 0,-22-22-96,0 21-64,20 21 0,2-21-289,-2 21-1504,22 0-1058,-20 0 1377,-2 21-2658</inkml:trace>
          <inkml:trace contextRef="#ctx0" brushRef="#br0" timeOffset="69342.1218">7688 10065 6277,'-21'0'1025,"21"-21"-800,-21 21 191,21-21 257,0 21-257,-21 0 257,21 0-161,0 0-256,-21 0-192,0 0-64,21 21 97,-21 0 63,21-1 0,-21 2-32,21-1-64,0-1-64,21 2 0,-21-22 64,21 0 0,0 0 32,0 0 0,0-22-32,-21 22 33,21-20-1,0 20 32,-21-21 32,21 21-32,-21 0 160,0-22-192,0 22 97,0 0-161,0 0-96,0 0-1,0 0 65,0 22 0,21-1 97,-21-1-65,0 2 64,0 20-32,0 0 0,0 0 0,0 21-64,-21-21 64,0 21-64,21-21 64,-42 0-32,21 0 0,0-21 32,0 0 32,0 0 0,21-21 32,-21 0-32,1-21-31,20 0-130,-22 0 33,22-21 32,0 0-64,0-21 32,0 21-64,0 0 0,22 21 32,-2 0-32,1 0-224,0 0-545,21 21-1121,0-21-1377,-21 21-2915</inkml:trace>
          <inkml:trace contextRef="#ctx0" brushRef="#br0" timeOffset="69778.9225">7856 10044 5413,'0'0'3171,"0"0"-2403,-21 0-832,21 0 128,0 21 353,0-1 287,21 2-511,-21-1-33,21 21-32,0-42-96,-21 21-481,21-21-2209</inkml:trace>
          <inkml:trace contextRef="#ctx0" brushRef="#br0" timeOffset="69591.7222">7940 10128 6566,'21'-21'576,"-21"-1"-576,0 22-64,0 0 128,0 0 225,0-20 736,0 20 192,0 20-609,0-20 193,0 22-160,0-1-321,-21 21-160,0 0 32,0 0-96,0 0-32,21 0-32,-21-21 32,0 21-96,21-21-96,0-21-929,0 0-1569,0 0-930</inkml:trace>
        </inkml:traceGroup>
        <inkml:traceGroup>
          <inkml:annotationXML>
            <emma:emma xmlns:emma="http://www.w3.org/2003/04/emma" version="1.0">
              <emma:interpretation id="{E94773E7-2BEF-447B-83C9-BE77A2EF1026}" emma:medium="tactile" emma:mode="ink">
                <msink:context xmlns:msink="http://schemas.microsoft.com/ink/2010/main" type="inkWord" rotatedBoundingBox="10060,17403 11174,17396 11178,18067 10064,18074"/>
              </emma:interpretation>
              <emma:one-of disjunction-type="recognition" id="oneOf22">
                <emma:interpretation id="interp109" emma:lang="en-US" emma:confidence="1">
                  <emma:literal>while</emma:literal>
                </emma:interpretation>
                <emma:interpretation id="interp110" emma:lang="en-US" emma:confidence="0">
                  <emma:literal>white</emma:literal>
                </emma:interpretation>
                <emma:interpretation id="interp111" emma:lang="en-US" emma:confidence="0">
                  <emma:literal>While</emma:literal>
                </emma:interpretation>
                <emma:interpretation id="interp112" emma:lang="en-US" emma:confidence="0">
                  <emma:literal>whole</emma:literal>
                </emma:interpretation>
                <emma:interpretation id="interp113" emma:lang="en-US" emma:confidence="0">
                  <emma:literal>whit</emma:literal>
                </emma:interpretation>
              </emma:one-of>
            </emma:emma>
          </inkml:annotationXML>
          <inkml:trace contextRef="#ctx0" brushRef="#br0" timeOffset="70886.5244">8822 10023 1345,'0'-21'1537,"0"21"-352,0 0 161,0 0-385,0 0-737,0 0 288,0 21 353,0 0-352,0 0-161,0-1-160,0 2-64,0-1-32,0-21-32,0 20 0,22-20-32,-22 0 32,0 0 1,20 0 63,-20 0-32,22-20-64,-2 20 0,-20-21 0,22-1 64,-22 22-64,0-20 0,20 20-32,-20 0 32,0 0-32,0 0-96,0 0-32,0 20 128,0-20-32,21 22 64,-21-1-32,22-21 32,-2 0-32,2 0-32,-2 0 160,2 0-96,-2-21 32,2-1 0,-22 2 0,20-1-32,-20 0-96,0 0-416,0 0-417,-20-1-288,20 2-257,0-1-928</inkml:trace>
          <inkml:trace contextRef="#ctx0" brushRef="#br0" timeOffset="71323.3253">9263 9644 672,'0'-41'6278,"0"41"-5990,0 0-160,0 0-160,0 0-160,0 0 513,22 20 479,-22 1-255,0 21-65,0-21 1,0 21-33,0 22-128,0-22-63,0 21-33,0 0-96,0-21-64,0 0-32,0 0-32,0-21 64,0-1 0,0-20-160,0 0 128,0 0 32,20 0 32,-20-20-64,22-1-96,-2-1 0,-20 2 64,22 20-64,-22-21 0,20 21-32,-20 0 64,0 0 0,0 21 96,0-1-64,0 2 0,22-1 96,-22-1-96,0 2 0,0-22-32,0 21-224,0-21-1602,20 0-1409,-20-21-2274</inkml:trace>
          <inkml:trace contextRef="#ctx0" brushRef="#br0" timeOffset="71541.7257">9515 9959 3875,'0'0'3011,"0"0"-2466,0 0-545,0 22 160,0-22 192,0 21 0,0 0 33,0 0-193,0 0-128,0-1 64,0 2-96,0-22-64,0 21-128,22-21-929,-22 0-1217,0 0-321</inkml:trace>
          <inkml:trace contextRef="#ctx0" brushRef="#br0" timeOffset="71682.1259">9557 9813 2049,'0'-43'3075,"0"22"-2274,0 21-384,0-20-65,0-2-288,22 22-96,-22-21-96,0 21-1089,0-20-801</inkml:trace>
          <inkml:trace contextRef="#ctx0" brushRef="#br0" timeOffset="71962.9263">9683 9540 3010,'0'-22'1346,"0"22"351,0 0-287,0 0-353,0 0-417,0 0-512,0 22-32,0-2 161,0 1 127,0 21-128,0 21-64,0 0-128,0 21 65,0-21-97,0 0 0,0 1 64,0-22-96,0 0-32,0-21 32,0-21-192,0 0-930,0 0-927,22 0-1187</inkml:trace>
          <inkml:trace contextRef="#ctx0" brushRef="#br0" timeOffset="72259.3269">9725 10002 1345,'0'21'3203,"0"-21"-2563,0 0 321,22 0 321,-22 0-257,20 0 64,-20 0-353,22 0-287,-2 0-193,2-21-32,-1 0-64,0-1-96,0 2 32,-21 20 1,0-21 127,0-1-96,0 22 0,-21-20-96,0 20 32,0 0-32,-1 0 32,2 0 224,20 20-127,-22 23-97,2-23-64,20 23 0,0-1-32,20-1 32,2-19-289,20-1-832,0-1-1185,21-40-3587</inkml:trace>
        </inkml:traceGroup>
        <inkml:traceGroup>
          <inkml:annotationXML>
            <emma:emma xmlns:emma="http://www.w3.org/2003/04/emma" version="1.0">
              <emma:interpretation id="{F14CD513-F74B-41F2-A93A-65916AB51652}" emma:medium="tactile" emma:mode="ink">
                <msink:context xmlns:msink="http://schemas.microsoft.com/ink/2010/main" type="inkWord" rotatedBoundingBox="12100,17660 14326,17647 14331,18596 12106,18609"/>
              </emma:interpretation>
              <emma:one-of disjunction-type="recognition" id="oneOf23">
                <emma:interpretation id="interp114" emma:lang="en-US" emma:confidence="1">
                  <emma:literal>conserving</emma:literal>
                </emma:interpretation>
                <emma:interpretation id="interp115" emma:lang="en-US" emma:confidence="0">
                  <emma:literal>Conserving</emma:literal>
                </emma:interpretation>
                <emma:interpretation id="interp116" emma:lang="en-US" emma:confidence="0">
                  <emma:literal>construing</emma:literal>
                </emma:interpretation>
              </emma:one-of>
            </emma:emma>
          </inkml:annotationXML>
          <inkml:trace contextRef="#ctx0" brushRef="#br0" timeOffset="73320.1288">10944 9896 1345,'0'-20'704,"0"20"-127,0 0 224,-21 0-97,21 0 289,0 0 32,0 0-64,0 0-320,-21 0-449,21 20-64,-21 2-32,21-1 0,0 21 97,-21-21-1,21 0-64,0 0 32,21 0-128,-21-1-32,21 2 96,0-22 96,0 0-64,0-22 65,0 2-65,0 20-64,21-21-64,-21 0 32,-21 0 32,21 21 0,-21-21-64,0 21 32,0 0 256,0 0 161,0 21-161,0-21-224,-21 21 0,21 0-32,0 0-32,-21-1 64,21 2-96,0-22 32,0 21-32,21-1 32,-21 2-32,21-22 96,0 0 32,-21 0 32,21-22-32,0 22 0,-21-20 1,21-1-1,-21-1 0,0 2-32,0 20 0,-21-21-32,21 0-32,0 0 0,-21 0-32,21 21 32,-21 0 32,21 0-64,0 0-32,0 0-128,21-22 128,0 22 0,-21 0 64,21-20 0,0 20-97,-21 0 97,21 20 0,-21-20-32,21 22 32,-21-1 32,21 0 65,-21 0-1,0 0-32,0-1 32,0 2-64,0-22 0,0 0-32,0 21-32,0-21 64,21-21 32,-21 21 0,21 0-32,-21-22 0,21-19-64,0 20 32,0 0-32,0 0 32,-21-1-32,21 2 0,-21 20 32,21 0-64,-21 0 32,0 20 96,0-20 32,0 22-64,0-1 0,21 21-32,-21-42 64,0 21-128,21-1-769,-21-20-1953,22 0-4645</inkml:trace>
          <inkml:trace contextRef="#ctx0" brushRef="#br0" timeOffset="73710.1295">11742 9939 4964,'0'0'1217,"0"-21"-1056,-21 21 479,21 0 33,0 0-353,-20 0 0,20 0 65,-22 0-97,22 0 128,-20 21 161,-2-21-193,22 0-127,-20 0-97,20 0-96,0 0-64,0 0-64,0 20 32,20-20 0,-20 0 64,22 22 32,-2-22-32,2 21 96,-2-21-32,1 21 0,-21 0-32,21-21-32,-21 21 32,21-21 96,-21 20 129,0-20 223,-21 22 1,21-22-161,-21 21-224,0-21-32,-21 20 32,22-20-128,-22 0-192,20 0-641,2 0-1024,-2-20-3012</inkml:trace>
          <inkml:trace contextRef="#ctx0" brushRef="#br0" timeOffset="74256.1304">11931 10085 4003,'0'0'1121,"0"0"-704,0 0-161,0 0 289,0 0 63,0 0 97,21-20 31,-21 20 129,21 0-160,-21 0-193,21-21-255,-21 21-33,21-21-96,-21 0-32,21 21 32,-21-21 0,0 21 0,0 0 33,-21-22-33,21 22 32,-21 0-128,21 0-32,-21 22 32,0-22-32,0 21-32,21 0 32,-21 0 0,21 0 0,0 21 0,0-21 0,0-1-96,0-20 96,21 22 0,0-22-64,0 21-577,21-21-1088,-21 0-1154,0-21-1377</inkml:trace>
          <inkml:trace contextRef="#ctx0" brushRef="#br0" timeOffset="74552.531">12141 10107 2754,'0'0'2498,"0"0"-1088,0 0-513,0 0-481,0 0-192,0 0 0,0 21 129,0-21-97,0 20 32,0-20-31,0 22-65,0-22 0,0 0-32,0 0 64,0 0 257,0 0 352,0 0-129,0 0-448,0-22-191,0 2 31,0-1-64,21-1 64,-21 2-96,21-22 32,-21 21-64,21 21 64,-21-21-64,21-1-64,0 22-257,-21 0-672,21 0-832,0 0-994,1 0-1345</inkml:trace>
          <inkml:trace contextRef="#ctx0" brushRef="#br0" timeOffset="74833.3315">12352 10002 416,'0'21'4260,"0"-21"-3331,0 0-257,0 21 834,0-21-257,0 21-224,0 21-320,0-21-225,20-1-192,-20 2-95,22-22 31,-22 21-32,0-21-32,20 0 192,2 0 33,-22-21-129,20-1-32,2 2-96,-22-1-64,20-1 33,2 2-33,-22-1-32,0 0 32,0 0-96,0 0-257,0 21-255,0-22-321,0 22-544,0 0-1154,0 0-2401</inkml:trace>
          <inkml:trace contextRef="#ctx0" brushRef="#br0" timeOffset="75020.5317">12604 10002 4900,'0'0'833,"0"21"544,0 0-128,0 0-384,0-21-320,0 42-257,0-21-192,0-1 0,0-20-64,0 22-64,0-22-384,0 0-1314,0 0-1665</inkml:trace>
          <inkml:trace contextRef="#ctx0" brushRef="#br0" timeOffset="75176.532">12646 9833 8872,'0'-20'480,"0"20"-223,0-21-225,0 21-96,0 0-449,0 0-576,0 0-1601,20-22-1635</inkml:trace>
          <inkml:trace contextRef="#ctx0" brushRef="#br0" timeOffset="75535.3326">12708 10002 3363,'0'21'640,"0"0"417,0 0 417,0-21-770,0 20 33,0 2-32,0-1-321,0-21-192,0 20-128,0-20-32,0 0-32,0 0 128,0 0 97,22 0-65,-22-20-32,20-1-96,-20-1-32,22 2 32,-2-1-32,-20 21 0,0-21 0,22 21 0,-22 0 0,0 0 64,0 21 0,0-21 64,20 21-96,-20-1-32,0-20 96,22 22-96,-22-1-160,20-1-641,2-20-1248,-2 0-1507</inkml:trace>
          <inkml:trace contextRef="#ctx0" brushRef="#br0" timeOffset="76034.5335">13024 10044 3587,'20'-21'1858,"-20"21"128,-20 0-161,20 0-1024,0 0-321,0 0-287,-22 0-97,22 0-96,-20 21 0,20 0 0,-22-21 64,22 20-64,0 2 64,0-22-128,0 21 64,22-21 32,-22 0 32,20 0 32,2 0 0,-22-21-32,20 21 64,2-22-128,-22 22 32,20-20 160,-20 20 161,0 0 63,0 0-31,0 0-225,0 20 128,0-20 64,0 22-127,0-1-97,0 21 64,0 0-96,0 0-32,-20 21-32,20-21 0,-22 42 0,22-21-160,-20 0-32,-2 0 0,2-21 192,20-21-64,-22 1 96,2-22 32,-2 0-32,2 0-64,20-22-64,-22 1-32,2-42-32,-2 21 32,2-21-129,20 0-63,-22 0 64,22 21 160,-20 0 64,40 21 0,-20 0-96,22 21 0,-2 0 64,22 0 0,0 0-1,22 0-159,20-21-4004</inkml:trace>
        </inkml:traceGroup>
        <inkml:traceGroup>
          <inkml:annotationXML>
            <emma:emma xmlns:emma="http://www.w3.org/2003/04/emma" version="1.0">
              <emma:interpretation id="{084AD0F2-8339-403C-ABA5-12A9EFABA6C4}" emma:medium="tactile" emma:mode="ink">
                <msink:context xmlns:msink="http://schemas.microsoft.com/ink/2010/main" type="inkWord" rotatedBoundingBox="15250,17504 15858,17501 15862,18151 15254,18155"/>
              </emma:interpretation>
              <emma:one-of disjunction-type="recognition" id="oneOf24">
                <emma:interpretation id="interp117" emma:lang="en-US" emma:confidence="1">
                  <emma:literal>the</emma:literal>
                </emma:interpretation>
                <emma:interpretation id="interp118" emma:lang="en-US" emma:confidence="0">
                  <emma:literal>The</emma:literal>
                </emma:interpretation>
                <emma:interpretation id="interp119" emma:lang="en-US" emma:confidence="0">
                  <emma:literal>thx</emma:literal>
                </emma:interpretation>
                <emma:interpretation id="interp120" emma:lang="en-US" emma:confidence="0">
                  <emma:literal>•he</emma:literal>
                </emma:interpretation>
                <emma:interpretation id="interp121" emma:lang="en-US" emma:confidence="0">
                  <emma:literal>Thx</emma:literal>
                </emma:interpretation>
              </emma:one-of>
            </emma:emma>
          </inkml:annotationXML>
          <inkml:trace contextRef="#ctx0" brushRef="#br0" timeOffset="77298.1358">14011 9939 4868,'0'0'384,"0"0"-576,0 20 224,0-20 0,21 22 161,-21-22 127,21 0 96,0 21 161,21-21 352,-21 0-129,21 0-127,-21-21-32,21 21-97,-21-22-127,0-19-97,0 19-32,0 2 0,-21-23-63,21 2-1,-21 19-128,0-19-64,0 19 0,0-19 32,0 19 0,0 1 64,0 21-96,-21 0 64,21 0-64,0 0-64,0 0-64,0 21 32,-21 21 64,21 1 32,0-2-32,-21 22-32,21 0 96,-21 0-32,21 1 0,-21-2-64,21-19 64,0-1-32,0-42-32,0 21 0,0-21 32,0 0-64,21 0-64,-21-21-32,21-1-32,0 2 64,-21-1 32,21 21-33,-21 0 33,21 0 32,-21 0-64,21 21 128,-21-1 0,21-20 0,-21 22 32,21-22 0,-21 0 64,21 21 32,-21-21 65,21-21-1,0 21-96,0-22 0,-21 2 32,21-1 64,-21-1-64,0 2 33,0-1 63,0 21 128,0 0-32,0-21-127,0 21-33,-21 0-96,21 21-128,0 0 128,-21-1-128,21 2 64,0-1-64,21 21 32,0-21-129,42-21-896,-21 0-2434</inkml:trace>
          <inkml:trace contextRef="#ctx0" brushRef="#br0" timeOffset="76611.7345">14116 9792 3651,'0'0'1217,"0"0"257,0 0-417,0 0-545,0 0-256,0 0 33,0 21 319,0-1-63,0 23-33,-21 20-96,21-21-159,0 21-65,0-22-96,0 22-32,-21-20 32,21-22-32,0 0 0,-21 0-416,21 0-1089,0-21-2211,0-21-1537</inkml:trace>
        </inkml:traceGroup>
        <inkml:traceGroup>
          <inkml:annotationXML>
            <emma:emma xmlns:emma="http://www.w3.org/2003/04/emma" version="1.0">
              <emma:interpretation id="{36375195-2D0F-4C16-826B-86B8D318B5C6}" emma:medium="tactile" emma:mode="ink">
                <msink:context xmlns:msink="http://schemas.microsoft.com/ink/2010/main" type="inkWord" rotatedBoundingBox="16635,17509 18252,17499 18256,18050 16639,18059"/>
              </emma:interpretation>
              <emma:one-of disjunction-type="recognition" id="oneOf25">
                <emma:interpretation id="interp122" emma:lang="en-US" emma:confidence="1">
                  <emma:literal>number</emma:literal>
                </emma:interpretation>
                <emma:interpretation id="interp123" emma:lang="en-US" emma:confidence="0">
                  <emma:literal>numbly</emma:literal>
                </emma:interpretation>
                <emma:interpretation id="interp124" emma:lang="en-US" emma:confidence="0">
                  <emma:literal>Number</emma:literal>
                </emma:interpretation>
                <emma:interpretation id="interp125" emma:lang="en-US" emma:confidence="0">
                  <emma:literal>numbn</emma:literal>
                </emma:interpretation>
                <emma:interpretation id="interp126" emma:lang="en-US" emma:confidence="0">
                  <emma:literal>numbs</emma:literal>
                </emma:interpretation>
              </emma:one-of>
            </emma:emma>
          </inkml:annotationXML>
          <inkml:trace contextRef="#ctx0" brushRef="#br0" timeOffset="78046.937">15439 9959 1921,'0'0'545,"0"0"-513,0 0 0,0 0 352,0 0 225,0 0 63,0 22 257,0-22 64,0 21-128,0 0-256,0 0-161,-21 0-224,21-1-64,0 2-95,0-1 63,-21-1-64,21-20 0,0 22-32,0-22 64,0 0 0,0 0 0,0-22 0,21 2 0,-21-1-64,21-21 0,0 21 128,0-21 65,0 21 127,-21-1 64,21 22-191,-21-20-193,0 20-64,0 0 64,21 20-32,-21-20 96,0 22 32,0-1-32,0 0 0,0 21 0,0-22-96,0 2 128,0-1-192,0-21 0,0 20-608,0-20-1058,0 0-2146</inkml:trace>
          <inkml:trace contextRef="#ctx0" brushRef="#br0" timeOffset="78327.7375">15649 9981 3619,'22'0'2434,"-22"0"-1633,0 0-417,0 0 33,-22 21-129,22-21 64,0 21 129,0 0-193,0 0-96,0-1-32,0 2-63,22-1-97,-22-1 32,20-20 64,2 0 192,-22-20 128,20 20-95,2-21-65,-2-1-64,2-19 0,-22 20-64,0 0-32,20-22-64,-20 23-32,0-1-256,0 21-416,0-22-1282,0 22-1794</inkml:trace>
          <inkml:trace contextRef="#ctx0" brushRef="#br0" timeOffset="79638.1399">15881 10002 2114,'0'0'2370,"0"21"-2210,0-21 641,0 0 512,0 21-352,20-21-321,-20 21-159,0-1-193,0-20-64,0 22-31,0-22-65,0 21-64,0-21 0,0 0 64,0 0 96,0 0 160,0-21-223,22-1-33,-2 2-32,-20-1-32,21 0-32,0 0-64,-21 0 96,21-1-32,-21 22-32,0 0 0,0 0 0,0 0 0,0 0 128,0 22 32,0-1 0,0 0 33,0 0-129,0 0 0,0-1 0,0-20 0,0 22-32,0-22-32,0 0 32,0 0-64,0 21 64,0-42 64,21 21-32,-21 0 32,21-22-96,0 2 64,-21-22-64,21 21 0,0 0 0,-21-1-64,21 22 64,-21-20-64,0 20 0,0 0 0,0 0 96,0 20-64,0 2 64,0-22-96,0 21 64,21 21 32,-21-42-32,0 21 0,21-1 0,-21 2-32,21-22 32,-21 21-32,21-21 128,0 0-96,0-21 96,0 21-32,0-22 96,0 2-32,0-22 97,0 21 127,0-22-192,0 2 0,0-1-96,-21-1 0,22 2-32,-2-22-32,-20 41 32,0-19 0,0 19 33,0 1 31,-20 21 0,20 0-32,0 0-128,-22 0 0,22 21 0,0 1-97,-21-2 129,21 23 64,-21-2-32,21 22 0,-21-20 32,21 20-32,0 0 0,0-21 33,0-1-33,0-19 0,21 19 0,-21-41 0,0 22 32,21-22 0,-21 0 32,0 0 96,0 0-32,21-22 0,-21 22-64,0-41-32,0 19-32,0 2 0,0-1 0,22 0-64,-22 0 32,0 0 32,0-1 0,0 22-32,0 0-64,0 0-128,0 0 128,0 0 32,20 0 64,-20 22 0,22-22 0,-22 21 0,20-21 32,2 0 0,-2 21-32,2-21 32,-2 0 0,2 0 32,-22 0 64,20-21-64,-20 0-32,22 21 64,-22-22-64,20 2 0,-20-1 64,0 21-64,0-22 32,0 2 32,0 20-32,-20-21 0,20 21-31,0 0-66,-22 21-63,22-1 64,-20 2-64,20-1 96,0 21 0,0-21 0,0 0-32,0 0 32,0 0-32,0-21 64,20 20 0,2-20 64,-2 0-32,2-20 0,-2 20-64,2-21 33,-2 0 31,2 21-64,-2-21 0,2 21-64,-2 0-33,-20 0 65,22 0-64,-22 21 160,0 0-64,20 0 0,2-1-96,-2 2-160,22 19-1249,0-19-2019</inkml:trace>
        </inkml:traceGroup>
        <inkml:traceGroup>
          <inkml:annotationXML>
            <emma:emma xmlns:emma="http://www.w3.org/2003/04/emma" version="1.0">
              <emma:interpretation id="{D44E1A5B-898B-4D85-A4E2-37FAF6283FA3}" emma:medium="tactile" emma:mode="ink">
                <msink:context xmlns:msink="http://schemas.microsoft.com/ink/2010/main" type="inkWord" rotatedBoundingBox="18819,17316 19242,17313 19248,18216 18824,18219"/>
              </emma:interpretation>
              <emma:one-of disjunction-type="recognition" id="oneOf26">
                <emma:interpretation id="interp127" emma:lang="en-US" emma:confidence="0">
                  <emma:literal>of</emma:literal>
                </emma:interpretation>
                <emma:interpretation id="interp128" emma:lang="en-US" emma:confidence="0">
                  <emma:literal>I</emma:literal>
                </emma:interpretation>
                <emma:interpretation id="interp129" emma:lang="en-US" emma:confidence="0">
                  <emma:literal>&amp;</emma:literal>
                </emma:interpretation>
                <emma:interpretation id="interp130" emma:lang="en-US" emma:confidence="0">
                  <emma:literal>$</emma:literal>
                </emma:interpretation>
                <emma:interpretation id="interp131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80527.3414">17623 10002 640,'0'-21'705,"0"21"448,0 0 0,0 0-224,0 0-64,-20 0-129,20 0-319,0 0-321,0 0-96,0 0 0,0 0 32,0 21 192,0 0-32,-22 0 32,22 0-63,0-21-129,0 20-32,0-20 64,22 0 96,-22 22 0,20-22 160,-20-22 97,0 22-129,22 0-96,-22-20-32,0 20 0,20-21 1,-20 21-65,0-21-32,-20 0 96,20 21-64,0 0 96,0-21 64,-22 21-191,22 0-65,0 0-33,0 0-95,0 0-96,0 21 160,22-21 32,-22 0 0,20 0 96,2 0-32,-2 0 32,2 0 0,-2-21 96,22-1 1,-20 2 63,-2-1 32,22-1 32,-20 2-31,-2-23-129,2 2-32,-2-2 0,-20 1-32,22-21-32,-2 22 0,-20-22 32,0 20-64,0 1 96,0 21 192,0 21 161,0 0-321,-20 0-128,20 0-192,0 21 0,-22 21 192,2 1 96,-2 40 64,2 23-64,-22-2-32,20 22 0,-20-20-64,22-1-32,20-42-609,0 0-1056,20-42-1282,2 0-3619</inkml:trace>
        </inkml:traceGroup>
        <inkml:traceGroup>
          <inkml:annotationXML>
            <emma:emma xmlns:emma="http://www.w3.org/2003/04/emma" version="1.0">
              <emma:interpretation id="{B3141735-4DE0-4811-AED0-C8BA038B21A1}" emma:medium="tactile" emma:mode="ink">
                <msink:context xmlns:msink="http://schemas.microsoft.com/ink/2010/main" type="inkWord" rotatedBoundingBox="19765,17316 21927,17303 21932,18064 19769,18077"/>
              </emma:interpretation>
              <emma:one-of disjunction-type="recognition" id="oneOf27">
                <emma:interpretation id="interp132" emma:lang="en-US" emma:confidence="1">
                  <emma:literal>electrons</emma:literal>
                </emma:interpretation>
                <emma:interpretation id="interp133" emma:lang="en-US" emma:confidence="0">
                  <emma:literal>elections</emma:literal>
                </emma:interpretation>
                <emma:interpretation id="interp134" emma:lang="en-US" emma:confidence="0">
                  <emma:literal>Electrons</emma:literal>
                </emma:interpretation>
                <emma:interpretation id="interp135" emma:lang="en-US" emma:confidence="0">
                  <emma:literal>•lections</emma:literal>
                </emma:interpretation>
                <emma:interpretation id="interp136" emma:lang="en-US" emma:confidence="0">
                  <emma:literal>Elections</emma:literal>
                </emma:interpretation>
              </emma:one-of>
            </emma:emma>
          </inkml:annotationXML>
          <inkml:trace contextRef="#ctx0" brushRef="#br0" timeOffset="82212.1444">18527 10002 128,'0'0'32,"0"0"640,0 0 97,0 21-192,0-21-1,0 0 1,0 0-65,0 0 129,21 0 224,-21 0-65,0 0-95,21 0-32,-21-21-129,21 21-159,0-21-161,0-1-32,-21 2-32,21-1-32,-21-1 0,0 22 0,0-20 1,0 20-33,-21 0 0,21 0-32,-21 0-64,21 0 32,-21 0-64,0 20 32,0 2-64,21-1 96,0-1-64,-21 23 0,21-22 0,0 21 64,0-22-32,21 2 0,-21-1 64,42-21 32,-21 0 160,0 0 64,21 0-127,0-21 127,-22-1-128,22 2-32,0-1 128,-20-21-31,-2-1-65,22-20-128,-20 22 32,-1-22-32,0 20-32,0-20 32,-21 0-32,21 21 0,-21 1 32,0-2 32,0 23 161,0-2 159,0 1-224,-21 21-192,21 0-128,-21 0 0,21 21 32,-21 1 32,21 19 32,-21 1-32,-1 21 96,22 0-32,-20 0 96,-2 1 0,22-1-64,0 0 0,-20 0 0,20-21 0,20-1-32,-20-19 0,22-1 32,-22-1-32,20 2 32,2-22 64,-1 0-32,0 0 64,0 0-64,21-22-64,-21 2 33,0-1-66,-21-1 33,21-19 0,0 20-96,-21-21 0,0 20-32,0 2 128,0-1 0,0-1 0,-21 22 0,21 0-96,-21 0-32,0 0 0,21 22 32,-21-1 64,0-1-96,21 2 64,0-1-1,0 0 1,0 0 0,21 0 96,-21-1-32,21 2 64,0-1-64,0-21 97,0 0-33,0 0 64,21 0-128,-21 0 64,0-21-32,0 21 0,21-22 0,-21 2-32,-21 20 32,21-21-32,-21 21 64,0-21 64,0 21-32,0 0-96,0 0-64,0 0-32,-21 21 32,21-21 0,-21 21 32,21-1 0,-21 2 0,21-1-32,0-1 64,0 2-96,0-22 64,21 21 32,0-21 0,0 0 0,0 0 128,21 0-128,-21-21 64,21 21-64,-21-42 96,0 21-32,0-1 0,0-19 0,0-22-64,0 21 32,0-21 0,0 0-32,-21-21 0,21 21 32,-21 0-32,0 20 0,0 1 128,0 1-128,0 19 96,-21 1-64,21 21 32,0 0-96,0 0 0,0 0-128,-21 21 32,21 21 128,0 1 32,-21-2 96,21 44-64,0-22 32,-21 41-31,21-41 31,-21 22-64,21-22 0,0-22 0,0 2-32,0-23-32,0 2-128,21-1-449,-21-21-832,0 0-1891,0 0-3842</inkml:trace>
          <inkml:trace contextRef="#ctx0" brushRef="#br0" timeOffset="82399.3447">19388 9959 7591,'0'-20'640,"0"20"-576,21 0 0,0 0 929,0 0-128,0 0-609,21 0-192,21 0-64,-21 0-288,0 0-801,0 0-1057,-21 20-865,0-20-544</inkml:trace>
          <inkml:trace contextRef="#ctx0" brushRef="#br0" timeOffset="83163.746">19787 10023 640,'-20'21'3011,"-2"0"-929,22-21-577,0 20-352,-21 2-288,21-22-160,0 21-321,-21-1-95,21-20-161,0 22 32,0-22-32,0 0 0,0 0 224,0 0 257,0-22-161,21 22-319,-21-20-33,0-1-96,21-21 32,1 21-32,-2 0-32,2 0 32,-2 0-32,2 21-32,-2 0-33,-20 0 65,22 0-32,-22 0 0,0 0 32,20 21 0,-20-21 64,0 21-64,0 0 64,0 0-32,0-1 0,0 2 0,0-1 0,0-21 0,0 20 32,22-20 32,-2 0-64,-20 0 96,22 0 1,-22 0-33,20 0 64,-20-20-64,0 20 32,0-21-32,0-1-64,0 2 0,-20 20 32,20-21-32,-22 0 32,2 0-32,20 21 0,-22 0 32,22 0 32,0 0-96,0 0-128,0 0 64,22 0 96,-22 0 0,20 0 64,22 0-64,-20 0 0,-2 0 0,2 0 0,-2 0 0,2 21 32,-22-21-64,20 21 64,-20-21-32,0 21 32,0-21 32,0 20 32,0 2-32,0-22 32,0 0-32,-20 21-32,20-21 32,0 0 0,0 0 65,0 0 159,0 0-192,20-21-192,-20-1 32,21 2-96,0-1 64,0 0 64,0 0-1,-21 21 33,21-21 0,0 21-32,0-22-32,0 22 0,-21 0-32,21 22 0,-21-22 64,0 21 64,21 0-32,-21 0 32,0 0-128,21-1-769,0 2-1857,0-22-449</inkml:trace>
          <inkml:trace contextRef="#ctx0" brushRef="#br0" timeOffset="83616.1468">20670 9918 3555,'0'0'2178,"0"-22"-480,-22 22 480,22 0-1121,0 0-481,-20 0-288,20 0-95,-22 0 95,2 0-64,-2 0 0,22 22-64,-21-22-95,21 0-1,0 0-96,0 21 32,0-21 0,0 20 64,21-20-64,-21 22 0,22-1 32,-22 0-32,20-21 0,2 21 32,-22 0 32,20-1-64,-20-20 0,22 22 128,-22-22 96,0 21 32,20-21-96,-20 0 1,0 20 479,-20-20 33,-2 0-481,2-20 0,-22 20-128,-1-21-32,1 21-320,0-22-1313,21 2-3845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9:27.3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43F14D5-1C17-4436-9E43-51EDF0159614}" emma:medium="tactile" emma:mode="ink">
          <msink:context xmlns:msink="http://schemas.microsoft.com/ink/2010/main" type="inkDrawing" rotatedBoundingBox="7983,9629 16320,9402 16324,9540 7987,9767" shapeName="Other">
            <msink:destinationLink direction="with" ref="{D52CBB9D-2657-4F6A-B2BD-43887BEDED29}"/>
          </msink:context>
        </emma:interpretation>
      </emma:emma>
    </inkml:annotationXML>
    <inkml:trace contextRef="#ctx0" brushRef="#br0">0 210 1057,'0'0'1121,"0"0"-32,0 0-641,0 0-416,0 0-32,0 0 128,0 0 449,0 0 416,0 0-289,0 0-191,21 0-33,-21 0 33,21 0-129,-21 0-96,21 0 161,0 0-97,0 0 193,0 0-225,0 21 128,21-21-191,-21 0-1,0 0-32,0 0-32,21 0 0,0 0 33,0 0-1,0 0-32,0 0 32,0 0-64,0 0-31,22-21 63,-2 21-96,-20 0 32,22 0-32,-2 0-32,1-21 32,0 21 0,0 0-32,0 0 0,0 0 0,0 0-32,0 0 1,0-21 95,0 21-32,1 0-32,20 0 0,-22-21-32,2 21 32,-2 0-64,2 0 96,-2-21 0,2 21-32,-2 0 0,2 0 64,-2 0-96,22 0 32,-21 0-32,1-21-32,-2 21 65,22 0-33,-20 0-32,-2 0 0,22 0 64,-20 0-64,-2-21 32,2 21 32,-2 0-32,2 0 0,-2 0 0,2 0 0,-1 0-32,21 0 32,-21 0 0,0-21-32,0 21 32,0 0-64,21 0 32,-22 0 32,2 0-32,-2 0 64,2 0-32,-1 0-32,21-21 32,-21 21 32,0 0-64,0 0 0,21 0 32,-21 0-32,0 0 32,0 0 0,21 0-32,-21 0 0,21 0 0,1 0 0,-23 0 32,22 0-32,-21-21 0,21 21 0,-21 0 0,21 0 32,-21 0-32,21 0 0,-21 0 32,21 0-32,1 0 0,-1 0 0,-22 0 0,22-21 0,-20 21 0,20 0 0,-22 0 32,22 0-32,0 0 0,0 0 0,1 0 0,-1 0 32,-22 0-32,22 0 0,0 0 0,0 0 0,0 0 32,0 21-32,0-21 0,0 0 0,0 0 32,1 0 32,-1 0 33,0 0 31,0 0-128,0 0 32,-21 0 0,21 21-32,-1-21 32,-19 0-32,20 0 0,-21 0 64,0 0-96,0 0 64,-21 0 0,0 21-128,0-21-1025,-21-21-2947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9:25.7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52CBB9D-2657-4F6A-B2BD-43887BEDED29}" emma:medium="tactile" emma:mode="ink">
          <msink:context xmlns:msink="http://schemas.microsoft.com/ink/2010/main" type="inkDrawing" rotatedBoundingBox="8898,9223 15189,9326 15175,10154 8884,10051" semanticType="callout" shapeName="Other">
            <msink:sourceLink direction="with" ref="{243F14D5-1C17-4436-9E43-51EDF0159614}"/>
          </msink:context>
        </emma:interpretation>
      </emma:emma>
    </inkml:annotationXML>
    <inkml:trace contextRef="#ctx0" brushRef="#br0">0 568 896,'0'0'1442,"0"0"-225,0 0-128,0 0-192,0 0-257,0 0 129,0 0-64,0 0-1,0 0-127,0 0 32,0 0-65,0 0-128,0 0-127,0 0-65,0 0-96,0 0-32,0 0-32,0 0-64,0-21 128,21 21-96,-21-21 32,21 21 0,-21-21-31,21 0 63,-21 21-64,21-21 128,0 0-128,-21 0 64,21 0-32,0 0 0,0 0 0,-21 0 0,21 0-64,0 0 64,-21 0-64,21 21 32,-21-21 0,21 21 0,0-21-64,0 0 64,-21 21 0,21-21 0,0 21-32,0-21 0,0 21 32,0-21-32,0 21 32,0-22 0,0 22-32,0 0 32,0-20-32,1 20 33,-2-21-33,2 21 32,-2 0-64,2 0 32,-2 0 0,2 0 0,-2 0 0,2-22 32,-2 22-32,2 0 0,-2 0 0,2 22 0,-2-22 0,2 0 0,-2 0 64,2 21-64,-2-21 32,2 20 160,-2-20-96,22 22 0,-20-22 0,-2 0 0,22 21 64,-20-21-64,-2 0-64,2 21 65,-2-21-97,2 0 96,-2 21-96,2 0 0,-2-21 0,2 21 32,-2 0 0,2 0 0,-2-21 96,1 21-128,1 0 96,-2 0 0,2-21 0,-2 21-32,2-21 32,-2 21 32,2-21-96,-2 21 32,2-21 1,-2 21-33,-20-21 32,22 21-32,-2 0-32,2-21 64,-2 21-32,2 0 0,-2 0 0,2-21 0,-2 21 0,-20-21 32,22 22-96,-2-22 128,2 20-64,-2-20 64,2 21-64,-22 0 0,20-21 0,2 21 0,-2-21 32,-20 21 0,22 0 0,-2-21 0,2 21 33,-2-21-33,2 0 96,-2 21-32,22-21-64,-20 0 0,-2 21-96,2-21 128,-2 0-64,2 0-32,-2 21 0,23-21 0,-22 0 32,0 0 32,0 0 32,0 0-128,0 0 64,0 0 32,0 0 97,0 0-33,0-21-64,21 21 0,-21 0 0,0-21-32,0 21-32,0 0 32,0-21 0,0 21 128,0-21-256,0 21 128,21-21 0,-21 21 32,0-21-32,0 0 0,-1 0-32,2 0 0,-2 21 32,2-20-32,-2-2 0,2 22 0,-2-21 32,2 0-32,-2 21 32,2-21 0,-2 0-32,2 21 0,-2-21 0,2 0 0,-1 0 0,0 21 0,0-21 32,0 0 32,0 0-32,0 0 129,0 0-322,0 0 161,0 0 0,0 21 32,0-21-64,0 0 64,0 21-64,0-21 32,0 21 0,0-21 0,0 21 0,0-21-32,0 21 64,-21 0-64,21-21 32,21 21 128,-21-22-256,0 22 128,0 0 32,0-20-32,0 20 0,21-21 32,-21 21-32,0-22 161,21 22-290,-21-20 161,21 20-64,-21-21 32,0 21 0,0 0 32,1 0-64,20-22 32,-22 22 0,-20 0-32,22 0 32,-2 0 129,2 0-290,-2 22 354,2-22-386,-22 0 354,20 0-322,2 21 161,-2-21 96,1 0-224,-21 20 256,21 2-192,0-22 32,-21 21 64,21-21-64,0 20 96,0 2-64,-21-22 0,21 21 0,0-21 0,-21 21 0,21-21 32,0 21-64,-21-21 32,21 21 32,0-21-64,-21 21 32,21-21 32,0 21-32,-21 0 0,21-21 0,0 21 0,-21-21 0,21 21 33,0-21 31,0 21-64,0-21 160,-21 21-256,21 0 128,0-21-64,0 21 64,0-21-64,-21 21 32,21-21 32,0 21-32,0 0 0,1-21 32,-2 21 96,2-21-96,-2 21-128,2 0 96,-2-21 0,2 21 0,-2-21 0,2 22 32,-2-22 96,22 20-224,-20-20 224,-2 21-256,2-21 128,-2 21 0,2-21 64,-2 21-64,2-21 32,-2 0-32,2 21 0,-2-21 0,2 0 0,-2 21 32,2-21 0,-2 0 0,2 0-32,-2 0 64,2 21-32,-2-21 0,22 0 32,-20 0 64,-2-21-160,2 21 32,-2 0 32,2 0 32,-2-21-64,2 21 0,-1-21 193,-1 21-290,2-21 258,20 21-225,-22-21 160,2 0-160,20 21 192,-22-20-256,22-2 192,-20 1 96,-2 0-288,2 0 192,20 0-64,-22 0 32,2-21 0,-2 21-32,2 0 32,-2 0-64,22 0 32,-20 0-32,-2 0 32,22 0 32,-20 0 0,20-21-32,-22 21 0,2 0 0,-2 0 0,2-1 0,-2 2 0,2 20 0,-2-21-32,2-1 0,-22 22 128,20-20-256,-20 20 128,0 0 64,0 0-801,0 0-576,0 0-1346,0 0-4420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0:12.5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7719,'0'0'448,"0"0"-768,0 0 352,20 0 1025,2 0 32,-2 0-544,2 0-225,20 0-160,0 0-128,0 0-64,-22 0-929,23 0-1665,-1 0-2243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0:44.5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8A98871-F491-4517-9506-09E27FB9AA29}" emma:medium="tactile" emma:mode="ink">
          <msink:context xmlns:msink="http://schemas.microsoft.com/ink/2010/main" type="writingRegion" rotatedBoundingBox="17953,1797 24396,1686 24530,9486 18087,9597"/>
        </emma:interpretation>
      </emma:emma>
    </inkml:annotationXML>
    <inkml:traceGroup>
      <inkml:annotationXML>
        <emma:emma xmlns:emma="http://www.w3.org/2003/04/emma" version="1.0">
          <emma:interpretation id="{9282C5A1-7387-4E2D-A378-D3F3405DE9B3}" emma:medium="tactile" emma:mode="ink">
            <msink:context xmlns:msink="http://schemas.microsoft.com/ink/2010/main" type="paragraph" rotatedBoundingBox="18925,1818 20020,1743 20065,2406 18971,24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B5ADB10-1225-49F2-ADC1-AAB948D0889B}" emma:medium="tactile" emma:mode="ink">
              <msink:context xmlns:msink="http://schemas.microsoft.com/ink/2010/main" type="line" rotatedBoundingBox="18925,1818 20020,1743 20065,2406 18971,2482">
                <msink:destinationLink direction="with" ref="{323F2514-4D3B-4CF7-8F58-2DFCB6F6FA1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3750F1D-B716-4AD8-9B5F-324F4D357396}" emma:medium="tactile" emma:mode="ink">
                <msink:context xmlns:msink="http://schemas.microsoft.com/ink/2010/main" type="inkWord" rotatedBoundingBox="18925,1818 20020,1743 20065,2406 18971,2482"/>
              </emma:interpretation>
              <emma:one-of disjunction-type="recognition" id="oneOf0">
                <emma:interpretation id="interp0" emma:lang="en-US" emma:confidence="0">
                  <emma:literal>Note:</emma:literal>
                </emma:interpretation>
                <emma:interpretation id="interp1" emma:lang="en-US" emma:confidence="0">
                  <emma:literal>Note.</emma:literal>
                </emma:interpretation>
                <emma:interpretation id="interp2" emma:lang="en-US" emma:confidence="0">
                  <emma:literal>Note</emma:literal>
                </emma:interpretation>
                <emma:interpretation id="interp3" emma:lang="en-US" emma:confidence="0">
                  <emma:literal>Not:</emma:literal>
                </emma:interpretation>
                <emma:interpretation id="interp4" emma:lang="en-US" emma:confidence="0">
                  <emma:literal>Note;</emma:literal>
                </emma:interpretation>
              </emma:one-of>
            </emma:emma>
          </inkml:annotationXML>
          <inkml:trace contextRef="#ctx0" brushRef="#br0">-7 567 544,'0'0'577,"0"21"-193,0-21 321,0 0 95,0 0 674,0 0-65,20-21 64,-20 21-544,0-22-96,22 2 128,-22-1-224,20-21-257,-20-1-127,22-20-161,-2 22-32,-20-22-64,22 0 0,-22 20 128,20 1-128,-20 1 65,0 19-1,0 22 0,0 0-96,0 0-128,0 0-128,0 22 96,0-2 192,22 23 224,-22-2-128,20 22-32,-20 0-32,22 0-32,-2-20-128,-20-1 32,22-21 65,-2-1-33,2-20 288,-22 0 32,20 0 161,2-20-97,-22-23-160,20 2-31,-20-1-129,22-21-64,-22 0 64,0-1-96,0 1-32,-22 21 32,22 21-160,0 1-353,0 20-192,0 0-800,0 0-3556</inkml:trace>
          <inkml:trace contextRef="#ctx0" brushRef="#br0" timeOffset="452.4006">476 378 3747,'0'0'1794,"0"0"-865,0 0-481,0 0 0,0 0-63,0 0-97,0 21-160,0-1 128,0 2 1,0-1-65,0-21-32,0 20-128,0-20 64,21 22 96,0-22 97,-21 0 223,21-22 129,0 22-33,-21-20-95,21 20-161,-21-21 0,0 21 1,0-22-33,0 2-96,0 20-128,-21-21 0,21 21-96,-21 0-64,0-22-192,0 22-320,21 0-449,-21 0-1442,21 0-4355</inkml:trace>
          <inkml:trace contextRef="#ctx0" brushRef="#br0" timeOffset="1154.402">644 293 7431,'0'0'736,"0"0"-447,21 22 543,0-22-255,-21 21-97,21-21-223,0 20-33,21-20-96,-21 0 32,0-20-32,0 20-64,0-21 128,-21 21-63,21-22 95,-21 2 160,0 20 65,0-21-129,-21 21 64,21 0 1,-21-22-225,21 22-192,-21 22 0,0-1 32,0-1 0,0 2 96,21-1 64,0-1-64,0 23-32,0-43-32,21 20 32,0 2 32,0-22-32,0 0-128,21 0-320,-21 0-1090,0-22-2241</inkml:trace>
          <inkml:trace contextRef="#ctx0" brushRef="#br0" timeOffset="795.6014">686-126 6053,'21'0'1249,"-21"0"-448,0 0-320,0 0-225,0 0-128,0 0 320,0 20 353,0 1-192,0 21-33,0 1-223,0 20-65,0 0-96,0 21 64,0-21-128,-21 0 1,21 0-65,0-21-64,0-21 0,0-1 32,0 2 64,0-22-224,21 0-577,-21 0-672,0-22-1762</inkml:trace>
          <inkml:trace contextRef="#ctx0" brushRef="#br0" timeOffset="1575.6026">1064 356 8584,'0'22'2210,"0"-22"-961,0 0-384,0 0-161,0 0-511,0 0-225,0 0-801,0 0-1153,0 0-1922</inkml:trace>
          <inkml:trace contextRef="#ctx0" brushRef="#br0" timeOffset="1404.0023">1064 189 9737,'0'0'1377,"0"0"-448,0 0-385,0 0-319,0 0-193,0 0-64,0-22-321,0 22-1056,0 22-1634,0-22-4963</inkml:trace>
        </inkml:traceGroup>
      </inkml:traceGroup>
    </inkml:traceGroup>
    <inkml:traceGroup>
      <inkml:annotationXML>
        <emma:emma xmlns:emma="http://www.w3.org/2003/04/emma" version="1.0">
          <emma:interpretation id="{E2176555-3C51-456B-A1B4-8F261CEB6D90}" emma:medium="tactile" emma:mode="ink">
            <msink:context xmlns:msink="http://schemas.microsoft.com/ink/2010/main" type="paragraph" rotatedBoundingBox="17981,2926 24302,2853 24310,3483 17989,35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453616-2D84-40CE-8CFE-7B19B944479E}" emma:medium="tactile" emma:mode="ink">
              <msink:context xmlns:msink="http://schemas.microsoft.com/ink/2010/main" type="line" rotatedBoundingBox="17981,2926 24302,2853 24310,3483 17989,3556"/>
            </emma:interpretation>
          </emma:emma>
        </inkml:annotationXML>
        <inkml:traceGroup>
          <inkml:annotationXML>
            <emma:emma xmlns:emma="http://www.w3.org/2003/04/emma" version="1.0">
              <emma:interpretation id="{793A4A75-2ACB-440C-8C6F-E75853ECDD52}" emma:medium="tactile" emma:mode="ink">
                <msink:context xmlns:msink="http://schemas.microsoft.com/ink/2010/main" type="inkWord" rotatedBoundingBox="17983,3073 18945,3062 18950,3545 17989,3556"/>
              </emma:interpretation>
              <emma:one-of disjunction-type="recognition" id="oneOf1">
                <emma:interpretation id="interp5" emma:lang="en-US" emma:confidence="1">
                  <emma:literal>This</emma:literal>
                </emma:interpretation>
                <emma:interpretation id="interp6" emma:lang="en-US" emma:confidence="0">
                  <emma:literal>this</emma:literal>
                </emma:interpretation>
                <emma:interpretation id="interp7" emma:lang="en-US" emma:confidence="0">
                  <emma:literal>Thais</emma:literal>
                </emma:interpretation>
                <emma:interpretation id="interp8" emma:lang="en-US" emma:confidence="0">
                  <emma:literal>Thin</emma:literal>
                </emma:interpretation>
                <emma:interpretation id="interp9" emma:lang="en-US" emma:confidence="0">
                  <emma:literal>Thins</emma:literal>
                </emma:interpretation>
              </emma:one-of>
            </emma:emma>
          </inkml:annotationXML>
          <inkml:trace contextRef="#ctx0" brushRef="#br0" timeOffset="3712.8065">-994 1218 1665,'0'0'2050,"20"0"-256,2 0-289,20 0 97,0-21-449,0 21-192,20 0-385,-20 0-288,22-21-159,-2 21-65,-20 0 0,0 0-64,1 0-160,-1 0-385,-21 0-544,0 0-320,-1 21-930,-20-21-1344</inkml:trace>
          <inkml:trace contextRef="#ctx0" brushRef="#br0" timeOffset="3993.6069">-658 1260 1313,'0'0'640,"-22"0"-63,22 0 256,0 0 352,0 0-320,0 0-385,0 0-224,0 0 33,0 21 415,0 0 353,0 21-352,0 0-193,0 0-223,0 21-193,0-21 32,-20 0-96,20 0-32,0-21-96,0-21-353,0 21-1248,20-21-2179</inkml:trace>
          <inkml:trace contextRef="#ctx0" brushRef="#br0" timeOffset="4414.8076">-512 1197 6630,'0'0'512,"0"0"-416,0 21-192,0 0 513,0 0 447,0 0-159,0 21-256,0 0-193,0 21 0,-20-21-160,20 21-32,0-42-32,0 21 0,0-21-64,0-21-32,20 0 0,-20 0 224,22-21-32,-1 0-96,0-21-32,0 21-64,0-21 96,0 21-128,-21 0 96,20 21-128,-20 0 64,0 0 128,0 21 192,22-21 65,-22 21-65,0 0-160,0 0-64,0 0 32,0 0-32,0 0 0,0 0-96,0 0-480,0-21-866,0 0-864,20 0-609,-20-21-1120</inkml:trace>
          <inkml:trace contextRef="#ctx0" brushRef="#br0" timeOffset="4602.0079">-259 1449 3555,'20'0'1089,"-20"0"64,0 0 833,0 21-609,0 0-736,-20 0-289,20 0-224,0 0-96,0 0-96,0 0-448,0-21-1250,0 0-1281,0 0-929</inkml:trace>
          <inkml:trace contextRef="#ctx0" brushRef="#br0" timeOffset="4758.0082">-197 1260 8231,'0'-21'449,"0"21"-513,0 0-321,0 0-1056,22 0-385,-22 21-2562</inkml:trace>
          <inkml:trace contextRef="#ctx0" brushRef="#br0" timeOffset="5070.0088">-49 1386 5893,'0'21'993,"0"-21"-96,0 0 352,-22 0-448,22 0-225,-20 21-351,20-21-129,0 0-32,-22 0-32,22 0-64,0 21-32,0-21-64,0 0 63,22 0 98,-22 21-1,20-21 64,-20 0 32,22 21 96,-22-21-128,20 0 64,-20 21 161,0-21 63,0 21 64,0-21 97,0 21-161,0-21-160,-20 21-128,-2-21-160,2 21-576,-2-21-1442,2 0-3716</inkml:trace>
        </inkml:traceGroup>
        <inkml:traceGroup>
          <inkml:annotationXML>
            <emma:emma xmlns:emma="http://www.w3.org/2003/04/emma" version="1.0">
              <emma:interpretation id="{D6D4C384-9B00-4E0E-8927-67E8E3FE1BD0}" emma:medium="tactile" emma:mode="ink">
                <msink:context xmlns:msink="http://schemas.microsoft.com/ink/2010/main" type="inkWord" rotatedBoundingBox="19636,2907 21780,2882 21786,3466 19643,3490"/>
              </emma:interpretation>
              <emma:one-of disjunction-type="recognition" id="oneOf2">
                <emma:interpretation id="interp10" emma:lang="en-US" emma:confidence="1">
                  <emma:literal>introduces</emma:literal>
                </emma:interpretation>
                <emma:interpretation id="interp11" emma:lang="en-US" emma:confidence="0">
                  <emma:literal>introducer</emma:literal>
                </emma:interpretation>
                <emma:interpretation id="interp12" emma:lang="en-US" emma:confidence="0">
                  <emma:literal>introduces'</emma:literal>
                </emma:interpretation>
                <emma:interpretation id="interp13" emma:lang="en-US" emma:confidence="0">
                  <emma:literal>introduced</emma:literal>
                </emma:interpretation>
                <emma:interpretation id="interp14" emma:lang="en-US" emma:confidence="0">
                  <emma:literal>'Introduces</emma:literal>
                </emma:interpretation>
              </emma:one-of>
            </emma:emma>
          </inkml:annotationXML>
          <inkml:trace contextRef="#ctx0" brushRef="#br0" timeOffset="5803.2101">686 1365 3747,'0'0'865,"0"-21"608,0 21-384,0 0-512,0 0-481,0 21 32,0-21 0,0 21 192,0 0 65,0 21-225,-21-21 32,21 21-128,0-21-32,0 0 0,0 0-64,0-21-160,0 0-961,0 0-1634,0 0-544</inkml:trace>
          <inkml:trace contextRef="#ctx0" brushRef="#br0" timeOffset="5959.2103">728 1218 2978,'0'-21'3331,"0"21"-3266,0 0 31,0-21-224,0 21-769,0 0-801,21 0-1121</inkml:trace>
          <inkml:trace contextRef="#ctx0" brushRef="#br0" timeOffset="6302.411">812 1386 2530,'0'21'929,"0"-21"96,0 21 160,-21 0-224,21 0-257,0-21-159,0 21-257,-21 0-192,21 0-32,0-21-32,0 0-32,0 0 97,0 0 383,21 0 64,-21-21-287,21 0-161,-21 0 64,21-21-64,0 21-64,0 0 0,0 0-32,0 21 0,-21 0-96,21 0 0,-21 0 64,0 21 96,21-21 64,-21 42 0,0-21-64,0 0-32,0 0-96,0 0-256,0 0-225,0-21-704,0 0-2146</inkml:trace>
          <inkml:trace contextRef="#ctx0" brushRef="#br0" timeOffset="7176.0126">1022 1323 6950,'0'0'352,"0"0"-352,20 0-192,-20 0 737,22 0 159,-2 0-383,2 21-193,-2-21-64,22 21 0,-20 0 32,-1-21 0,0 21-64,-21 0 32,21 0 32,0 0-64,-21 0 32,0-21 33,0 21-33,0-21-64,0 0 32,0 0 96,0 0 352,0 0-127,0-21-450,0 21 33,0-21-32,0 0 64,0 0 32,0 0-32,21 0 0,0 0 32,-21 21 32,21-21 0,0 21 32,0 0-96,0 0 32,-21 0 32,21 0-64,-21 0 0,0 21 96,0-21 64,0 21-64,0 0 33,0 0-1,0 0-64,-21 0 0,21 0 64,0-21-64,0 21 0,21-21 64,-21 21-32,21-21 128,-21 0-64,21 0 97,-21-21-33,21 21 0,-21-21-32,21 0-64,-21 0 96,0 21-32,0-21 1,0 0-129,-21 0-32,21 21-32,-21-21-161,21 21-287,-21 0-481,21 0-993,0 0-1345</inkml:trace>
          <inkml:trace contextRef="#ctx0" brushRef="#br0" timeOffset="6583.2115">1148 1029 3651,'0'-21'416,"0"21"161,0 0-97,0 0-127,0 0-193,0 21-64,0 0 480,0 21 353,0 0 0,-22 0-416,22 21-257,0 0-96,0-21-64,-20 21-32,20-21-64,0 0 0,0-21 0,0 0-288,20-21-833,-20 21-1057,0-21-1281</inkml:trace>
          <inkml:trace contextRef="#ctx0" brushRef="#br0" timeOffset="8829.6154">1673 1386 4356,'0'0'1697,"0"-21"-448,0 21 225,0 0-385,-21 0-320,21 0-353,0 0-320,-21 0-64,21 0-32,-21 21 0,21-21-32,-21 21 32,21 0 0,-21 0 0,21 0 0,0-21-32,0 21 0,0 0-32,0-21-64,0 21 128,21-21-64,0 0 160,0 0 32,-21-21 128,21 0 193,0 0-97,0 0 64,0 0-31,0-21-65,0 0-64,0 21-160,-21-42-64,21 21 0,-21 0 0,0-21-96,0 21 64,0 21 0,0 0 96,0 0-96,0 21-32,0 0-64,-21 0-192,21 21 96,0 21 192,-21-21-64,21 21 64,0 21-32,0-21 64,0 21-32,-21-21 0,21 0 32,0 0-64,21-21 32,-21 0-32,0 0-32,21-21 128,-21 0-32,21 0 32,-21-21 0,21 0-32,0 0 32,-21 0-32,21 0-32,0 0 32,-21 0-64,0 0 64,21 21-64,-21-21 64,0 21-32,0 0 32,0 0-96,0 0 0,0 0-128,0 21 160,0-21 64,0 42 0,0-21 0,0 21-32,0-21 0,0 0 0,0 0 0,0-21-32,0 0 64,21 0 64,-21 0 160,21 0-32,-21-21-127,21 0-1,-21 0 0,0 0-32,21 0-128,-21 0 64,21 0 0,-21 0 0,0 21 0,0 0-32,0 0-64,0 0-65,0 0-159,0 0 256,0 0 64,22 21 0,-22 0 0,0-21-32,0 21 64,0 0-64,20-21 64,-20 21-64,0-21 32,22 0 32,-22 0 32,0 0 32,20 0 0,-20 0 0,22-21-32,-2 21-64,-20-21-32,22 0 32,-2 0 32,2 21-64,-22-21 64,20 0-32,-20 21 0,22-21-32,-22 21 64,0 0-32,0 0-32,0 0 64,0 0-64,0 0 97,0 0-33,0 0-32,0 21 0,-22-21-65,22 21 33,0 0 32,-20 0 32,20 0-32,0 21-32,0-21 32,0 0 0,0 0 0,20 0-32,-20-21 32,22 21 32,-2-21 0,2 0-32,-22 0 0,20-21 33,2 0-1,-2 0-32,2 0 32,-2 0 32,1 0-96,-21 0 32,21 0 0,-21 0 32,21 0-32,-21 0 0,0 0 64,0 21-32,-21 0-96,21 0-64,0 0 31,-21 0-63,21 21 96,-21 0 0,21 0 32,-20 0 32,20 21 32,0-21-32,20-21 64,-20 21 0,21-21 96,0 21-31,0-21 31,0-21 0,0 21-64,0-21-64,0 21 32,0-21 0,0 0 0,0 0-32,-21 0 32,21 21-64,-21-21 0,0 21 0,0 0 128,0 0-128,0 0 0,0 21 96,0-21 1,0 21-33,-21 0-32,21 21 64,0-21-64,0 0 64,0 0-64,-21 0 0,21 0 128,0 0 192,-21-21-63,21 0-129,0 21-32,-21-21-64,21 0-32,0 0 32,-21 0 96,21 0-352,0-21-64,-21 0-64,21 0 127,0 0 97,0 0 0,0 0 32,21 0-32,0 21 0,0-21-64,21 21 128,21 0-96,0 0-1602,21 0-1729</inkml:trace>
        </inkml:traceGroup>
        <inkml:traceGroup>
          <inkml:annotationXML>
            <emma:emma xmlns:emma="http://www.w3.org/2003/04/emma" version="1.0">
              <emma:interpretation id="{FFFFCE16-2503-42CA-9A45-EC35CB517F6E}" emma:medium="tactile" emma:mode="ink">
                <msink:context xmlns:msink="http://schemas.microsoft.com/ink/2010/main" type="inkWord" rotatedBoundingBox="22308,3155 22623,3151 22626,3363 22310,3367"/>
              </emma:interpretation>
              <emma:one-of disjunction-type="recognition" id="oneOf3">
                <emma:interpretation id="interp15" emma:lang="en-US" emma:confidence="1">
                  <emma:literal>a</emma:literal>
                </emma:interpretation>
                <emma:interpretation id="interp16" emma:lang="en-US" emma:confidence="0">
                  <emma:literal>n</emma:literal>
                </emma:interpretation>
                <emma:interpretation id="interp17" emma:lang="en-US" emma:confidence="0">
                  <emma:literal>9</emma:literal>
                </emma:interpretation>
                <emma:interpretation id="interp18" emma:lang="en-US" emma:confidence="0">
                  <emma:literal>or</emma:literal>
                </emma:interpretation>
                <emma:interpretation id="interp19" emma:lang="en-US" emma:confidence="0">
                  <emma:literal>cr</emma:literal>
                </emma:interpretation>
              </emma:one-of>
            </emma:emma>
          </inkml:annotationXML>
          <inkml:trace contextRef="#ctx0" brushRef="#br0" timeOffset="9484.8165">3522 1281 5349,'0'0'352,"-22"-21"-320,22 21 480,-20 0 1,20 0 128,-22 0 127,22 0-127,-20 0-193,20 0-31,-22 21-65,2-21-320,20 21 32,-22 0-32,2 0 32,20 0 32,0 0 96,-22 0-31,22 0-65,22-21 32,-22 21 288,20-21 193,2 0-97,-2-21-255,2 0-33,-2 21-192,2-21 96,-2-21-64,2 42 64,-2-21 0,-20 0 192,22 21-63,-22 0-257,0 0-64,0 0 32,0 21 128,20 0-96,-20 21 96,22-21-416,-2 21-1122,2-21-2818</inkml:trace>
        </inkml:traceGroup>
        <inkml:traceGroup>
          <inkml:annotationXML>
            <emma:emma xmlns:emma="http://www.w3.org/2003/04/emma" version="1.0">
              <emma:interpretation id="{033D5C54-F218-48D1-BB7B-FFFBDB76FEB3}" emma:medium="tactile" emma:mode="ink">
                <msink:context xmlns:msink="http://schemas.microsoft.com/ink/2010/main" type="inkWord" rotatedBoundingBox="23106,3116 24305,3103 24308,3339 23109,3353"/>
              </emma:interpretation>
              <emma:one-of disjunction-type="recognition" id="oneOf4">
                <emma:interpretation id="interp20" emma:lang="en-US" emma:confidence="1">
                  <emma:literal>new</emma:literal>
                </emma:interpretation>
                <emma:interpretation id="interp21" emma:lang="en-US" emma:confidence="0">
                  <emma:literal>mew</emma:literal>
                </emma:interpretation>
                <emma:interpretation id="interp22" emma:lang="en-US" emma:confidence="0">
                  <emma:literal>now</emma:literal>
                </emma:interpretation>
                <emma:interpretation id="interp23" emma:lang="en-US" emma:confidence="0">
                  <emma:literal>hew</emma:literal>
                </emma:interpretation>
                <emma:interpretation id="interp24" emma:lang="en-US" emma:confidence="0">
                  <emma:literal>rew</emma:literal>
                </emma:interpretation>
              </emma:one-of>
            </emma:emma>
          </inkml:annotationXML>
          <inkml:trace contextRef="#ctx0" brushRef="#br0" timeOffset="10873.2191">4131 1344 1729,'0'-21'3171,"0"21"-2754,0 0-289,0 0-192,0 0 0,0 0 512,0 21 321,0-21-65,0 21-31,0 0-225,0 0-127,0 0-65,0-21 32,0 0 33,0 21-65,0-21-64,0 0-96,0 0 64,0 0-64,0 0 129,0-21-97,20 0-96,-20 0 0,22 0 0,-2-21-64,2 21 64,-2 0-64,2 0 32,-2 21-32,-20-21 32,22 21-64,-22 0-65,0 0 162,0 21-66,0-21 98,0 21-33,20 0 64,-20 0 64,0 0-96,22 0 0,-22-21-32,20 21 64,2 0 0,-2-21 32,2 0-32,-2 0 65,2-21-1,-2 21 0,2-21 0,-1 0-64,0 21 0,-21-21 128,21 0-31,-21 0 31,0 0-32,0 21-32,0-21 32,0 21-64,-21 0-64,21-21 33,-21 42-162,21-21-31,0 21 64,-21-21-32,21 21 32,0 0 0,0 0-32,0 0 128,0 0-64,0 0 0,21 0 32,0-21 0,0 0 64,0 0 0,0 0-63,0 0 31,0-21 0,21 0-64,-21 0 32,0 21 32,-21-21 0,21 21 0,-21-21 32,0 21 160,0 0 32,0 0-191,0 0-97,0 21-97,-21-21 33,21 21-32,0-21 64,0 21 0,0 0 0,0 0 0,0-21 32,21 21 0,-21-21 0,21 0 32,0 0 32,0 0-32,0 0 32,-21 0-64,21-21-64,0 21 128,0 0-64,-21 0 32,21 0-32,-21-21 0,21 21 32,-21 0-64,0 0 64,0 0-64,0 0 32,0 0-128,0 0 128,0 21 0,0-21 0,21 0 0,-21 21 0,21-21 0,-21 21 0,21-21 32,0 0 32,-21 0 0,21 0 33,-21-21-1,21 21 0,-21-21 0,0 21 32,21-21-32,-21 0-32,0 0-64,-21 21 32,21-21-32,-21 0 32,21 0-32,0 21 32,0 0-96,0 0 0,0 0-224,0 0 128,0 0 128,21 0 128,21 0 0,0-21-96,0 21-224,20-21-2115,2 21-10024</inkml:trace>
        </inkml:traceGroup>
      </inkml:traceGroup>
    </inkml:traceGroup>
    <inkml:traceGroup>
      <inkml:annotationXML>
        <emma:emma xmlns:emma="http://www.w3.org/2003/04/emma" version="1.0">
          <emma:interpretation id="{C0715AC4-962F-4699-B6CA-B7BEFA331E4B}" emma:medium="tactile" emma:mode="ink">
            <msink:context xmlns:msink="http://schemas.microsoft.com/ink/2010/main" type="paragraph" rotatedBoundingBox="18166,3765 22691,3483 22743,4321 18218,46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5BE0DC-0A3C-4CA8-88E4-DED2A2D5C586}" emma:medium="tactile" emma:mode="ink">
              <msink:context xmlns:msink="http://schemas.microsoft.com/ink/2010/main" type="inkBullet" rotatedBoundingBox="18185,4061 18373,4049 18382,4194 18194,4206"/>
            </emma:interpretation>
            <emma:one-of disjunction-type="recognition" id="oneOf5">
              <emma:interpretation id="interp25" emma:lang="en-US" emma:confidence="1">
                <emma:literal>a</emma:literal>
              </emma:interpretation>
              <emma:interpretation id="interp26" emma:lang="en-US" emma:confidence="0">
                <emma:literal>n</emma:literal>
              </emma:interpretation>
              <emma:interpretation id="interp27" emma:lang="en-US" emma:confidence="0">
                <emma:literal>u</emma:literal>
              </emma:interpretation>
              <emma:interpretation id="interp28" emma:lang="en-US" emma:confidence="0">
                <emma:literal>s</emma:literal>
              </emma:interpretation>
              <emma:interpretation id="interp29" emma:lang="en-US" emma:confidence="0">
                <emma:literal>an</emma:literal>
              </emma:interpretation>
            </emma:one-of>
          </emma:emma>
        </inkml:annotationXML>
        <inkml:trace contextRef="#ctx0" brushRef="#br0" timeOffset="12370.8217">-700 2205 288,'0'0'1377,"0"0"-672,0 0-33,0 0 33,0 0 96,0 0 192,0 0 0,0 0-289,0 0-415,0-21 63,0 21 0,0 0-127,0-20-1,0 20-128,0 0 64,-22 0-64,22 0-64,-20 0-128,20 0 0,-22 20 0,22 1 0,-20 1 96,20-1-64,0-1 32,0-20 64,0 21-128,0-21 32,0 22 64,20-22 32,-20 0 96,22-22 0,-2 22 0,2-21-64,-2 1-64,2 20 0,-2-21 128,-20 21-96,0 0-32,0 0 0,0 0-64,0 0-96,0 0 64,22 0 160,-22 21-64,0-21 0,0 20-64,20 1-865,-20-21-2210</inkml:trace>
      </inkml:traceGroup>
      <inkml:traceGroup>
        <inkml:annotationXML>
          <emma:emma xmlns:emma="http://www.w3.org/2003/04/emma" version="1.0">
            <emma:interpretation id="{4FA4CC6B-F0D7-4F35-9D56-475B3F98CDCD}" emma:medium="tactile" emma:mode="ink">
              <msink:context xmlns:msink="http://schemas.microsoft.com/ink/2010/main" type="line" rotatedBoundingBox="18488,3745 22691,3483 22743,4321 18540,4583"/>
            </emma:interpretation>
          </emma:emma>
        </inkml:annotationXML>
        <inkml:traceGroup>
          <inkml:annotationXML>
            <emma:emma xmlns:emma="http://www.w3.org/2003/04/emma" version="1.0">
              <emma:interpretation id="{5AAC2485-CEE1-4BA2-B942-2BB3C3F4691C}" emma:medium="tactile" emma:mode="ink">
                <msink:context xmlns:msink="http://schemas.microsoft.com/ink/2010/main" type="inkWord" rotatedBoundingBox="18488,3745 20633,3611 20685,4449 18540,4583"/>
              </emma:interpretation>
              <emma:one-of disjunction-type="recognition" id="oneOf6">
                <emma:interpretation id="interp30" emma:lang="en-US" emma:confidence="0">
                  <emma:literal>proximate</emma:literal>
                </emma:interpretation>
                <emma:interpretation id="interp31" emma:lang="en-US" emma:confidence="0">
                  <emma:literal>proximal</emma:literal>
                </emma:interpretation>
                <emma:interpretation id="interp32" emma:lang="en-US" emma:confidence="0">
                  <emma:literal>pproximat</emma:literal>
                </emma:interpretation>
                <emma:interpretation id="interp33" emma:lang="en-US" emma:confidence="0">
                  <emma:literal>ppoximat</emma:literal>
                </emma:interpretation>
                <emma:interpretation id="interp34" emma:lang="en-US" emma:confidence="0">
                  <emma:literal>proximat</emma:literal>
                </emma:interpretation>
              </emma:one-of>
            </emma:emma>
          </inkml:annotationXML>
          <inkml:trace contextRef="#ctx0" brushRef="#br0" timeOffset="14476.8253">392 2038 1921,'0'0'1250,"0"0"-1058,0 0-224,0 20 384,21-20 513,-21 21 288,21 1-224,-21-22-193,21 20-127,0 1 0,-21 1-225,21-2-256,0 1 0,-21 1-64,21-22 32,0 21-224,-21-21-544,21 0-962,-21-21-1793</inkml:trace>
          <inkml:trace contextRef="#ctx0" brushRef="#br0" timeOffset="14679.6257">560 2016 6085,'0'-21'1153,"0"21"-448,-21 21-353,21-21 161,0 22-65,-21-2-127,21 1-129,-21 1 0,0 19-96,21-19-32,-21-2-32,21 1-32,0 1-128,0-22-929,0 0-1730,0 0-1345</inkml:trace>
          <inkml:trace contextRef="#ctx0" brushRef="#br0" timeOffset="14882.426">665 2038 5893,'0'0'1153,"0"0"-800,0 0-225,0 20 96,-21 1 96,21 1-96,0-2-160,-21 1-64,21 1 64,0-2-128,21 1-256,-21-21-1217,0 0-1314</inkml:trace>
          <inkml:trace contextRef="#ctx0" brushRef="#br0" timeOffset="15038.4264">686 1912 6213,'0'-21'737,"0"21"-641,0 0-32,0 0-128,0-22-96,21 22-417,-21 0-928,0 0-1346</inkml:trace>
          <inkml:trace contextRef="#ctx0" brushRef="#br0" timeOffset="15568.8272">770 2079 768,'0'22'1538,"0"-2"127,0 1-512,0-21-128,0 22-416,21-2-225,-21 1-224,0-21-96,0 22 1,0-22 31,0 0 0,0 0 256,0 0 449,0-22-353,0 22-320,0-41 0,21 19 33,-21 1-33,21 1-32,0-2 32,-21 22-160,0-21 32,21 21-96,-21 0 0,21 0 128,-21 21 128,0-21-32,21 22 32,-21-2-128,0-20 32,0 21 64,21-21-96,-21 0 33,0 22-1,0-22-32,0 0 32,0 0 0,0 0 96,0 0 32,0 0-96,0-22-64,21 22-32,-21-21 0,21 1 32,-1-2-64,-20 1 0,22 21 32,-2-20 0,-20 20 0,22 0 0,-22 0 0,0 0 32,0 20 96,20-20 32,-20 21-63,0 1-33,0-2-32,22 1 0,-22 1-385,20-2-928,-20-20-1473,22 0-2916</inkml:trace>
          <inkml:trace contextRef="#ctx0" brushRef="#br0" timeOffset="16239.6285">1295 2121 5861,'0'0'1890,"0"-20"-1378,0 20 161,0 0 0,0 0-225,0-22-64,-21 22-191,21 0-33,0 0-160,-21 0-64,21 22 64,-21-22-64,0 20 0,21-20-1,0 21 98,0-21-130,0 22 33,0-22-64,21 0 96,-21 0 64,21 0 32,0-22-128,0 1 0,0 21 32,-21-20 32,21 20 32,-21 0-32,0 0 0,0 0 96,0 0 32,0 0-64,0 0-32,0 20-32,21 1 0,-21 1 0,0-22 33,21 20-66,-21-20 33,21 21 33,0-21-1,-21 0 0,21 0 0,-21 0 32,21-21 32,0 21 32,-21-20 0,21-2 224,0 1 65,-21 1 31,21-23-128,0 23 1,0-23-193,-21 1 32,0 1-64,21-2 96,-21 1-32,0 0 129,0 21 127,0 0-64,-21 21-31,21-21-65,0 21-96,0 0-128,0 0-96,0 0-160,0 21-32,0 0 224,0 0 32,0 21 32,0 22-32,-21-23 0,21 22 32,0-20 32,0-2-64,0 1 32,0 1-32,0-23-128,0 1-353,0 1-704,21-22-961,-21 0-1986</inkml:trace>
          <inkml:trace contextRef="#ctx0" brushRef="#br0" timeOffset="16458.0289">1400 1975 5028,'0'0'1922,"21"0"-1922,-21 0 833,0 0 1057,21 0-769,21 0-417,-21 0-415,21 0-97,-21 20-96,21-20-256,0 0-1602,-21 0-3042</inkml:trace>
          <inkml:trace contextRef="#ctx0" brushRef="#br0" timeOffset="12885.6226">-427 2205 256,'0'0'192,"0"0"0,0 0 865,0 22 160,0-1-288,0 20-128,0 1-96,0 1-97,0 20-352,0 0-31,0 0-193,0-22 64,0-19-96,0 19-32,0-19 160,0-22-64,0 0 160,0 0 833,0 0 288,0 0-1024,0-42-321,0 21 0,0-21 32,-21-22-32,21 1-32,0 21 32,0-21-64,21 22 32,-21-2 0,21 2 0,-21-2-1,21 23 33,-21-2-128,20 22 0,-20 0-32,22 0 64,-22 22 64,0-2 32,20 1 224,-20 1-128,0-1 32,0-1-32,0 1 65,0-21 63,-20 22 128,20-22-96,0 0-127,-22 20-1,2-20-128,20-20-513,-21 20-1024,0-22-2563</inkml:trace>
          <inkml:trace contextRef="#ctx0" brushRef="#br0" timeOffset="13416.0235">-217 2184 448,'0'0'1858,"0"0"-1442,0 0-416,0 0 128,0 0 353,0 21 351,0 1-95,0 19-160,0-20 191,0 21 33,20 21-192,-20-20-289,0 20-256,0-22 64,0 2-96,0-23-32,0 2 32,0-1 0,0-1 128,0-20 161,0 0 191,0-20-31,0 20-449,-20-21 32,20-21-96,0-1 64,0 2-32,0-2 0,0 1 0,0-21-96,0 22 128,20-2-64,-20 2-32,22-2 96,-2 23-64,-20-2 128,22 1-64,-22 21-64,20 0 0,-20 0 96,22 21 192,-22 1-128,20-2 32,-20 1-32,0 1-31,0-1-33,0-1 64,0 1 64,-20 1-32,-2-22-32,2 20 0,-2-20-128,2 0-128,20 0-384,-22 0-609,2-20-1250,20-2-1216</inkml:trace>
          <inkml:trace contextRef="#ctx0" brushRef="#br0" timeOffset="13930.8244">-29 2227 3971,'0'0'481,"22"0"-545,-22 0 96,0 21 416,0-21 33,0 20-289,20-20-32,-20 21-96,0-21 0,0 0 64,0 0 96,0 0-31,0 0 383,0 0 930,0 0-930,0-21-448,0 21-64,22-20-32,-22-1-32,20-1 0,2 1 0,-22 1 0,20-2 0,2 22 32,-22 0-64,20 0 0,-20 0-64,0 0 32,22 0 128,-22 0 128,0 22 65,-22-2-129,22 1-64,0 1 0,-20-1-64,20-1 96,0-20-64,20 21-32,-20-21 0,22 0 96,-22 0 0,20 0 96,2 0 33,-2-21-1,2 21 32,-22-20-32,20-1 32,-20-1-31,0 22 127,0-21 0,0 1-192,-20 20-160,-2-22 32,2 22-160,-22 0-352,20 0-609,2 0-929,-22 22-2915</inkml:trace>
        </inkml:traceGroup>
        <inkml:traceGroup>
          <inkml:annotationXML>
            <emma:emma xmlns:emma="http://www.w3.org/2003/04/emma" version="1.0">
              <emma:interpretation id="{EEF4DFAD-5014-40FF-A09B-17E221180ADE}" emma:medium="tactile" emma:mode="ink">
                <msink:context xmlns:msink="http://schemas.microsoft.com/ink/2010/main" type="inkWord" rotatedBoundingBox="20694,3809 21583,3754 21615,4264 20726,4319"/>
              </emma:interpretation>
              <emma:one-of disjunction-type="recognition" id="oneOf7">
                <emma:interpretation id="interp35" emma:lang="en-US" emma:confidence="1">
                  <emma:literal>ion;</emma:literal>
                </emma:interpretation>
                <emma:interpretation id="interp36" emma:lang="en-US" emma:confidence="0">
                  <emma:literal>ion,</emma:literal>
                </emma:interpretation>
                <emma:interpretation id="interp37" emma:lang="en-US" emma:confidence="0">
                  <emma:literal>iron;</emma:literal>
                </emma:interpretation>
                <emma:interpretation id="interp38" emma:lang="en-US" emma:confidence="0">
                  <emma:literal>ikon;</emma:literal>
                </emma:interpretation>
                <emma:interpretation id="interp39" emma:lang="en-US" emma:confidence="0">
                  <emma:literal>icon;</emma:literal>
                </emma:interpretation>
              </emma:one-of>
            </emma:emma>
          </inkml:annotationXML>
          <inkml:trace contextRef="#ctx0" brushRef="#br0" timeOffset="16660.8291">1757 2016 4356,'0'22'3395,"0"-22"-3075,0 20-32,-21-20 321,21 21-225,0 1-63,0 19-225,0-19-32,0-2 64,0 1-96,0 1-160,0-22-513,0 0-800,21 0-1762</inkml:trace>
          <inkml:trace contextRef="#ctx0" brushRef="#br0" timeOffset="16816.8294">1778 1932 9833,'0'-20'833,"0"20"-257,0 0-127,0 0-385,21 0-225,-21 0-799,0 0-1891,21 0-4452</inkml:trace>
          <inkml:trace contextRef="#ctx0" brushRef="#br0" timeOffset="17487.6306">1946 2079 6021,'-21'0'1378,"21"0"-578,-21 22 353,21-22-672,0 20-257,-21 1-96,21 1-64,0-22-64,0 20-32,0 1 32,0 1 0,21-22 32,0 21 0,-21-21 32,21 0 32,0 0-32,0-21 1,-21 21 31,21 0 32,-21-22 32,0 1-64,0 21 0,0-20 0,0-2-64,0 1 0,-21 21-32,21-20 128,0 20-128,-21-22 32,21 22 0,0 0 0,0 0-192,0 0-64,0 0 96,21 0 64,-21 22 96,21-22 32,-21 0 0,22 0 32,-2 0 64,2 0-96,-2 0 129,-20 0-33,22 0 0,-22 0-32,0 20 96,0-20 225,0 21-65,0 1-224,0-22-64,0 20 0,0-20-64,-22 21-32,22-21 0,0 0-32,0 0 128,22 0 97,-22 0-1,20-21-32,-20 1-96,22 20-32,-2-22 0,2 1-64,-2 1 32,-20 20-32,22 0-64,-22 0 32,20 0 0,-20 20 192,22 23-32,-22-23 32,20 1-64,2 1-64,-2-1-705,22-21-3779</inkml:trace>
          <inkml:trace contextRef="#ctx0" brushRef="#br0" timeOffset="20857.2366">2618 2058 1761,'-21'21'929,"21"-21"-384,0 0 95,0 0 449,0 0 224,0 0 1,0 0-193,0 0 96,0 0-128,0 0-577,0-21-159,0 21-161,0 0-64,0 0-96,0-20 32,0 20 0,0 0-32,0 0 0,0 0-64,0 0-64,0 0-64,0 0-32,0-22-128,0 22-353,0 0-416,0 0-961,0 0-3684</inkml:trace>
          <inkml:trace contextRef="#ctx0" brushRef="#br0" timeOffset="21216.0371">2597 2227 2146,'0'0'2786,"0"0"-2658,0 0 737,0 21 833,0-21-545,0 0-192,0 20-161,0 1-351,0-21-161,0 22-96,0-2-31,-21 1-354,21 1-2177,-21-22-6342</inkml:trace>
        </inkml:traceGroup>
        <inkml:traceGroup>
          <inkml:annotationXML>
            <emma:emma xmlns:emma="http://www.w3.org/2003/04/emma" version="1.0">
              <emma:interpretation id="{FCA9D992-D2CD-4444-B27D-D7E6C392DE1D}" emma:medium="tactile" emma:mode="ink">
                <msink:context xmlns:msink="http://schemas.microsoft.com/ink/2010/main" type="inkWord" rotatedBoundingBox="21945,3667 22699,3620 22731,4127 21977,4174"/>
              </emma:interpretation>
              <emma:one-of disjunction-type="recognition" id="oneOf8">
                <emma:interpretation id="interp40" emma:lang="en-US" emma:confidence="1">
                  <emma:literal>all</emma:literal>
                </emma:interpretation>
                <emma:interpretation id="interp41" emma:lang="en-US" emma:confidence="0">
                  <emma:literal>ale</emma:literal>
                </emma:interpretation>
                <emma:interpretation id="interp42" emma:lang="en-US" emma:confidence="0">
                  <emma:literal>alt</emma:literal>
                </emma:interpretation>
                <emma:interpretation id="interp43" emma:lang="en-US" emma:confidence="0">
                  <emma:literal>alb</emma:literal>
                </emma:interpretation>
                <emma:interpretation id="interp44" emma:lang="en-US" emma:confidence="0">
                  <emma:literal>atl</emma:literal>
                </emma:interpretation>
              </emma:one-of>
            </emma:emma>
          </inkml:annotationXML>
          <inkml:trace contextRef="#ctx0" brushRef="#br0" timeOffset="22932.0401">3102 2121 832,'0'0'1249,"0"0"321,0 0-129,0 0-191,0 0-258,-22-20-223,22 20-288,0 0-193,0 0-32,0 0-32,0-22 65,-20 22-161,20 0-64,0 0-96,-22 22 32,22-22-32,-20 20-32,20-20 32,-22 21 32,22 1-32,0-2 32,0 1-64,0-21 32,0 22 0,0-22-1,0 0 33,0 0 0,22 0 97,-22 0-33,20-22 64,2 1-160,-2 1 96,-20 20 0,22-22-64,-22 1 96,0 21-32,0 0 0,0 0 32,0 0-64,0 0-128,0 0-32,0 0-32,0 21 160,0 1-64,0-22 64,0 20 32,20 1-96,-20 1 64,0-1 0,22-21 0,-22 20-32,20-20 32,-20 0 32,22 0 0,-2 0 64,22-20 160,-20 20-64,-2-21 32,22-22-31,-20 23 191,-2-23-64,2 1 1,20 21-129,-42-21-96,20 1 0,2-2-128,-22 2 128,20-1-64,-20 20 96,0-20-32,0 21 0,0 21-32,-20-21 65,20 21-97,-22 0-64,22 21-97,-20-21-31,-2 42 128,22 1-32,-20 20 64,20-22 32,-22 22-32,22-21 0,0 1-32,22-2 32,-22-19-64,20-2 64,22-20 64,-20 0 0,-2 0 32,22 0 0,-20-20-31,-2-2-1,22-19 0,-20 19-32,-1 1 64,-21-21-96,21 1 64,-21 19-64,21-19 64,-21-2-32,-21 23 64,21-2-64,-21 1 128,21 21-32,-21 0-96,21 0-64,-22 21 32,2 21 0,20 1 0,-22-2 32,22 22-32,0 0 0,22 0 32,-2-21-224,2 1-577,41-43-1024,-21 0-3492</inkml:trace>
        </inkml:traceGroup>
      </inkml:traceGroup>
    </inkml:traceGroup>
    <inkml:traceGroup>
      <inkml:annotationXML>
        <emma:emma xmlns:emma="http://www.w3.org/2003/04/emma" version="1.0">
          <emma:interpretation id="{32D5FE8E-D28D-4E19-BDA4-1189969EBB90}" emma:medium="tactile" emma:mode="ink">
            <msink:context xmlns:msink="http://schemas.microsoft.com/ink/2010/main" type="paragraph" rotatedBoundingBox="17964,4723 24425,4413 24510,6176 18048,64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738192-FA91-48BF-BA67-8EA5FE29FDAF}" emma:medium="tactile" emma:mode="ink">
              <msink:context xmlns:msink="http://schemas.microsoft.com/ink/2010/main" type="line" rotatedBoundingBox="18004,4721 24425,4413 24462,5180 18041,5489"/>
            </emma:interpretation>
          </emma:emma>
        </inkml:annotationXML>
        <inkml:traceGroup>
          <inkml:annotationXML>
            <emma:emma xmlns:emma="http://www.w3.org/2003/04/emma" version="1.0">
              <emma:interpretation id="{DE8131AE-AC6D-4D87-8644-90B0349E2FFF}" emma:medium="tactile" emma:mode="ink">
                <msink:context xmlns:msink="http://schemas.microsoft.com/ink/2010/main" type="inkWord" rotatedBoundingBox="18011,4868 20279,4759 20309,5380 18041,5489"/>
              </emma:interpretation>
              <emma:one-of disjunction-type="recognition" id="oneOf9">
                <emma:interpretation id="interp45" emma:lang="en-US" emma:confidence="1">
                  <emma:literal>expansions</emma:literal>
                </emma:interpretation>
                <emma:interpretation id="interp46" emma:lang="en-US" emma:confidence="0">
                  <emma:literal>Expansions</emma:literal>
                </emma:interpretation>
                <emma:interpretation id="interp47" emma:lang="en-US" emma:confidence="0">
                  <emma:literal>expansion</emma:literal>
                </emma:interpretation>
                <emma:interpretation id="interp48" emma:lang="en-US" emma:confidence="0">
                  <emma:literal>Expansion</emma:literal>
                </emma:interpretation>
                <emma:interpretation id="interp49" emma:lang="en-US" emma:confidence="0">
                  <emma:literal>expanding</emma:literal>
                </emma:interpretation>
              </emma:one-of>
            </emma:emma>
          </inkml:annotationXML>
          <inkml:trace contextRef="#ctx0" brushRef="#br0" timeOffset="23836.8418">-932 3109 2530,'0'0'1537,"0"0"-255,0 0-482,0 0-575,0 0-161,0 0-64,0 0 256,0 0 160,22 21 33,-22-21-1,20 0 129,-20 0-33,22-21-95,-2 21-97,2-21-96,-22 0-96,20 21 0,-20-21-63,22 0 63,-22 21 96,0-21-32,-22 21-96,22 0-32,-20-22-32,20 22-32,-22 0-64,2 22-64,-2-22-32,2 21 96,20 21 0,-22-21-32,2 21 128,20 0-32,0 0 128,0-21-64,0 21-96,20-21 32,2-21 33,-2 0 31,22 0-32,-20 0-257,20-21-831,-22 0-2564</inkml:trace>
          <inkml:trace contextRef="#ctx0" brushRef="#br0" timeOffset="24320.4427">-554 3067 6117,'0'0'2210,"0"0"-512,0 0-193,0 0-223,0 0-225,0 0-705,0 0-288,-20 21-32,-2 21 0,2-21 0,20 21-32,-22-21 32,2 21-64,-2 0-32,2-21-224,-2 0-257,22 0-223,-20-21-386,20 0-703,0 0-2628</inkml:trace>
          <inkml:trace contextRef="#ctx0" brushRef="#br0" timeOffset="24117.6422">-700 3088 3395,'0'0'961,"0"0"-673,20 21 1602,-20-21-353,0 21-384,22 0-544,-2 0-193,2 0-192,-2-21-127,2 21-33,-2 0-64,-20-21-673,22 0-929,-2 0-1376,-20-21-1955</inkml:trace>
          <inkml:trace contextRef="#ctx0" brushRef="#br0" timeOffset="24554.4431">-385 3130 128,'20'0'961,"-20"0"1697,-20 0-928,20 0-737,0 21-481,-21 0-128,21 21-127,0-21 95,-21 42 96,21-21-159,0 21-193,0 0-32,0-21 0,0-1-128,0-41-32,0 22-385,0-22-1184,0 0-898</inkml:trace>
          <inkml:trace contextRef="#ctx0" brushRef="#br0" timeOffset="24835.2436">-406 3130 5765,'21'-21'705,"-21"21"-577,20-21 224,-20 21 417,22 0-129,-2 0-63,2 0-257,-2 0 33,-20 21 31,22-21-32,-22 21-31,20 0 63,-20-21 289,0 21-33,-20-21-223,20 21-257,-22 0 0,2-21-96,-2 21 0,2-21-64,-22 0-192,42 0-673,-21 0-576,21-21-1186,0 21-2946</inkml:trace>
          <inkml:trace contextRef="#ctx0" brushRef="#br0" timeOffset="25287.6444">-113 3151 1729,'22'0'833,"-22"0"961,0-21 512,0 21-961,-22 0-224,22 0-288,0-21-64,0 21-97,-20 0-319,20 0-33,0 0-96,-22 0 0,22 0-192,-20 21 0,20 0 0,-22 0-32,22-21 0,0 42 32,0-42-32,0 21 0,0 0-32,0-21 64,22 21 1,-22-21 31,20 0 0,2 0 32,-2-21-32,2 21 0,-22-21-32,20 21-32,-20-21-32,22 21 32,-22 0-64,0 0 96,0 0-128,0 0-32,0 0 64,0 0 64,0 21 32,0 0 32,0 0-32,0 0-32,0-21 64,0 21-64,0-21-128,0 0-513,20 0-896,-20 0-1827,0-21-3042</inkml:trace>
          <inkml:trace contextRef="#ctx0" brushRef="#br0" timeOffset="25630.845">13 3151 4035,'22'0'2499,"-22"0"-1859,0 0 609,0 0 161,0 21-417,0-21-257,0 21-255,0 0-225,0 0-32,0 0-128,0 0-64,0-21 1,0 21-66,0-21 98,20 0 31,-20 0 64,0-21-32,0 21-32,22-21-64,-2 0 0,-20 0 0,22 0-64,-2 0 0,-20 0 32,22 21-32,-22 0-64,0 0 64,20 0 0,-20 0 32,0 21 64,0 0-64,0 0 32,22 0-32,-22 0-96,0 0-449,0-21-704,20 0-641,-20 0-1537</inkml:trace>
          <inkml:trace contextRef="#ctx0" brushRef="#br0" timeOffset="25974.0456">413 3088 6854,'0'0'1377,"0"0"-480,-21 0 160,21 0-480,-21 21-161,21-21-128,-22 0-127,2 21-129,-2 0 32,22-21 0,-20 21-64,20-21 0,0 0 0,0 21-64,0-21 96,20 0-32,2 0 128,-2 0-128,2 0 64,-22 21-64,21-21 0,0 21 96,-21-21 0,21 21 192,-21-21 33,0 21-129,0 0 64,-21 0 160,21-21-159,-21 21-65,0-21-64,-1 21-32,2-21-64,-2 0-160,2 0-769,20-21-1089,0 21-3171</inkml:trace>
          <inkml:trace contextRef="#ctx0" brushRef="#br0" timeOffset="26208.046">539 3088 6534,'0'0'1729,"0"0"-832,0 0-320,0 0-161,0 21-32,0 0-95,0 0-129,0 0-64,0 0-32,0 0-32,-21 0 64,21 21-96,0-42 96,0 21-224,0-21-352,0 21-1314,0-42-2402</inkml:trace>
          <inkml:trace contextRef="#ctx0" brushRef="#br0" timeOffset="26365.0463">602 2982 8936,'0'-41'2050,"0"19"-929,0 22-384,0 0-513,0-20-160,21 20-96,-21 0-160,0 0-961,0 0-1282,21 20-2657</inkml:trace>
          <inkml:trace contextRef="#ctx0" brushRef="#br0" timeOffset="27020.2475">686 3130 7975,'-21'0'1762,"0"21"-962,21-21 33,-21 21-480,21 0-225,-21 0-64,21 0-32,0 0 0,0 0 0,21-21 0,0 21 0,-21-21 0,21 0 32,0 0-32,0 0 64,0 0-96,0-21 96,0 0-32,-21 0 64,0 21-64,0-21 97,0 0-1,0 21 0,0-21 0,-21 0 0,21 21 0,0 0-128,0 0-32,-21 0-32,21 0-64,0 0-32,21 0 128,-21 0 0,21 0 128,0-21-96,0 21-32,0-21 0,0 21 0,0 0 0,-21 0 96,21 21 33,-21-21 255,0 21-64,0 0-128,0 21-96,0-21 1,0 0-1,-21 0-96,21 0 0,0-21 0,0 0-32,0 0 0,21 0 128,-21 0-32,21-21-64,0 0-64,0 0 0,0-21 0,-1 21 64,2 0-32,-2 0 0,2 21-1,-22-21-31,0 21-64,20 21 128,-20-21 64,0 21-64,0 0 32,0-21-32,0 21 0,0 0-128,22-21-320,-22 21-737,20-21-1121,-20 0-3492</inkml:trace>
          <inkml:trace contextRef="#ctx0" brushRef="#br0" timeOffset="27347.848">1295 3109 256,'0'-21'6630,"0"21"-5093,0 0 1,0 0-193,0-21-448,0 21-256,0 0 31,-21 0-383,21 0-225,-21 0-64,21 21 0,0-21-64,0 0 32,0 21-33,0-21 33,0 0 64,0 21-64,0-21 32,21 0 32,-21 21-64,21-21 97,-21 21 95,21-21 64,-21 21 32,0-21 32,0 21 33,0-21-1,0 0-32,-21 21-96,21-21-31,-21 21-65,0-21-64,-21 0-160,-1 0-769,23 0-1858</inkml:trace>
        </inkml:traceGroup>
        <inkml:traceGroup>
          <inkml:annotationXML>
            <emma:emma xmlns:emma="http://www.w3.org/2003/04/emma" version="1.0">
              <emma:interpretation id="{C4CCB41E-7A0D-4EBF-85C9-95A1BB7DED69}" emma:medium="tactile" emma:mode="ink">
                <msink:context xmlns:msink="http://schemas.microsoft.com/ink/2010/main" type="inkWord" rotatedBoundingBox="20915,4862 21732,4823 21743,5062 20926,5102"/>
              </emma:interpretation>
              <emma:one-of disjunction-type="recognition" id="oneOf10">
                <emma:interpretation id="interp50" emma:lang="en-US" emma:confidence="0">
                  <emma:literal>are</emma:literal>
                </emma:interpretation>
                <emma:interpretation id="interp51" emma:lang="en-US" emma:confidence="0">
                  <emma:literal>an</emma:literal>
                </emma:interpretation>
                <emma:interpretation id="interp52" emma:lang="en-US" emma:confidence="0">
                  <emma:literal>ane</emma:literal>
                </emma:interpretation>
                <emma:interpretation id="interp53" emma:lang="en-US" emma:confidence="0">
                  <emma:literal>axe</emma:literal>
                </emma:interpretation>
                <emma:interpretation id="interp54" emma:lang="en-US" emma:confidence="0">
                  <emma:literal>ave</emma:literal>
                </emma:interpretation>
              </emma:one-of>
            </emma:emma>
          </inkml:annotationXML>
          <inkml:trace contextRef="#ctx0" brushRef="#br0" timeOffset="28985.8508">2115 3004 1985,'-22'0'417,"22"-22"448,0 22 96,0 0 416,0 0-256,0 0-448,-20-20-289,20 20-256,0 0-32,-22 20 0,22-20 0,-20 0 0,-2 22 193,1-22-33,0 21-160,21 0 128,-21 0-128,21 0 0,0 0-32,0 0 0,0 0-31,0-21-33,21 21 0,-21-21 64,21 0 32,0 0 64,1 0 32,-22-21 32,20 0-64,2 21-32,-22-21-31,20 0-33,-20 0 0,0 0 0,0 0 32,0 21 0,0 0 160,0 0-96,0 0-160,0 0-192,0 0 64,0 21 128,0-21 32,0 21-32,0 0 32,0 0-64,0-21 32,0 21-32,22-21 32,-22 0 32,0 0 32,20 0 0,2-21 32,-22 21-96,20-21 64,2 21-64,20-21 32,-22 0 0,2 0-96,-22 0 64,20 21 0,-20 0-32,0 0 0,22 0 32,-22 0 0,0 0-64,0 21 64,0 0 64,0 0-64,0 0 0,0 0-64,20-21 64,-20 21 0,22 0 0,-22-21 0,20 0 64,1 0 0,-21 0-32,21 0 64,0 0-31,0-21 31,0 21 64,0-21 64,0 0 96,-21 0 65,21 0-129,-21 21 64,0-21 129,0 21-33,0-21-96,0 21-95,0 0-33,0 0-64,-21 0-96,21 0-32,0 21-64,0-21 32,0 42 32,0-21-32,0 0 32,21 21 32,0-21-64,0-21 64,21 0-256,21 0-1026,0-21-2273</inkml:trace>
        </inkml:traceGroup>
        <inkml:traceGroup>
          <inkml:annotationXML>
            <emma:emma xmlns:emma="http://www.w3.org/2003/04/emma" version="1.0">
              <emma:interpretation id="{CFB74253-D7F6-4E80-9FFA-68F4F15392B2}" emma:medium="tactile" emma:mode="ink">
                <msink:context xmlns:msink="http://schemas.microsoft.com/ink/2010/main" type="inkWord" rotatedBoundingBox="22251,4517 24425,4413 24459,5125 22285,5230"/>
              </emma:interpretation>
              <emma:one-of disjunction-type="recognition" id="oneOf11">
                <emma:interpretation id="interp55" emma:lang="en-US" emma:confidence="1">
                  <emma:literal>truncated,</emma:literal>
                </emma:interpretation>
                <emma:interpretation id="interp56" emma:lang="en-US" emma:confidence="1">
                  <emma:literal>truncated )</emma:literal>
                </emma:interpretation>
                <emma:interpretation id="interp57" emma:lang="en-US" emma:confidence="0">
                  <emma:literal>Truncated )</emma:literal>
                </emma:interpretation>
                <emma:interpretation id="interp58" emma:lang="en-US" emma:confidence="0">
                  <emma:literal>fornicated )</emma:literal>
                </emma:interpretation>
                <emma:interpretation id="interp59" emma:lang="en-US" emma:confidence="0">
                  <emma:literal>truncate )</emma:literal>
                </emma:interpretation>
              </emma:one-of>
            </emma:emma>
          </inkml:annotationXML>
          <inkml:trace contextRef="#ctx0" brushRef="#br0" timeOffset="29797.0522">3290 2962 5028,'0'0'641,"0"0"-545,22 0-192,-22-21 608,0 21 513,20 0-256,2 0-353,-2-22-31,2 22-289,-2 0-96,2 0-96,-2 0-513,2 0-608,-2 0-737,2 22-288</inkml:trace>
          <inkml:trace contextRef="#ctx0" brushRef="#br0" timeOffset="29594.252">3438 2730 1,'0'-20'1568,"0"-1"-159,0 21 65,0-22 416,0 22-129,0-20-512,0 20-352,0 0-416,0 0-385,0 0 32,0 20 64,0 2 96,0 19-31,0 2-1,-22-1-64,22 21-128,-20 0 32,20 0 32,0 0-64,-22-42-32,22 21-32,0-42 0,0 21-96,0-21-704,0 0-866,0-21-768,0 21-1858</inkml:trace>
          <inkml:trace contextRef="#ctx0" brushRef="#br0" timeOffset="30077.8528">3542 3046 1057,'0'0'1921,"0"21"-607,0-21-1,0 21-288,0-21-64,0 0-161,22 0-127,-22 0 224,0 0 64,0 0-256,0 0-481,0-21-128,0 0-64,0 21 0,0-42 0,0 20-32,0 2 96,20-1-96,2-1 0,-22 2 64,20 20-64,2-21 0,-1 21 0,0-22-32,0 22 32,0 0-32,-21 0-64,21 22-641,0-22-832,-21 0-737,21 21-1378</inkml:trace>
          <inkml:trace contextRef="#ctx0" brushRef="#br0" timeOffset="30343.0532">3774 2982 5124,'0'0'289,"21"0"543,-21 22 322,0-1-290,0-21-191,0 21-193,0-21-191,0 0-129,20 21 192,-20-21 225,22-21 63,-2 21-127,2-21-257,-2 0 32,-20-1 33,22 2-33,-2-1-128,-20-1-128,22 2 0,-22-1-192,0-1-288,0 2-289,-22 20-705,22 0-2113</inkml:trace>
          <inkml:trace contextRef="#ctx0" brushRef="#br0" timeOffset="30733.054">4025 2899 5637,'0'20'3459,"22"-20"-3395,-22 0 385,0 22 255,0-22-351,0 21-193,0-1-64,0 2-64,0-22 32,0 21 32,0 0-96,-22-21 32,22 21 0,0-21 32,0 0 0,0 0 192,0 0-63,0 0-97,22-21-96,-22 0 32,20 0 32,2-1-64,-2 2 0,2-1 96,-22-1 96,20 22 96,-20 0-192,22 0 33,-22 0 95,0 0 0,0 0 32,20 22-64,-20-1-95,0-1 31,22 2-64,-22 20-32,0-21-289,0-21-447,0 21-673,20-21-1186,-20 0-1793</inkml:trace>
          <inkml:trace contextRef="#ctx0" brushRef="#br0" timeOffset="30967.0544">4403 2962 2850,'0'0'2338,"0"-21"-1281,22 21 673,-22 0 224,0 0-449,-22 0-384,22 0-672,-20 0-161,20 0-96,-22 21 0,2-1 1,20 2 31,-22-1-64,22-21-128,0 21 32,0 0-96,22 0 64,-2-21 0,2 21-320,-2-21-673,22-21-1217,-20 21-2819</inkml:trace>
          <inkml:trace contextRef="#ctx0" brushRef="#br0" timeOffset="31669.0555">4614 3046 6854,'0'0'1057,"0"-21"-192,-21 21 448,21 0-320,0 0-416,-21-21-193,21 21-256,-21 0 0,21 0-32,-21 0-64,21 0-32,-21 21 0,21-21 96,0 21 0,0 0-31,0-21-33,0 21-32,0 0 0,21-21 0,-21 0 32,21 0-64,0 0-97,-21 0 1,21 0-32,0-21 0,0 0 128,-21 21 32,21-21 32,-21 21-64,21-21 64,-21 21-64,0 0-96,0 0 0,0 0 32,0 0 96,0 21 0,0-21 0,0 21 32,21 0-64,-21-21 32,0 21 0,21-21 32,-21 0-64,21 0 128,-21 0-64,21 0 64,-21 0 0,21 0 32,-21 0-32,21-21 0,-21 0-64,21 0 0,0 0 32,0 0-32,0-21 32,0-1-32,0-20 1,0 22-1,0-22 0,-21 0 32,21 21 416,-21-1 97,0 23-65,0-1-128,0 21 65,0-22-129,0 22-128,0 0-96,0 0-192,-21 22-128,21-1 192,0-1 64,0 23 0,0-1 96,-21-1 0,21 22-31,0 0-1,-21-20-96,21-1 0,-21-1-128,21 2-97,0-22 129,0 0-416,0-21-417,0 21-448,0-21-769,0 0-1442</inkml:trace>
          <inkml:trace contextRef="#ctx0" brushRef="#br0" timeOffset="32417.8568">4782 2919 3971,'0'0'1314,"0"0"-1379,0 0 1219,21 22 735,0-22-672,0 0-224,0 0-224,0 0-288,21 21-65,-21-21-192,21 0-96,-21 0-64,0 0 65,0-21-65,0 21 96,-21 0-96,21-22 64,-21 22 64,0-20 32,0 20-96,-21 0-96,21-21 0,0 21 1,-21 0-98,0 21 1,0-21 0,21 20 32,-21 2-32,21-1-32,0-1 32,0 2 32,21-22 0,0 21 96,-21-21-64,42 0 0,-21 0 32,0 21 0,0-21 0,0 0-32,21 0 0,-42 0 0,20 0 0,2 0 64,-22 0 0,0 0 32,20 0-32,-20-21 33,-20 21-1,20 0-64,0-21 32,-22 21-160,22 0 32,-20 0-33,-1 21 33,21-21-32,-21 21 32,21-21-96,0 21 0,0-21-32,0 21-64,0-21 159,0 0 65,21 21 32,0-21 0,-1 0 32,2-21 0,-22 21 65,42-21 191,-22 0 32,2 0 32,-1 0-95,0-1 63,0-19-64,-21 19 1,21-19-161,-21-1-32,0-1 32,0 23 64,0-23 513,0 43-65,0 0-320,0 0-95,0 0-193,-21 22-193,21-1 193,-21-1 96,21 23-224,-21-1 289,0-1-354,21 2-479,0-23-225,0 2-384,21-1-865,-21 0-2403</inkml:trace>
          <inkml:trace contextRef="#ctx0" brushRef="#br0" timeOffset="32589.4572">5454 3067 2434,'21'21'2466,"-21"-21"0,0 21-512,0 0-1057,0 0-448,-21 0-1,21 0-320,-21 0-64,0 0-1281</inkml:trace>
        </inkml:traceGroup>
      </inkml:traceGroup>
      <inkml:traceGroup>
        <inkml:annotationXML>
          <emma:emma xmlns:emma="http://www.w3.org/2003/04/emma" version="1.0">
            <emma:interpretation id="{16F3483D-6BAE-4705-B14C-59D6FDDB3C64}" emma:medium="tactile" emma:mode="ink">
              <msink:context xmlns:msink="http://schemas.microsoft.com/ink/2010/main" type="line" rotatedBoundingBox="17999,5754 20786,5461 20865,6213 18077,6506"/>
            </emma:interpretation>
          </emma:emma>
        </inkml:annotationXML>
        <inkml:traceGroup>
          <inkml:annotationXML>
            <emma:emma xmlns:emma="http://www.w3.org/2003/04/emma" version="1.0">
              <emma:interpretation id="{3BB2A048-321D-44B0-BDD5-C161E15BAE06}" emma:medium="tactile" emma:mode="ink">
                <msink:context xmlns:msink="http://schemas.microsoft.com/ink/2010/main" type="inkWord" rotatedBoundingBox="17999,5754 20786,5461 20865,6213 18077,6506"/>
              </emma:interpretation>
              <emma:one-of disjunction-type="recognition" id="oneOf12">
                <emma:interpretation id="interp60" emma:lang="en-US" emma:confidence="1">
                  <emma:literal>approximate</emma:literal>
                </emma:interpretation>
                <emma:interpretation id="interp61" emma:lang="en-US" emma:confidence="0">
                  <emma:literal>ap proximate</emma:literal>
                </emma:interpretation>
                <emma:interpretation id="interp62" emma:lang="en-US" emma:confidence="0">
                  <emma:literal>ago proximate</emma:literal>
                </emma:interpretation>
                <emma:interpretation id="interp63" emma:lang="en-US" emma:confidence="0">
                  <emma:literal>asp proximate</emma:literal>
                </emma:interpretation>
                <emma:interpretation id="interp64" emma:lang="en-US" emma:confidence="0">
                  <emma:literal>apt proximate</emma:literal>
                </emma:interpretation>
              </emma:one-of>
            </emma:emma>
          </inkml:annotationXML>
          <inkml:trace contextRef="#ctx0" brushRef="#br0" timeOffset="33728.2592">-826 4012 1601,'0'0'545,"0"0"159,0 0 33,0 0 224,0 0-96,0 0-385,-22-21-31,22 21-65,0 0 0,0 0 65,0-21-97,-20 21-64,20-21-224,0 21 32,0 0 1,-22 0 31,22 0-32,0 0-160,-20 0 32,20 0-64,-22 21 64,22 0-1,-20 0 1,20 0 32,0 0 0,0 0 32,0 0 1,0 0-33,0-21 32,20 21-32,2-21 160,-22 0 32,20 0 128,-20-21 0,22 0-63,-22 21-33,20-21-96,-20 0 0,0 0 96,0 21-128,0 0 97,0 0-97,0 0-192,0 0-161,0 0-63,22 0 224,-22 21 128,0 0 32,0-21-64,20 21 0,2 0-128,-22-21-577,20 0-576,-20 0-1121,22 0-1250</inkml:trace>
          <inkml:trace contextRef="#ctx0" brushRef="#br0" timeOffset="34227.46">-658 4012 1985,'20'0'737,"-20"0"-609,0 0-128,0 0 353,0 0 575,0 21-223,0-21 0,0 42-1,0-21-95,0 21-225,0 21-95,0 0-33,0 0-64,0 22-64,0-22-32,0-23-96,0-17 32,0-3 0,0-20 64,0 21 737,0-42 673,0 21-962,0-20-480,0-23 64,0 23-96,0-23-32,0-20-32,0 21-128,0-21-64,0 0 0,0 21 128,22-21 0,-22 21 32,0 21 31,20-21 66,-20 21-98,22 21 33,-22-21-128,20 21 0,-20 0 32,22 21 224,-22-21-32,20 42 64,-20-21-32,0 0 0,0 0 33,-20 0-1,20-21 64,-22 21-32,2 0-64,20-21-64,-22 0 96,2 0-128,20 0-416,-22 0-1058,22-21-2465,0 0-1601</inkml:trace>
          <inkml:trace contextRef="#ctx0" brushRef="#br0" timeOffset="34757.861">-406 3991 1345,'0'0'416,"0"21"-416,0-21 0,0 0-32,0 0 32,0 21 160,0 0 161,0 0 511,21 0-31,-21 21-32,0 0 32,0 22-321,0-2-128,0 1-127,0 0-129,0-20-96,0-3 32,0-17 64,0-3 160,0-20 128,0 0 257,0 0 768,0-20-640,0 20-641,-21-43-64,21 23-64,0-23 0,0 1 96,0-21-128,0 22 32,0-23-64,21 1 64,-21 21 0,20 0 0,-20 0 0,22 21-64,-22 0 32,0 0-32,20 21-32,-20 0 0,22 0 32,-22 0 128,20 21 96,-20 0 32,0 0-64,0 0-31,0-21 63,0 21 64,0 0 192,0-21-31,-20 0-193,-2 0-64,2 21-32,-2-21-96,2 0-224,-1-21-705,21 21-1153,-21-21-1730,21 0-1280</inkml:trace>
          <inkml:trace contextRef="#ctx0" brushRef="#br0" timeOffset="35288.2619">-175 4012 1057,'0'21'1121,"0"0"-353,0-21 65,0 0 64,20 21-160,-20 0-193,0-21 33,0 0 191,0 0 97,0 0-64,0 0 224,0 0-384,0 0-225,0 0-384,0-21-64,0 0 128,0 0-96,22 0 96,-22 21-32,20-21-64,2 21 0,-22 0-32,20 0 0,-20 0 0,0 0 0,22 0 0,-22 0 32,0 0 0,0 21 64,0-21 0,0 21 32,0 0-96,0 0 0,0-21 64,0 21-64,20-21-32,-20 21 32,0-21 64,22 0 32,-2 0 33,2-21-33,-22 21 32,20-21-32,-20 21 32,22-21-32,-22 21 128,0-21 129,0 21-1,0 0 0,-22-21-160,2 21-192,20-21 33,-22 21-33,2 0-97,20 0-383,-22 0-577,22 21-705,0-21-2338,0 0-2113</inkml:trace>
          <inkml:trace contextRef="#ctx0" brushRef="#br0" timeOffset="35506.6623">139 3928 2978,'0'21'385,"0"-21"480,0 0 864,22 0-512,-22 21-192,20-21-352,-20 21-289,22 0-31,-2 0-193,2 0-64,-22 0 0,20-21-64,2 21 32,-22-21 0,0 21-224,20-21-449,-20 0-768,0-21-1378</inkml:trace>
          <inkml:trace contextRef="#ctx0" brushRef="#br0" timeOffset="35709.4626">307 3949 5733,'0'0'1409,"0"0"-288,-20 0 225,20 21-674,0-21-383,-22 21-193,2 0-32,-2 0-64,2 0 32,-2 0-32,2 0-160,20 0-481,0-21-1345,0 0-2114</inkml:trace>
          <inkml:trace contextRef="#ctx0" brushRef="#br0" timeOffset="35896.663">371 3991 1729,'0'-21'2114,"21"21"-1697,-21 0 704,0 0 128,0 0-224,21 21 64,-21-21-224,0 21-257,0 0-191,0 21-225,0-21-64,0 0-256,0 0-545,-21 0-512,21 0-641,0-21-2017</inkml:trace>
          <inkml:trace contextRef="#ctx0" brushRef="#br0" timeOffset="36068.2633">476 3823 8167,'21'-21'673,"-21"21"-609,0 0-160,0 0-128,0 0-801,0 0-1442,0 0-1504</inkml:trace>
          <inkml:trace contextRef="#ctx0" brushRef="#br0" timeOffset="36567.4642">560 3970 896,'0'21'1858,"0"0"-384,0 0-161,0 0-480,0-21-289,0 21-256,0 0-63,0-21 127,0 0-192,0 21 0,0-21 0,0-21 353,0 21-129,0-21-256,0 0 0,21 0 33,-21-21-161,21 21 96,-21 0 288,21 0 32,-21 0-287,0 21-97,21 0-32,-21 0 320,0 21 0,0 0-96,0 0-95,0 0-65,0 0 0,0 0 32,0 0-96,0-21 0,0 21 0,0-21 0,0 0 0,0 0 256,0-21-160,21 21 0,-21-21 0,21 0-96,0 0 0,0 0-32,-21 0-32,21 21-32,-21 0 0,21 0 128,-21 0-64,0 21 64,0-21-32,21 21 32,-21 0-32,0 0-32,21 0-192,-21 0-1154,21 0-1600,0-21-2820</inkml:trace>
          <inkml:trace contextRef="#ctx0" brushRef="#br0" timeOffset="37441.0657">1126 3970 8007,'0'0'352,"0"0"-992,-20 0 640,20 0 256,-22 0-192,22-21 0,-20 21 192,20 0-95,-22 21-33,2-21-96,20 0-32,-22 21 0,22 0 0,-20-21 0,20 21 32,-21 0 0,21 0-96,0 0 64,0-21-64,0 0 96,21 0 64,-21 0 32,20-21-32,2 21 96,-2-21-32,-20 0 161,22 21-161,-2-21-128,-20 0 96,22 0-32,-22 21-96,0 0-32,0-21-32,0 21-128,0 0 96,20 21 96,-20-21 32,0 21 0,0 0 64,0 0-96,0 0 0,22-21 0,-22 21 0,20-21 128,2 0-32,-22 0 320,21 0 65,0 0 31,-21-21-31,21 0-193,0 0 96,-21 0 1,21-21 127,0 21-287,-21-21-65,21 0-32,-21 0-64,21-21-32,-21 21 0,0 21 0,0-21-32,21 21 32,-21 21 32,0 0 0,0 0-32,0 0-128,0 0-160,-21 21 96,21 0 160,0 0 0,-21 42 0,21-21 0,0 21 0,-21 0 0,21 0 32,0-21 0,0 0-64,21-21 0,0 0 32,0 0 0,0-21 96,0-21 0,0 21-64,0-21-32,-21 0 32,21 0 32,0 0-64,-21 0 0,21 0 0,-21 0 32,0 0-64,-21 0 32,21 21 32,-21-21-64,21 21-64,-21 21-64,21 0 64,-21 0 32,21 0 32,-21 0-1,21 0 1,21 0 97,-21 0 31,21 0 32,0-21-64,0 0 32,0 0 0,0 0-224,0 0-289,0-21-768,0 21-1633,0-21-2083</inkml:trace>
          <inkml:trace contextRef="#ctx0" brushRef="#br0" timeOffset="37706.2661">1148 3760 8423,'0'0'705,"0"0"-1057,20 0 544,2 0 1121,20 0-160,21 0-544,0-21-353,21 21-96,0 0-96,0-21-448,21 0-1025,0 0-1282</inkml:trace>
        </inkml:traceGroup>
      </inkml:traceGroup>
    </inkml:traceGroup>
    <inkml:traceGroup>
      <inkml:annotationXML>
        <emma:emma xmlns:emma="http://www.w3.org/2003/04/emma" version="1.0">
          <emma:interpretation id="{5C8A18EA-88B9-4BC3-B4A7-A19863F5C6A0}" emma:medium="tactile" emma:mode="ink">
            <msink:context xmlns:msink="http://schemas.microsoft.com/ink/2010/main" type="paragraph" rotatedBoundingBox="18291,7236 24319,7133 24332,7885 18304,79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75A11C-1CAF-4F34-98BF-FDC50DDCDA85}" emma:medium="tactile" emma:mode="ink">
              <msink:context xmlns:msink="http://schemas.microsoft.com/ink/2010/main" type="line" rotatedBoundingBox="18291,7236 24319,7133 24332,7885 18304,7989"/>
            </emma:interpretation>
          </emma:emma>
        </inkml:annotationXML>
        <inkml:traceGroup>
          <inkml:annotationXML>
            <emma:emma xmlns:emma="http://www.w3.org/2003/04/emma" version="1.0">
              <emma:interpretation id="{D4825EBF-BB50-4448-8ACF-93C58A564C01}" emma:medium="tactile" emma:mode="ink">
                <msink:context xmlns:msink="http://schemas.microsoft.com/ink/2010/main" type="inkWord" rotatedBoundingBox="18295,7487 18817,7478 18825,7915 18303,7924"/>
              </emma:interpretation>
              <emma:one-of disjunction-type="recognition" id="oneOf13">
                <emma:interpretation id="interp65" emma:lang="en-US" emma:confidence="0">
                  <emma:literal>We</emma:literal>
                </emma:interpretation>
                <emma:interpretation id="interp66" emma:lang="en-US" emma:confidence="0">
                  <emma:literal>we</emma:literal>
                </emma:interpretation>
                <emma:interpretation id="interp67" emma:lang="en-US" emma:confidence="0">
                  <emma:literal>wet</emma:literal>
                </emma:interpretation>
                <emma:interpretation id="interp68" emma:lang="en-US" emma:confidence="0">
                  <emma:literal>wee</emma:literal>
                </emma:interpretation>
                <emma:interpretation id="interp69" emma:lang="en-US" emma:confidence="0">
                  <emma:literal>Wi</emma:literal>
                </emma:interpretation>
              </emma:one-of>
            </emma:emma>
          </inkml:annotationXML>
          <inkml:trace contextRef="#ctx0" brushRef="#br0" timeOffset="45131.8793">-680 5693 928,'0'0'1250,"0"0"-65,0-21 0,0 21-64,0 0-224,0 0-225,0 0-63,0 0-97,0 0-31,0 0-225,0 0-32,0 0 1,0 0 287,0 21 129,0 21-33,22 0-191,-22 0-225,0 0-96,0-1-32,0 2-32,20-22 0,-20 0-64,0 0 96,0-21-64,22 0 32,-22 21 0,0-21 96,0-21 96,0 21 1,20-21-97,-20-21-96,22 21 0,-22-21 0,20 0 0,-20 0 0,22 21-64,-22-21 64,0 42-32,0-21 32,0 21-32,0 0 0,0-21-64,0 21-64,0 21-32,20-21 64,-20 21 128,0 21-32,22-21 0,-22 21 32,0-21 0,21 20-32,-21-19 0,21-22-64,-21 21 128,0-21-32,21 0 96,-21-21 32,0 21-64,21-22 32,-21 2-96,0-22 64,21 0-160,-21 0 128,0 0-128,0 0 64,0 1-224,0 19-737,0 1-1185,20 21-2082</inkml:trace>
          <inkml:trace contextRef="#ctx0" brushRef="#br0" timeOffset="45490.6798">-323 5840 320,'0'21'1441,"22"-21"-608,-22 21 544,0-21 65,20 0-225,-20-21-128,22 21-352,-22-21-65,0 0-191,20 0 31,-20 21-63,0-21-65,0 0 32,0 21-31,-20-21-1,20 21 96,-22-21-127,22 21-129,-20 21-160,20-21-32,-22 21-64,22 0 32,0 0-32,0 21 0,0-21 32,0 20-32,22-19-32,-2-22-32,22 0-609,0 0-1313,0-22-3395</inkml:trace>
        </inkml:traceGroup>
        <inkml:traceGroup>
          <inkml:annotationXML>
            <emma:emma xmlns:emma="http://www.w3.org/2003/04/emma" version="1.0">
              <emma:interpretation id="{413BEBDF-76CE-4EFD-B6C4-752F04F17E33}" emma:medium="tactile" emma:mode="ink">
                <msink:context xmlns:msink="http://schemas.microsoft.com/ink/2010/main" type="inkWord" rotatedBoundingBox="19256,7305 19992,7292 20002,7872 19266,7884"/>
              </emma:interpretation>
              <emma:one-of disjunction-type="recognition" id="oneOf14">
                <emma:interpretation id="interp70" emma:lang="en-US" emma:confidence="1">
                  <emma:literal>will</emma:literal>
                </emma:interpretation>
                <emma:interpretation id="interp71" emma:lang="en-US" emma:confidence="0">
                  <emma:literal>wilt</emma:literal>
                </emma:interpretation>
                <emma:interpretation id="interp72" emma:lang="en-US" emma:confidence="0">
                  <emma:literal>wile</emma:literal>
                </emma:interpretation>
                <emma:interpretation id="interp73" emma:lang="en-US" emma:confidence="0">
                  <emma:literal>wit</emma:literal>
                </emma:interpretation>
                <emma:interpretation id="interp74" emma:lang="en-US" emma:confidence="0">
                  <emma:literal>wit/</emma:literal>
                </emma:interpretation>
              </emma:one-of>
            </emma:emma>
          </inkml:annotationXML>
          <inkml:trace contextRef="#ctx0" brushRef="#br0" timeOffset="46223.8812">307 5798 4356,'0'0'896,"0"0"-383,0 0 352,0 0-289,0 0-351,-20 21-1,20-21 128,0 42 64,0-21-63,0-1-1,0 2-64,20-1-63,-20-21-65,0 21 0,22-21-64,-22 0 0,0 0 96,20 0-32,2 0-31,-22-21-1,21 21-64,-21-21 64,21-1-64,-21 22-32,21-20 0,-21 20-32,0 0 64,0 0-64,0 0-160,0 20 96,0-20-32,0 22 192,0-1-64,21 0-32,-21-21 0,21 21 64,-21-21 0,21 0 96,0 0 128,-21-21 65,21 0-129,-21 0-32,21-1-32,-21 2-32,0-22-31,0 21-1,0 0-64,0 0-64,0 21-193,0-21-287,0 21-577,0 0-2114,0-21-4196</inkml:trace>
          <inkml:trace contextRef="#ctx0" brushRef="#br0" timeOffset="46473.4815">707 5798 6982,'0'-21'673,"0"21"-257,0 21-96,0-21-127,-21 21-1,21-21 64,0 42-32,0-21-64,0-1-96,0 2 1,0-1 31,0 0-64,0-21-192,0 0-545,0 0-961,0 0-288,0-21-2145</inkml:trace>
          <inkml:trace contextRef="#ctx0" brushRef="#br0" timeOffset="46613.8819">728 5651 4356,'0'-20'1057,"0"-2"-193,0 1-191,0 21-545,0 0-96,0-21-416,0 21-1250,21-21-1184</inkml:trace>
          <inkml:trace contextRef="#ctx0" brushRef="#br0" timeOffset="46894.6823">875 5482 5829,'0'0'1409,"0"0"-1216,0 0 319,0 0 481,0 22 128,0 20-416,0 0-225,0 1-256,-21 19-63,21-20-65,0 21 32,-21-21-96,21 0 32,0 0-64,0-21 0,0-21 0,0 0-96,0 21-449,0-21-608,0-21 96,0 21-384,21-21-1122,-21-1-1120</inkml:trace>
          <inkml:trace contextRef="#ctx0" brushRef="#br0" timeOffset="47128.6828">1000 5420 5861,'0'-21'801,"0"21"320,0 0 288,0 0-192,0 0-256,0 0-352,0 0-449,0 21-160,0 0 224,-20 20 32,20 23-159,0-1-1,0 0 32,0-21-160,0 0-385,0 0-960,20-21-1634,2 0-2978</inkml:trace>
        </inkml:traceGroup>
        <inkml:traceGroup>
          <inkml:annotationXML>
            <emma:emma xmlns:emma="http://www.w3.org/2003/04/emma" version="1.0">
              <emma:interpretation id="{4DF33422-AF83-4E07-A732-171AB6A96475}" emma:medium="tactile" emma:mode="ink">
                <msink:context xmlns:msink="http://schemas.microsoft.com/ink/2010/main" type="inkWord" rotatedBoundingBox="20683,7252 21648,7235 21659,7879 20694,7896"/>
              </emma:interpretation>
              <emma:one-of disjunction-type="recognition" id="oneOf15">
                <emma:interpretation id="interp75" emma:lang="en-US" emma:confidence="1">
                  <emma:literal>have</emma:literal>
                </emma:interpretation>
                <emma:interpretation id="interp76" emma:lang="en-US" emma:confidence="0">
                  <emma:literal>hare</emma:literal>
                </emma:interpretation>
                <emma:interpretation id="interp77" emma:lang="en-US" emma:confidence="0">
                  <emma:literal>Have</emma:literal>
                </emma:interpretation>
                <emma:interpretation id="interp78" emma:lang="en-US" emma:confidence="0">
                  <emma:literal>brave</emma:literal>
                </emma:interpretation>
                <emma:interpretation id="interp79" emma:lang="en-US" emma:confidence="0">
                  <emma:literal>hame</emma:literal>
                </emma:interpretation>
              </emma:one-of>
            </emma:emma>
          </inkml:annotationXML>
          <inkml:trace contextRef="#ctx0" brushRef="#br0" timeOffset="47815.084">1778 5378 4484,'0'-21'865,"0"21"-417,0 0-224,0 0-192,0 0 160,0 21 994,0 0-129,0 21-289,0 21-287,-21-21-193,21 21-96,-21 21-96,21-21 0,0-21-32,-21 0 33,21-21-97,0 0 64,0-1 32,0-20-32,0 0 96,21 0 96,-21-20-160,21-22 0,0 21-64,0-21-64,0 0 32,0 21-32,-21 21 32,21 0-128,-21 0 64,21 0 32,-21 21 96,0-21-32,0 42 32,0-21 64,0 0-96,0 21-32,0-21-64,0-1-672,21 2-1346,-21-22-1634</inkml:trace>
          <inkml:trace contextRef="#ctx0" brushRef="#br0" timeOffset="48189.4846">2073 5798 4388,'0'-21'961,"0"0"32,0 21 96,-22-21-161,22 21 33,-20 0-448,20 0-193,-22 0-128,22 0-96,-21 21-64,0 0-32,21 0 32,-21 21 0,21-21 33,0 0 31,0-1-64,0 2-32,0-22 32,21 21 96,0-42 32,0 21-64,1-22-32,-2 2-64,2-1 64,-22 0-32,20 21-64,-20-21 0,0 21 0,0 0-32,0 21 64,0-21 32,0 21 32,0 0-64,0-1 32,22 2-96,-22-1-416,0 0-1058,20-21-1345,-20 0-2562</inkml:trace>
          <inkml:trace contextRef="#ctx0" brushRef="#br0" timeOffset="48735.4855">2241 5777 6245,'0'0'993,"0"0"-128,0 0-192,0 0-385,0 0 289,0 0 63,0 21-159,0 0-193,0 21-160,0-21-64,0-1 0,0 23 0,0-43-128,0 21 128,0-21-128,0 0 192,20 0 0,-20 0 33,0 0-1,22-21-64,-2 0-32,-20-1 0,22-19-32,-22 20 0,20 0-32,-20 0 96,0 21 64,0 0 0,0 0-63,0 0-97,0 0-161,0 0 161,0 0 0,22 21 0,-22-21 32,20 0 32,-20 21-32,21-21 33,0 0 31,0 0 64,-21-21-128,21 21 96,0-21-64,0 21 32,-21-21 64,0 0 0,0 21-31,0-21-1,0 21-32,0-21 64,-21 21 192,21-21 33,-21 42-289,21-21-128,-21 21 0,21 0 0,0 21 32,0 0 0,0 0 0,0 0-97,21-21 65,21 0-224,0 0-256,21-21-994,0-21-2978</inkml:trace>
        </inkml:traceGroup>
        <inkml:traceGroup>
          <inkml:annotationXML>
            <emma:emma xmlns:emma="http://www.w3.org/2003/04/emma" version="1.0">
              <emma:interpretation id="{4DB58CCA-648F-4896-BE0E-5C6FB6F9B2E9}" emma:medium="tactile" emma:mode="ink">
                <msink:context xmlns:msink="http://schemas.microsoft.com/ink/2010/main" type="inkWord" rotatedBoundingBox="22408,7212 22763,7205 22775,7896 22419,7902"/>
              </emma:interpretation>
              <emma:one-of disjunction-type="recognition" id="oneOf16">
                <emma:interpretation id="interp80" emma:lang="en-US" emma:confidence="1">
                  <emma:literal>to</emma:literal>
                </emma:interpretation>
                <emma:interpretation id="interp81" emma:lang="en-US" emma:confidence="0">
                  <emma:literal>fo</emma:literal>
                </emma:interpretation>
                <emma:interpretation id="interp82" emma:lang="en-US" emma:confidence="0">
                  <emma:literal>To</emma:literal>
                </emma:interpretation>
                <emma:interpretation id="interp83" emma:lang="en-US" emma:confidence="0">
                  <emma:literal>t,</emma:literal>
                </emma:interpretation>
                <emma:interpretation id="interp84" emma:lang="en-US" emma:confidence="0">
                  <emma:literal>t0</emma:literal>
                </emma:interpretation>
              </emma:one-of>
            </emma:emma>
          </inkml:annotationXML>
          <inkml:trace contextRef="#ctx0" brushRef="#br0" timeOffset="49546.6869">3438 5777 5509,'0'0'416,"0"-21"-320,20 21 417,2 0 319,-2 0 65,2 0-256,20 0-289,-22 0-31,2 0-161,-2 21-64,2 0 64,-1-21-64,-21 21 96,0 0 193,0 0 95,0 20-160,0-19-31,0-1-97,0 0-128,0-21-64,21 21 32,-21-21 32,21 0 32,0 0 0,0-21 32,0 0 0,-21 0 1,21-1 127,-21 22 32,0-20 128,0-1-191,0 0 31,-21 0-96,0 21-160,0-21 0,0 21-96,0 0-929,21 21-1505,0-21-5190</inkml:trace>
          <inkml:trace contextRef="#ctx0" brushRef="#br0" timeOffset="49203.4864">3606 5357 2530,'0'-21'224,"0"21"545,0-21 128,0 21 64,0 0 0,0 0-65,0 0-319,0 0-353,0 21 321,0 0 704,0 0-416,0 21-257,0 20-31,-22 2-129,22-1-160,-20 21-96,-2-21-63,2 21-1,20-22-96,-22-19 96,22-22-96,0 0-96,0 0-289,0-21-992,0 0-1410,0 0-640</inkml:trace>
        </inkml:traceGroup>
        <inkml:traceGroup>
          <inkml:annotationXML>
            <emma:emma xmlns:emma="http://www.w3.org/2003/04/emma" version="1.0">
              <emma:interpretation id="{643414F6-8D5C-4447-AE30-255C322894E3}" emma:medium="tactile" emma:mode="ink">
                <msink:context xmlns:msink="http://schemas.microsoft.com/ink/2010/main" type="inkWord" rotatedBoundingBox="23330,7150 24319,7133 24332,7885 23343,7902"/>
              </emma:interpretation>
              <emma:one-of disjunction-type="recognition" id="oneOf17">
                <emma:interpretation id="interp85" emma:lang="en-US" emma:confidence="1">
                  <emma:literal>test</emma:literal>
                </emma:interpretation>
                <emma:interpretation id="interp86" emma:lang="en-US" emma:confidence="0">
                  <emma:literal>tet</emma:literal>
                </emma:interpretation>
                <emma:interpretation id="interp87" emma:lang="en-US" emma:confidence="0">
                  <emma:literal>fest</emma:literal>
                </emma:interpretation>
                <emma:interpretation id="interp88" emma:lang="en-US" emma:confidence="0">
                  <emma:literal>fet</emma:literal>
                </emma:interpretation>
                <emma:interpretation id="interp89" emma:lang="en-US" emma:confidence="0">
                  <emma:literal>tat</emma:literal>
                </emma:interpretation>
              </emma:one-of>
            </emma:emma>
          </inkml:annotationXML>
          <inkml:trace contextRef="#ctx0" brushRef="#br0" timeOffset="50919.4893">4361 5756 4163,'0'0'1089,"0"0"-1281,22 21 384,-2-21 481,-20 21 192,42-21 0,-20 0-129,-2 0 1,2 0-192,20 0-193,-21 0-160,0-21-96,0 0 64,0 21-63,-21-21 31,0 0 0,0 0 0,0 21-32,0-21 32,0 0-64,-21 21 0,21 0-64,-21 0-64,0 21 32,21-21-32,-21 21 64,21 21-64,0-21 64,0 21-32,0-21 32,0 0 0,21 0-32,-21 0 64,21-1 0,21-20 32,-21 0 32,0 0-32,0-20-64,21-1 64,-21 0 0,0 0-32,0 0 32,0 21 33,-21-21-1,0 21 160,0 0 64,0 0 193,0 0-257,0 0-224,0 21-64,-21 0 32,21 0 32,-21 0-32,0 0 0,0-1 32,21 2 32,-21-1-64,0 0 64,21-21 0,-21 0 0,21 0 0,0 0-64,0 0-160,0 0-32,0-21 0,21 21 96,-21 0 0,21 0-1,0 0 97,-21 0-32,21 0 64,0 0 0,0 21-32,0-21 65,0-21-33,0 21 32,21-21 32,0-1-32,-21 2 32,21-1 96,-21-21 32,21 21 0,-21-21-63,0 0-65,0 0 32,0-21-128,-21 21 32,21 0 0,-21-1-32,0 2 32,0 20 32,0 0 32,0 21-64,-21 0 32,21 0-64,0 0-64,0 21 0,-21 0 32,0 20 96,21 2-64,-21 20 0,0 0 32,0 0-32,0 0 32,0 0-64,0-21 0,21 0-128,0-21-256,0-21-417,0 21-1025,0-21-2786</inkml:trace>
          <inkml:trace contextRef="#ctx0" brushRef="#br0" timeOffset="50061.4879">4572 5315 4868,'21'-21'64,"-21"0"32,0 21 705,0 0 32,0-21-129,0 21-95,0 0-321,0 0-95,0 21 255,0 0 577,-21 21-224,21 0-161,-21 0-287,21 42-65,-21-21-96,-22 21-96,23 0 32,-2 0-96,2-21 32,20-21-32,-22 0 0,22-21 0,0 0-32,0-21-64,0 0-512,0 0-1058,0 0-352,0-21-3459</inkml:trace>
          <inkml:trace contextRef="#ctx0" brushRef="#br0" timeOffset="51091.0896">4845 5651 6566,'0'0'64,"21"0"160,0 21 1730,21-21-289,21 0-768,21 0-480,0 0-225,0 0-160,21 0-1538</inkml:trace>
        </inkml:traceGroup>
      </inkml:traceGroup>
    </inkml:traceGroup>
    <inkml:traceGroup>
      <inkml:annotationXML>
        <emma:emma xmlns:emma="http://www.w3.org/2003/04/emma" version="1.0">
          <emma:interpretation id="{43945ED9-BCF9-452B-AC34-146D1EFAEF20}" emma:medium="tactile" emma:mode="ink">
            <msink:context xmlns:msink="http://schemas.microsoft.com/ink/2010/main" type="paragraph" rotatedBoundingBox="18348,8311 23107,8556 23052,9626 18293,93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C3F330-C64A-4B6B-B34D-564A1D53339C}" emma:medium="tactile" emma:mode="ink">
              <msink:context xmlns:msink="http://schemas.microsoft.com/ink/2010/main" type="line" rotatedBoundingBox="18348,8311 23107,8556 23052,9626 18293,9381"/>
            </emma:interpretation>
          </emma:emma>
        </inkml:annotationXML>
        <inkml:traceGroup>
          <inkml:annotationXML>
            <emma:emma xmlns:emma="http://www.w3.org/2003/04/emma" version="1.0">
              <emma:interpretation id="{E58E70D8-1EA6-4AB9-BC66-60E1B148D2AD}" emma:medium="tactile" emma:mode="ink">
                <msink:context xmlns:msink="http://schemas.microsoft.com/ink/2010/main" type="inkWord" rotatedBoundingBox="18348,8311 18994,8344 18956,9083 18310,9050"/>
              </emma:interpretation>
              <emma:one-of disjunction-type="recognition" id="oneOf18">
                <emma:interpretation id="interp90" emma:lang="en-US" emma:confidence="1">
                  <emma:literal>for</emma:literal>
                </emma:interpretation>
                <emma:interpretation id="interp91" emma:lang="en-US" emma:confidence="0">
                  <emma:literal>fur</emma:literal>
                </emma:interpretation>
                <emma:interpretation id="interp92" emma:lang="en-US" emma:confidence="0">
                  <emma:literal>fir</emma:literal>
                </emma:interpretation>
                <emma:interpretation id="interp93" emma:lang="en-US" emma:confidence="0">
                  <emma:literal>foe</emma:literal>
                </emma:interpretation>
                <emma:interpretation id="interp94" emma:lang="en-US" emma:confidence="0">
                  <emma:literal>far</emma:literal>
                </emma:interpretation>
              </emma:one-of>
            </emma:emma>
          </inkml:annotationXML>
          <inkml:trace contextRef="#ctx0" brushRef="#br0" timeOffset="52541.8922">-658 6975 5765,'20'20'192,"-20"-20"-224,0 0 1121,22-20 224,-2 20-288,22 0-352,0 0-225,-20 0-223,20 0-129,-21 0 32,21 20-128,-22-20 32,-20 22 0,22-22 32,-22 21 64,0-1-64,0-20 96,0 22-128,0-1 32,0-21-32,0 20-64,20-20 0,-20 0 128,0 0 33,0 0 63,22-20-128,-22 20 32,0-21-32,0 21 96,0-22 32,0 2 65,0 20-33,0-21-224,-22 21 32,22-22-64,-20 22-96,20 0-417,-22-20-576,22 20-1441,0 0-1955</inkml:trace>
          <inkml:trace contextRef="#ctx0" brushRef="#br0" timeOffset="52167.4915">-406 6554 1793,'0'0'1858,"0"0"-385,0 0 97,0-21-33,0 21-416,0 0-352,0-20-224,0-2-97,0 22-128,0-21-224,0 21-32,0-20 1,-21 20-1,21 0-32,0-22 0,0 22-64,-21 0 0,21 22-32,-21-22-1,21 0 1,0 20 0,-21 1 0,21 1-32,0-2 160,0 23 96,0 20 193,-22 0 63,22 0-96,0 21-159,0-1-33,0-20-64,0 0-32,0-20-32,0-23-32,0 1-96,0 1-161,0-22-287,0 0-673,0 0-801,0 0-4004</inkml:trace>
          <inkml:trace contextRef="#ctx0" brushRef="#br0" timeOffset="52822.6927">-197 7017 1665,'0'21'2530,"0"-21"-2049,0 20 352,0-20-97,0 22-447,0-22-97,0 0 32,0 21-32,0-21-96,0 0 65,0 0 63,0 0 224,0 0 833,0 0-63,0-21-546,0 21-191,0-22 63,0 2-63,22-1-161,-22-1-32,0 2 0,20-1-191,2-1-65,-2 22-97,2-20-159,20 20-1313,0 0-3780</inkml:trace>
        </inkml:traceGroup>
        <inkml:traceGroup>
          <inkml:annotationXML>
            <emma:emma xmlns:emma="http://www.w3.org/2003/04/emma" version="1.0">
              <emma:interpretation id="{04D6DA17-7652-4AE2-AD99-B4B14676E8BB}" emma:medium="tactile" emma:mode="ink">
                <msink:context xmlns:msink="http://schemas.microsoft.com/ink/2010/main" type="inkWord" rotatedBoundingBox="19757,8704 23090,8875 23052,9626 19718,9455"/>
              </emma:interpretation>
              <emma:one-of disjunction-type="recognition" id="oneOf19">
                <emma:interpretation id="interp95" emma:lang="en-US" emma:confidence="0">
                  <emma:literal>convergence</emma:literal>
                </emma:interpretation>
                <emma:interpretation id="interp96" emma:lang="en-US" emma:confidence="0">
                  <emma:literal>Convergence</emma:literal>
                </emma:interpretation>
                <emma:interpretation id="interp97" emma:lang="en-US" emma:confidence="0">
                  <emma:literal>convergences</emma:literal>
                </emma:interpretation>
                <emma:interpretation id="interp98" emma:lang="en-US" emma:confidence="0">
                  <emma:literal>convergent</emma:literal>
                </emma:interpretation>
                <emma:interpretation id="interp99" emma:lang="en-US" emma:confidence="0">
                  <emma:literal>Convergences</emma:literal>
                </emma:interpretation>
              </emma:one-of>
            </emma:emma>
          </inkml:annotationXML>
          <inkml:trace contextRef="#ctx0" brushRef="#br0" timeOffset="53961.4948">917 6869 4228,'0'0'1024,"0"-20"258,-21 20 63,21 0-384,0 0-321,-21 0-287,21 0 31,-21 0-128,21 0-127,-21 20-65,21-20 32,-21 22-32,0 19 64,21-19-64,-21 19 64,21-19-64,0 19-64,0-19-64,21-22 96,0 21 32,0-21 64,0 0 32,21 0-63,-21 0-1,21-21 96,-21 21 32,-1-22 0,2 2 32,-22 20 33,20-21-97,-20 21 0,0 0 64,0 0-96,0 0 1,0 0-161,0 0-96,-20 0-1,20 21 97,0-1-64,-22 2 64,22-1-64,0-1 32,22 1 0,-22-21-64,20 22 96,-20-22 0,22 0 96,-2 0 0,-20 0-32,22-22-32,-2 22 97,-20-21-65,0 21 96,0-20-96,0-1 0,0 21-96,-20-22-32,-2 2-32,22-1 64,-20 21 32,20 0 0,0-22 0,-22 22-32,22 0 0,0 0-161,22 0 33,-22 0 32,20-20 128,2 20 0,-2 0 0,22 0 0,-20 0 0,-1 0 64,0 0 0,0 0-64,0 0 32,-21 20 0,0-20 32,0 22 65,21-1-33,-21-21 64,-21 20-96,21 2 0,0-1-32,0-21-32,0 0 0,0 0 32,0 0 0,0 0 0,0 0 64,0 0-96,21-21-64,-21-1 64,21 2-64,0-1 0,0-1 32,0 2 32,0-1-32,-21 21 32,0 0 0,21 0-64,-21 0 96,0 21 96,0-21 32,0 20-96,0 2-32,0 19-32,0-19 0,0-1-32,0-21-256,21 20-321,-21 1-800,21-21-1762,-21 0-3651</inkml:trace>
          <inkml:trace contextRef="#ctx0" brushRef="#br0" timeOffset="54554.2957">1568 6975 7559,'0'-21'961,"0"21"-449,0 0 1,0 0-289,0 21 224,0-21 33,0 20-65,0 2-224,0-1 129,0-1-33,0 2-96,0-1 0,21-21-64,-21 20-32,0-20 0,21 0 65,-21 0-1,21 0 32,-21 0 64,21 0 64,-21-20-95,21-1 31,-21-1-32,21 2-128,-21-1-32,0-1 32,0 2-96,21 20 0,-21-21 0,0-1 0,0 22-128,0 0 64,0 0-128,21 0 128,-21 0 32,21 22 64,-21-22 32,21 0 0,0 0-32,0 0 0,21 21 32,-21-21-64,0 0 64,-21-21 64,21 21-64,0 0 1,-21-22-1,0 22 96,0 0-32,0-20-32,0 20 32,0-21-64,0 21-32,-21 0-32,21-22 64,-21 22-32,21 0-32,-21 22-128,21-1 32,0-1 96,0 2 0,0 19-96,0-19 160,0-1-160,21 21 96,-21-42 0,21 21 0,0-21-256,0 0-737,21 0-1506,-20 0-3586</inkml:trace>
          <inkml:trace contextRef="#ctx0" brushRef="#br0" timeOffset="54866.2963">2115 6995 5893,'0'0'0,"0"0"192,0 22 1025,0-22-96,0 21-192,0-21-320,0 20-97,0 2-191,0-22-33,0 21-64,0-21 64,0 0 65,0 0-33,0 0 417,0 0 96,0 0-257,0 0-352,0-21-96,20-1-31,-20 2 63,0-1-32,0-1-64,22 2 64,-22-1 32,20-1 0,-20 2 0,22 20-160,-2-21 0,2 21-96,-2 0-288,22 0-1442,0 0-3331</inkml:trace>
          <inkml:trace contextRef="#ctx0" brushRef="#br0" timeOffset="56660.2994">2576 6975 4195,'21'0'833,"-21"-21"-128,0 21 800,0 0-159,0-22-321,0 22-289,-21 0-95,0-20-193,21 20-159,-21 0-161,0 0-64,0 0-64,0 20 0,0-20-64,0 22 64,21-1-96,-21-1 64,21 2 0,0-1-65,0-21 33,21 20 64,0-20 32,0 0 33,0 0-1,0 0 32,0-20 64,0 20-64,0-21 64,0 21 128,-21-22 33,0 22 63,21-20 0,-21 20-191,0 0 95,0-21-64,0 21-128,0 0-96,0 21-128,0-1 128,-21 2 64,21-1 32,0 21-32,0-1-32,-21 23 32,21-1 64,-21 0-64,0 0 1,0 0-33,0 0-96,0 0-1,0-21 97,0-21 33,21-21-1,-21 21 96,21-21-96,-21-21-192,21 0-161,0-21-63,0-1-64,0 2-33,0-22-95,21 0 31,-21 21 225,21-1 192,0 23 64,0-1-64,0-1 64,0 2 96,0 20 96,0-21 96,0 21 0,21-22-31,-21 22-65,21-21-32,0 21-64,-21-20 0,21-1 0,-21-1 0,0 22 32,1-20 0,-2-1 32,-20 21 33,0-22 31,0 2-64,0 20 64,0-21-128,-20 21 32,-2 0-96,22-22 0,-21 22-64,21 22 0,-21-22-32,21 21 32,0-1 0,0 2 0,0-22 64,21 21 64,-21-1 32,21 2 0,1-22-96,-2 21 96,2-21-32,-2 0 32,22 0-32,-42-21 0,22 21 1,-2-22-33,2 22 64,-22-20-64,20 20 0,-20 0-32,0 0-64,22 0-32,-22 0 64,0 0 0,0 0 64,0 20 0,-22 2 32,22-1-32,0-21-32,0 20 0,0-20 0,0 21 0,0-21 0,0 0 64,0 0 64,22 0-32,-22-21-96,0 21 64,20-20-64,2-1 0,-2-1-96,-20 22 96,22-20-64,-22-1 64,20 21-64,-20 0 32,0 0 0,0 0-32,0 0-32,0 0 32,22 0 64,-22 21 64,0-1-64,0-20 0,0 22 0,0-1 32,0-21-64,20 0 32,-20 20 64,22-20-32,-22 0 32,20-20 0,2 20 0,-2 0-64,2-21 0,-2 21 0,2-22 0,-2 22 0,2 0 0,-2-20 0,2 20 0,-2 0 0,-20 0 32,22-21-32,-22 21 32,0 0 96,0 0 0,0 0 0,0 0 0,0 0-128,0 0-32,0 0-32,0 21 64,-22-21-64,22 20 32,0 2 32,22-22 0,-22 21 0,20-1 0,-20-20 64,22 0 0,-2 0 0,2 0 0,20 0-32,-22 0 33,2-20-33,-1 20 96,0-21-128,0-1 32,0 22 32,-21-20 0,21-1-32,-21 21 32,0-22 0,0 22-32,0-20-32,-21 20 0,21 0-32,-21 20-32,0 2 64,21-22-32,-21 21 64,21-1-64,0 2 64,0-1 64,42-1 96,-21-20-96,42 0-32,-1 0-64,2 0-256,40-20-1185,-20-23-8425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11-01-10T17:48:40.580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46 383 4,'0'0'23,"0"0"-2,0 0-4,0 0-4,0 0-3,0 17-4,5 13 0,-12 9 0,9 18 0,-8 6 0,5 20-1,-8-5-2,4 10 1,-2-17-2,0-1 0,3-14-1,-3-17-3,9-10-4,-2-29-14,0 0-10,14-33 0,-7-9 0</inkml:trace>
  <inkml:trace contextRef="#ctx0" brushRef="#br0" timeOffset="287">249 156 21,'0'0'23,"0"0"-1,0 29-10,-4-2-8,8 13 3,-10 7-2,12 20 2,-12 9-2,10 17 1,-13 3-1,13 8-1,-13-7 1,7-4-2,-1-7-1,1-21-4,4-11-5,-2-32-9,0-22-13,0 0 0,8-38-1</inkml:trace>
  <inkml:trace contextRef="#ctx0" brushRef="#br0" timeOffset="572">65 761 11,'17'-6'14,"25"12"-3,-2-6-13,-2-16-12,28 23-3</inkml:trace>
  <inkml:trace contextRef="#ctx0" brushRef="#br0" timeOffset="748">573 731 17,'-14'-9'25,"-10"6"-3,5 5-8,0 8 0,-6-3-5,8 14-2,-6-5-1,6 12-3,-5-4 0,4 8-1,3-4 0,4 1-2,6-4 0,3-2-1,4-8 1,-2-15 1,31 4-1,-10-15 0,3-6 1,2-6 0,0-1 0,-3-1 0,-4 1 0,-5 4 0,-14 20 0,14-17 0,-14 17 0,0 0-1,-4 28 1,3-5-1,2 5-1,3 3-1,1 4-1,0-3-7,6-8-14,8 4-7,-19-28 2,33 16-1</inkml:trace>
  <inkml:trace contextRef="#ctx0" brushRef="#br0" timeOffset="1150">719 743 20,'14'25'21,"-14"-8"-10,5 4-3,-5 9-3,0-2 0,5 9 0,0-8-2,-5 3 1,2-11 1,1-2-1,-3-19 1,0 0 0,0 0 0,21-14-1,-10-12 0,1-2-1,-2-4 0,9-1-2,-3 2-1,-6 1-1,2 12 0,-3-1 0,-9 19 0,0 0 1,18 4 1,-17 11-1,-4 3 1,8 6 0,-3-1 0,1 5 1,-3-7-1,4 2-1,-4-23 1,7 17 0,-7-17 0,26-22-1,-11-1 1,4-9 0,2-1 0,2-2-1,-2 4 0,-4 1 0,2 7-1,-19 23 1,12-15 0,-12 15 1,10 29-1,-11-4 0,6 3 1,-5 7 0,3-4-1,-1 1-3,9 1-10,2-2-17,-13-31 0,23 27 0</inkml:trace>
  <inkml:trace contextRef="#ctx0" brushRef="#br0" timeOffset="1684">1350 661 26,'0'0'29,"11"19"-2,-25 4-4,3 3-12,11 14-7,-5-1-2,2 5 0,1-2-2,-3-7-4,8-6-7,4-4-17,-7-25 0,19-9-1</inkml:trace>
  <inkml:trace contextRef="#ctx0" brushRef="#br0" timeOffset="1895">1420 336 32,'-4'-19'31,"4"19"2,-5-25-3,5 25-19,-12-19-21,12 19-19,9-16-3,-8 0 0,15 11 1</inkml:trace>
  <inkml:trace contextRef="#ctx0" brushRef="#br0" timeOffset="2101">1604 107 25,'0'0'27,"5"38"0,-2 2-11,-8 4-7,7 30 0,-9 3 0,10 20 0,-11-2-5,4-1-2,1-3-6,-3-7-25,1-35-1,19-14-1,-14-35 1</inkml:trace>
  <inkml:trace contextRef="#ctx0" brushRef="#br0" timeOffset="2729">1836 0 15,'0'0'26,"0"0"-1,10 23-6,-10 8-9,-1 9-6,6 22-1,-5 11 0,5 22 0,-8 8 0,3 5 0,-6-3-2,6-5 2,-1-16-2,-6-13 0,9-18-4,-9-20-9,7-33-16,0 0 0,1-16 0</inkml:trace>
  <inkml:trace contextRef="#ctx0" brushRef="#br0" timeOffset="2980">1775 621 12,'0'0'15,"18"0"-5,-18 0-1,33 14 0,-9-4-1,-2 6-2,-1 12 0,-7-2-1,4 11 1,-6-2-2,2 7 0,-7-7-2,3 2 1,0-9 0,9-6 0,-3-16 0,7-8 0,-4-14 1,1-3 1,-7-13 0,2 1-1,-11-8 1,3 8-3,-19-1 2,5 8-2,-11 1 1,-1 15-2,-3 1 0,-3 7 0,4 5-2,1 2 0,20-7 0,-25 23-1,25-23 1,-5 15 0,5-15 0,23 2 0,-6-7 0,4-2 1,5-2 0,-2-3-1,4 1 1,-2 1 0,-2 5 0,-1 5-1,-2 5 1,-4 9 0,-1 0 0,-3 7 0,0 1 0,-1 1 1,-4-2-1,-2-3 1,-6-18-1,14 24 1,-14-24-1,0 0 1,15-7-1,-3-12 0,6-6 1,2-4-1,5-3 0,1 3 0,-4-1-1,-3 9 1,-1 5-1,-18 16 1,24 9 0,-19 14 1,-5 10-1,0 12 2,0-1-2,4 8 2,-4-3-2,0-3-2,7-4-8,0-9-21,-7-33-1,19 12 1,-16-29 0</inkml:trace>
  <inkml:trace contextRef="#ctx0" brushRef="#br0" timeOffset="3702">2679 616 28,'0'0'29,"21"17"2,-26 8-9,0-3-12,3 19-4,-7-5-1,9 11-2,-8-5-2,4-3-5,8-8-10,4-13-16,-8-18 0,18-19-1</inkml:trace>
  <inkml:trace contextRef="#ctx0" brushRef="#br0" timeOffset="4063">2962 712 2,'0'0'28,"0"0"2,-26-21 1,26 21-13,-10-16-7,10 16-2,0 0-2,-33-12-1,33 12-2,-26 17-2,15 1-1,-4-1-1,4 4 0,-1 0 0,3 0 0,9 0-1,0-2 1,11-1-1,-11-18 1,12 26 0,-12-26 0,26 11 1,-10-15-1,-1-5 1,3-5-1,-8-1 1,9-3-1,-2 4 0,-17 14 0,21-21 0,-21 21-1,0 0 1,19 23-1,-15 0-4,-4-4-16,0-19-10,10 35-1,-10-35 1</inkml:trace>
  <inkml:trace contextRef="#ctx0" brushRef="#br0" timeOffset="4475">3184 698 24,'-2'40'25,"-10"-23"-2,7 4-12,5 9-3,-7-7-2,7 5 0,-3-11-1,6 3-1,-3-20 1,0 0 0,0 0-1,24-16 0,-13-9 0,8 1 0,-2-4 0,1 2-2,-5 1-1,1 6-1,-14 19 1,26-3 0,-26 3 0,16 34-5,-2-9-25,7 13-3,-6-17 2,22 13-1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0:46.5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23F2514-4D3B-4CF7-8F58-2DFCB6F6FA15}" emma:medium="tactile" emma:mode="ink">
          <msink:context xmlns:msink="http://schemas.microsoft.com/ink/2010/main" type="inkDrawing" rotatedBoundingBox="18990,2566 21070,2562 21071,2585 18991,2588" semanticType="underline" shapeName="Other">
            <msink:sourceLink direction="with" ref="{FB5ADB10-1225-49F2-ADC1-AAB948D0889B}"/>
          </msink:context>
        </emma:interpretation>
      </emma:emma>
    </inkml:annotationXML>
    <inkml:trace contextRef="#ctx0" brushRef="#br0">0 35 6726,'22'0'1217,"-22"0"-993,0 0-352,0 0 320,20 0 993,2 0 1,-2-20-258,22 20 1,0 0-32,42 0-160,0 0-257,1 0 129,20 0 64,0 0-129,0 0-64,21 0-319,-1 20 95,1-20-128,1 0-224,-1 0 192,0 0-64,-21 0 96,0-20-224,-21 20 64,21 0-32,-42 0-609,1 0-928,-2 0-1570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28:49.7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55F4F62-D527-4F8F-8429-2E5F43B69417}" emma:medium="tactile" emma:mode="ink">
          <msink:context xmlns:msink="http://schemas.microsoft.com/ink/2010/main" type="inkDrawing" rotatedBoundingBox="9812,5378 12354,5383 12353,5906 9811,5901" shapeName="Other"/>
        </emma:interpretation>
      </emma:emma>
    </inkml:annotationXML>
    <inkml:trace contextRef="#ctx0" brushRef="#br0">-5 503 320,'0'0'897,"0"-21"-129,0 21-31,0 0-96,0 0 63,0 0 161,0 0-64,0 0-160,0 0-225,0 0-128,0 0-32,0 0 161,0 21-1,0-21 97,0 0-97,0 0 1,22 0-65,-22 0 32,20 0-63,-20 0 31,22 0-64,-22 0-64,20-21-64,2 21-31,-2 0 31,-20 0-64,22 0 32,-2 0-64,2 0 0,-2 0 64,2 0-64,-2 0 32,2 0 0,-2 0 33,2 0 63,-2 0-64,2 0 0,-2-21 32,1 21 0,1 0-96,20 0 0,-42 0 0,20 0-64,2 0 65,-2 0 31,2 0-64,-2-21 32,2 21 64,-2 0-64,2 0 0,-2 0 32,2 0 32,-2-21-32,2 21 32,-2 0 65,2 0-97,-2 0 0,2-21-64,-22 21 32,20 0-64,-20 0 64,22 0-64,-2 0 96,-20-21-64,22 21 32,-22 0 0,20 0 0,2-21 32,-2 21-32,-20 0 32,22-21-64,-2 21 65,-20 0-33,22-21 0,-2 21-64,-20 0 64,22-21-32,-22 21 32,20 0-64,-20-21 0,22 21 96,-22-21-128,20 21 64,2-21-32,-22 21 0,20-21 64,-20 21-96,22 0 0,-22-21 192,20 21-128,-20-21 64,0 21-64,22 0-64,-22-21 32,0 21 32,0-21 0,20 21 0,-20 0-32,0-21 64,22 21-128,-22-21 64,0 21 0,0 0 128,21 0-256,-21 0 224,0-22-96,0 22 32,0 0 32,0 0-31,21-20-33,-21 20 0,0 0 0,0 0 160,0 0-288,0 0 128,0 0 32,0 0-32,0 0 32,0 0 32,0 0 64,0 0-256,0 0 160,0 0-32,0-21 128,0 21-288,0 0 160,0 0 0,0 0 0,21 0 0,-21 0 0,0 0 32,0 0-32,0 0 32,0-21 0,0 21-32,0 0 160,0 0-320,0 0 160,0 0 160,0 0-320,0 0 128,0 0-32,0 0-32,0 0-65,0 0 33,0 0 0,0 0 32,0 0 96,0 0 0,0 21 32,0-21-32,0 0 0,0 0 0,0 0-32,0 0 32,0 21-32,0-21 32,0 0-32,0 20 32,0-20 0,0 0 64,21 22-64,-21-22-64,0 0 64,0 21 0,21-21 64,-21 21-64,0-21 0,0 21-32,21-21 96,-21 21-96,0-21 0,0 21 64,0-21 0,21 0-64,-21 0 96,0 21-32,21-21-160,-21 0 288,0 0-256,21 21 96,-21-21 0,21 0 0,-21 21 0,0-21-64,21 0 64,-21 0 128,0 21-192,21-21 0,-21 21 160,21-21-32,-21 0-96,21 0 32,-21 0 128,0 21-160,21-21 32,-21 0-96,21 0 64,-21 0 32,21 21-32,-21-21 64,0 0-32,21 0 128,-21 21-256,21-21 160,-21 0-32,21 0 128,-21 0-128,21 0-160,-21 21 160,21-21 0,-21 0 96,21 0-96,0 21-64,-21-21 64,21 0 32,-1 0 64,2 21-192,-22-21 96,20 0-32,2 0 0,-22 0 32,20 21 32,-20-21-64,0 0 32,22 0 160,-22 0-256,20 0 224,-20 21-128,22-21-128,-2 0 128,-20 0 0,22 0 0,-2 0 0,-20 0 0,22 21 0,-22-21 0,20 0 0,-20 0 96,22 0-192,-22 0 192,21 0-192,-21 0 192,21 0-160,-21 0 32,21 21 96,-21-21-128,21 0 64,-21 0 160,21 0-288,0 0 96,-21 0 32,21 0 32,-21 0 0,21 0-96,-21 0 128,21 0-32,-21 0-32,21 0 0,-21 0 0,21 0-32,-21 0 64,21 0 64,-21 0-192,21 21 96,-21-21 128,21 0-256,-21 0 128,0 0 0,21 0 192,-21 0-256,21 0-32,-21 0 96,0 0 0,21 0-32,-21 0 32,0 0 0,21 0 0,-21 0 0,21 0 96,-21 0-192,0 0 160,21 0-32,-21 0-64,0 0-32,21 0 96,-21 0-64,0 0 64,21 0-64,-21 0-64,0 0-288,0 0-769,0 0-1634,0 0-8552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2:28.2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0 3331,'0'0'1505,"0"0"-32,0 0-351,0 0-226,0 0 354,0 20-1,0 1-384,0 1-289,0-1-127,0-1-225,0 2-160,0-1-64,0-21 96,0 0-32,0 0-448,0 0-1218,0 0-2242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2:51.2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4F9FB2C-1F99-4226-8646-06FED47056F4}" emma:medium="tactile" emma:mode="ink">
          <msink:context xmlns:msink="http://schemas.microsoft.com/ink/2010/main" type="inkDrawing" rotatedBoundingBox="13966,4011 14912,6384 12583,7312 11637,4940" hotPoints="14272,4678 14328,6687 12319,6742 12264,4734" semanticType="enclosure" shapeName="Square">
            <msink:sourceLink direction="with" ref="{E1DD4935-70AD-4DCE-8D54-C0296FDB84EB}"/>
            <msink:sourceLink direction="with" ref="{DB47D240-226C-4B3E-8DC1-1DA110C9FE7F}"/>
          </msink:context>
        </emma:interpretation>
      </emma:emma>
    </inkml:annotationXML>
    <inkml:trace contextRef="#ctx0" brushRef="#br0">1260 44 128,'0'0'1505,"0"0"129,0 0-353,0 0 64,0 0-32,0 0-256,0 0-96,0 0-32,0 0-352,0 0-65,-21 0-192,21 0-31,-21 0-97,0 0-128,0 0 96,0 0-64,0 0-32,-21 22 0,21-22-32,-21 0 64,0 0-64,21 0 33,-21 0-65,0 0 32,0 21-32,-20-21 64,20 0-64,-22 0 32,2 0 32,-2 0-32,1 0-32,21 20-32,-21-20 64,21 0-32,-21 0-32,21 0 64,21 0 32,-21 0-96,21 0 64,0 0-32,0 0 32,0 0 0,21 0 0,-21 0-32,21 0 0,0 0 0,0 0-32,-21-20 32,21 20-32,0 0 0,0 0 32,0 0 0,0 0-64,-21 20 64,21-20-96,0 0 32,0 0 0,-21 0-1,21 0 1,0 22 32,0-22 0,0 21-64,0-21 32,0 20 0,0 2 64,21 19 128,-21 2-32,0-1 65,21 21-33,-21 0-96,0 21 64,0 0-96,0 21 64,0-22-32,0 2 32,0-1-64,21 0 32,-21 0 0,0 0 0,0 0 0,0 0 0,0-21-32,21 0-32,0 0 96,-21 0-64,21-21 32,-21 21-32,21-20-32,-21-2-64,21 1 32,-21 1 32,0-22 32,21-1-64,-21-20 32,0 0-64,0 0 96,0 0 0,0 0 0,0 0-64,21 0 32,-21-20-32,21 20 32,-21 0 32,21 0-97,0 0 97,0 0 0,0 0 65,0 0-1,0 0 32,21 0-32,0 0 64,0 0 32,21 0 0,1-21-128,-22 21 32,20 0 0,2 0-64,-2 0 32,-20 21 0,0-21 32,21 20-96,-21-20 96,0 0-96,0 22 64,0-22 0,0 0-32,0 0 0,0 0 0,21 0-32,-21 0 32,1 0 0,-1 0-32,0 0 32,-22 0 32,22 21-32,-20-21 0,20 0 32,-22 0-64,2 0 32,20 0 32,0 0-32,-22-21 0,2 21 33,20 0-33,-22 0-33,2 0 1,20 0 32,-22 0 0,2 0 0,-2 21 0,2-21 32,-22 0 1,20 0-33,2 0 0,-2 0 0,2 0 32,-22 0-32,20 0 96,-20 0-96,0 0 32,22 0 0,-22-21-32,0 21 32,0 0-32,0 0 0,20 0 128,-20 0-96,0 0 64,0-22-32,0 22-32,0-20 0,0-1 0,22-1 32,-22-19-32,0 19-32,0-19 224,20-2 33,-20-20-97,0 21-32,0 1-32,0-22-96,0 21 64,0-22-96,-20 1 64,20 0-32,0 0 32,0 21 0,0-21 32,0 0 0,-22 21-32,22-21-32,0 0 32,0 21-32,-20 0 32,20 0-32,0-21 0,0 21 0,0 0-64,0 0 96,0 0-64,0 0 32,0 21 32,0 0-32,0-21 0,0 21 0,0 0 0,0 0-32,0 0 32,0 0 0,0 0-32,0 0 32,20 0 0,-20 21-32,0-22 64,0 2-32,0 20-32,0-21 96,0 21-64,0 0 0,0-22 32,0 22-32,0 0 0,0 0-32,-20-20 32,20 20-32,0 0 32,0 0 0,-22-21 0,22 21 32,-20 0-32,20-22 0,-22 22 0,22 0 0,0-20 0,-20 20 0,20 0 0,-22-21-64,2 21 32,-2 0 32,22 0-64,-42 0 32,22 0 32,-2-22-32,2 22 64,-22 0 0,20 0-32,-20-20-32,22 20 32,-22 0 0,20 0 0,-20 0-32,0-21 32,22 21-32,-22 0 64,0 0-64,20 0 32,-20 0 0,22 0 32,-23 0-32,22 0-32,0 0 32,0 0-64,-21 0-32,21 0 64,0 0 0,0 21 32,21-21 0,-21 0 0,0 0 0,21 0 32,0 0 0,0 0-32,0 0 0,-21 0 32,21 0-32,0 0-96,0 0-256,0 0-994,-21 0-992,21 0-2723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2:59.8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0-1 3587,'0'0'1377,"0"0"-992,21 0 1504,-21 0-223,21 0-641,0 0-449,0 0-287,0 0-65,0 0-128,0 0-64,21 0 32,-20 0-224,-22 0-769,20 0-865,2 0-1921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2:43.6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C9AE5F6-700C-41EA-8897-6B47BBDD4F83}" emma:medium="tactile" emma:mode="ink">
          <msink:context xmlns:msink="http://schemas.microsoft.com/ink/2010/main" type="writingRegion" rotatedBoundingBox="11955,3952 13236,3952 13236,4667 11955,4667"/>
        </emma:interpretation>
      </emma:emma>
    </inkml:annotationXML>
    <inkml:traceGroup>
      <inkml:annotationXML>
        <emma:emma xmlns:emma="http://www.w3.org/2003/04/emma" version="1.0">
          <emma:interpretation id="{18E32F2E-A4DF-4CB4-904A-878F480E60B7}" emma:medium="tactile" emma:mode="ink">
            <msink:context xmlns:msink="http://schemas.microsoft.com/ink/2010/main" type="paragraph" rotatedBoundingBox="11955,3952 13236,3952 13236,4667 11955,4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39D916-A971-46D1-8444-9B6E603A5E4B}" emma:medium="tactile" emma:mode="ink">
              <msink:context xmlns:msink="http://schemas.microsoft.com/ink/2010/main" type="line" rotatedBoundingBox="11955,3952 13236,3952 13236,4667 11955,4667"/>
            </emma:interpretation>
          </emma:emma>
        </inkml:annotationXML>
        <inkml:traceGroup>
          <inkml:annotationXML>
            <emma:emma xmlns:emma="http://www.w3.org/2003/04/emma" version="1.0">
              <emma:interpretation id="{B9137918-D526-48C1-A012-A301351CEE7C}" emma:medium="tactile" emma:mode="ink">
                <msink:context xmlns:msink="http://schemas.microsoft.com/ink/2010/main" type="inkWord" rotatedBoundingBox="11955,3952 13236,3952 13236,4667 11955,4667"/>
              </emma:interpretation>
              <emma:one-of disjunction-type="recognition" id="oneOf0">
                <emma:interpretation id="interp0" emma:lang="en-US" emma:confidence="0">
                  <emma:literal>7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&gt;</emma:literal>
                </emma:interpretation>
                <emma:interpretation id="interp4" emma:lang="en-US" emma:confidence="0">
                  <emma:literal>2</emma:literal>
                </emma:interpretation>
              </emma:one-of>
            </emma:emma>
          </inkml:annotationXML>
          <inkml:trace contextRef="#ctx0" brushRef="#br0">-482-1260 832,'0'0'417,"0"0"-97,0 0 225,0 0 287,0 0-319,0 0-193,0 0-32,0 0-160,0 0 161,0 0 191,0 0 33,21 0 159,-21 0-63,0 0-1,21 0 1,-21 0 0,21 0-129,0 0-192,0 0 1,0-22-65,21 22 96,-21 0-32,21 0-191,0 0-1,-21 0-32,21-21 0,-21 21 96,21 0-128,-21 21 0,0-21 0,21 0 0,-21 0 32,21 0 96,-21 0 161,21 0 63,0 0-192,0 0-96,0 0 64,-21 0-96,21 0 0,-20 0-32,-2 0-32,2 0 0,-2 0 0,22 0 32,-20 0 1,-2 0 31,-20 0-64,22 0 0,-2 0 32,1 0-32,-21 0 0,21 0 32,-21 0-32,0 0-64,21 0 96,-21 0-64,0 0 32,21 0 0,-21 0 32,0 0-64,0 0 64,0 0 0,0 0 64,0 0 0,0 0 0,0 22 32,0-22-96,0 0 0,0 0-32,0 0-128,0 0 96,0 0 0,0 20 32,0 1 0,0-21 0,0 22 32,0-2-32,0 23 32,0-22-64,0-1 64,-21 1 0,21 1-32,0 19 0,0-19 32,0 19-64,0-19 32,0 19 32,-21-19 0,21 19-32,0 2 0,0-1-96,0-1 32,0-19 64,0-1-32,0-21 64,0 20-64,0-20 64,0 0-64,0 0 64,0 0 0,0 0 32,0 22 32,0-22 0,0 0 64,0 0 0,0 0-160,-21-22 97,21 22 31,0 0-128,-21 0 32,21-20-32,-20 20 96,20-21-96,-22-1 32,22 22-32,-20-20 32,20-1 32,0 21-32,-22-22 32,22 22 0,0-20 32,0 20-64,0 0-32,0 0-128,0 0-32,0 0-160,0 0 224,0 20 96,22-20 0,-22 22 64,20-1-64,-20-1 32,22 2 0,-22-1 32,20-1-96,-20-20 64,21 22-32,-21-22 0,0 0 64,21 0-32,-21 21-32,0-21 64,0 0 0,21 0-32,-21 0 64,0 0-32,21-21-32,-21 21-32,21-22-32,0 22 64,-21 0-32,21-20 0,0 20-32,0-21-32,0 21-352,0-22-545,0 2-1506,0 20-8005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3:30.8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AADEA96-FA17-4B9D-9FF8-89C9E55D9C50}" emma:medium="tactile" emma:mode="ink">
          <msink:context xmlns:msink="http://schemas.microsoft.com/ink/2010/main" type="inkDrawing" rotatedBoundingBox="11610,9170 14789,9362 14669,11358 11489,11165" hotPoints="14534,9212 14677,11042 11785,11269 11641,9439" semanticType="9" shapeName="Rectangle">
            <msink:sourceLink direction="with" ref="{DB77847A-CE09-40A4-99ED-B4B88627C8C0}"/>
            <msink:sourceLink direction="with" ref="{38A75178-491F-4F9C-AAA4-684680DF240B}"/>
          </msink:context>
        </emma:interpretation>
      </emma:emma>
    </inkml:annotationXML>
    <inkml:trace contextRef="#ctx0" brushRef="#br0">1825 62 3299,'0'-20'1089,"0"20"-32,0 0 192,0 0-128,0 0 32,0 0-352,0 0-33,0 0-159,0 0-128,-21 0-97,21 0-160,0 0 0,-21 0-160,0 0 64,0 0-95,0 0 31,0 0-32,0 0 32,-21 0 32,21 0 0,-21 0 224,0 0-96,21 0-96,-21 0-63,0 0-1,0-21 0,-21 21-32,21 0-32,-20 0 32,-2 0-32,1 21 0,0-21 0,0 20 0,0-20 96,21 0-128,-21 22 64,22-22-32,-22 0 0,0 0 0,21 0 32,-21 0-32,0 0 0,0 0-64,21 0 96,-21-22 0,21 22-64,0 0 32,0 0-96,0 0 160,20 0-64,-20 0-64,42 0 64,-20 0-32,-2 0-32,22 22 64,-20-22-64,20 21-65,0-21 65,0 20-32,0-20 32,0 22 0,0-1 32,0 21 0,20-21 32,-20 21-32,22 21 32,-22 0 0,20 0 32,-20 21 0,22 21-32,-22 0 0,0-1 32,20-19 64,-20 20-96,22-21 32,-22-21-32,20 22 32,-20-44-32,0 22 0,22 0 32,-22-20-32,0-2 32,20 1-32,-20 21 0,0-20 0,0-2 0,22 1 64,-22-21-96,0 1 0,20-1 32,2-1 0,-22-20 32,20 0-32,2 0 129,20 0 31,-21 22 32,21-22-32,0 0-64,0 0 0,0 0-96,0 21 64,0-21-64,0 0 96,0 20-64,0-20 0,0 0 0,-1 22 0,22-22 33,-21-22-33,21 22-32,0-20 32,0 20-32,-21 0 32,22 0-32,-22 0-32,0 0 32,0 0 32,-1 0-32,1 20 0,0-20 32,-21 0-32,21 0 32,0 0 32,-21 0-64,21 0 32,0-20-32,0 20 0,-21 0 0,21 0 0,0 0 0,-21 0 0,21 0 0,0 0 32,-20 0 0,20-21-32,0 21 0,20 0 0,2-22 64,-22 22-96,20-20 32,1 20 0,-21 0 32,20 0-64,-20 0 32,0 0 0,0 0-32,0 0 32,0 0 32,0 0-32,-20 0 32,20 0-32,-1 0 32,-19 0-32,20 0-32,0 0 64,-22 0-64,22 0 64,-20 0-32,20 0-32,-22 0 64,-20-21-64,22 21 64,-2 0 32,-20 0 0,0 0 96,0 0 32,0-22-160,0 1-64,0 1 64,0-23-64,0 1 64,0 21-64,0-21 64,0 0-64,0 0 32,0 0 0,0 1 32,0-23-64,0 22 32,-20-21 0,20 0 32,-22 0 0,22 0-32,-20 0 32,20-21-32,-22 20-32,22-19 32,-20 20 32,-2 21-64,22-21 64,-20 21-32,20 21 0,-22-21 0,22 0 0,0 21 0,0-21 0,-20 21 0,20-21 65,0 21-65,-22-21-65,22 21 65,-20 0 0,20 0 0,0 0 0,-22 21 0,22-21 0,0 21 0,0 0 0,0-21 0,-20 21-32,20 0 32,0 0 0,0-22-64,-22 22 64,22 0 0,-20 0 0,20 0-64,-21-20 32,-1 20 32,2 0 0,-22 0-32,20 0 32,2 0 32,-22 0-32,20 0 0,-20-21 32,22 21-64,-22 0 64,20 0-32,-20-22 0,0 22 0,22-20 0,-21 20-32,-1 0 32,20 0 0,-20 0 0,22 0 0,-22 0 0,20 0 64,-20-21-64,22 21 32,-2 0 0,2 0-64,-2 0 64,2-22-32,-2 22 0,1 0-32,0 0 32,21 22-32,-21-22 64,0 0-64,0 0 64,21 0-32,-21 0 64,21 0-32,-21 0 1,21 0 31,-21 0 0,21 0 0,0 0-128,-21 0 64,21-22-32,0 22-353,0 0-351,0 0-706,-21 0-3106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3:44.4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B3893D8-4E6E-4BCC-9B9C-1E282CE4F78C}" emma:medium="tactile" emma:mode="ink">
          <msink:context xmlns:msink="http://schemas.microsoft.com/ink/2010/main" type="inkDrawing" rotatedBoundingBox="11824,11993 14704,11860 14788,13679 11908,13812" hotPoints="14665,11910 14736,13644 11919,13759 11848,12025" semanticType="enclosure" shapeName="Rectangle">
            <msink:sourceLink direction="with" ref="{C84DB81A-2BF9-4C38-9BAD-621CF8ED5941}"/>
            <msink:sourceLink direction="with" ref="{AA1B1A6F-3D30-4611-9E15-EB3130610084}"/>
          </msink:context>
        </emma:interpretation>
      </emma:emma>
    </inkml:annotationXML>
    <inkml:trace contextRef="#ctx0" brushRef="#br0">1555 104 2370,'0'-21'961,"0"21"-129,0 0 450,0 0-65,0 0 128,0 0-224,0 0-384,0 0-257,0 0-255,-21 0-65,0 0-64,0 0 32,0 0-32,-21 21-32,21-21 32,-21 0 0,0 0 64,0 0-32,0 0-63,-21-21-1,1 21 0,-2 0 32,2 0-32,-2 0-32,1 0 32,-21 0-64,21 0-32,-21 0 64,21 0-32,0 0 64,0 0-64,21 0 96,-21 0-96,0 21 0,21-21 0,0 21 0,0-21 0,0 0 32,21 21 0,0-21 64,-1 0-32,2 0 32,20 0-64,0 0 32,-22 0-64,22 0 65,0 0-65,0 0-97,0 0-63,0 0 32,0 0 64,0 21 96,22 0 0,-22 0 96,0 21-32,20 0 0,-20 21 97,0 0-65,22 21 32,-22 0-32,0 0 0,0 21-96,21-20 64,-21-2-32,0 1-32,0 1 0,0-2 0,0-19 0,0-23 0,0 23-32,0-23 0,0 22 0,0-20 0,0-1 0,0-1 0,0 2 33,0-23-66,0 2 33,21-1-32,-21-21 32,0 21 0,21-21 32,-21 0-64,21 0 64,0 21 33,0-21-1,21 0 64,-21 0-64,21 21 96,0-21-128,0 0 32,21 21 0,-21-21-32,0 0 64,21 21-128,-21-21 64,0 0 0,0 21 0,21-21-32,-21 0 32,0 0 64,21-21-64,-21 21 0,0 0 0,22-21-32,-22 21 33,-1 0-1,-20 21 32,21-21 64,-21 0 0,21 0-32,0 21 0,-21-21-64,21 21 32,0-21 32,0 0-32,0 0 64,21 0-32,-21-21 1,0 21-65,22 0 64,-22 0-96,0-21-64,20 21 64,-20 0 64,0 0-64,0 0 32,0 0-64,22 0 96,-22 0-64,0 0 0,0 0 0,0 0 0,20 0 32,-20 0 0,22-21 0,-22 21-64,0 0 64,21-21-32,-21 21 0,-22 0 0,22 0 0,0 0 0,-20-21 0,-2 21 0,22 0 0,-20 0 32,-2 0 0,2-21-64,-2 21 64,2 0 0,-22-21-32,0 21 64,20 0 0,-20-21 0,0 21-64,0-22 96,0 22-96,0-20 0,0-1 0,0-21 32,0 21-64,0-21 160,0-21-224,0 20 128,0 2 0,-20-1 160,20-1-320,0 2 256,-22-2 65,22-20-1,-20 21-96,20-21 0,-22 22-96,22-22 0,0 0 64,-20-1-160,20 1 64,0-21 128,0 42-32,0-21-224,0 0 128,0 21 32,0 0 32,0 0 0,0 22-32,0-23-32,0 1 192,0 0-320,-22 0 160,22 21-32,-20-21 32,20 21-32,-22 0 32,2 0 0,20 21 128,-22-21-160,22 21-128,-20 0 128,20 0-32,-22 0 192,22-21-256,0 21 128,-20 0-64,20 0 64,0 0-32,-22 0-32,22 0 32,-20 0 0,-2 21 32,2-21 32,-2 0-32,2 0 96,-23 0-224,23 0 96,-22 0 96,0 21 32,20-21-192,-20 0 96,0 0 128,0 0-256,0 0 128,22 0 0,-22 21 0,0-21 0,20 0 0,-20 0 0,0 0 0,22 21 32,-2-21-64,-20 0 32,22 0 32,-2 0-32,2-21 0,-2 21 0,2 0 0,-2 0 0,2 0 32,-2 0-64,2 0 0,-2 0 32,1 0 0,0 0 32,0 0-64,0 0 32,0 0 0,0 21 0,21-21 0,-21 0 0,0 0-32,0 0 64,21 0-32,-21 0-32,0 0-97,21 0-95,-21 0-160,21 0-321,-21 0-512,21 0-1025,0 0-2787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3:55.7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A0D541A-F4B8-40D5-9103-43E77F880020}" emma:medium="tactile" emma:mode="ink">
          <msink:context xmlns:msink="http://schemas.microsoft.com/ink/2010/main" type="inkDrawing" rotatedBoundingBox="11640,14609 14763,14851 14627,16610 11504,16368" hotPoints="14453,14768 14545,16276 11722,16447 11631,14939" semanticType="9" shapeName="Rectangle">
            <msink:sourceLink direction="with" ref="{BF6E7DD5-F63E-4B54-B82A-96D957B98E71}"/>
            <msink:destinationLink direction="from" ref="{6F072827-77A3-4949-95D5-FAD33290C598}"/>
            <msink:destinationLink direction="with" ref="{1BD0E7EA-4284-4486-B5C5-FDABA3D0483A}"/>
          </msink:context>
        </emma:interpretation>
      </emma:emma>
    </inkml:annotationXML>
    <inkml:trace contextRef="#ctx0" brushRef="#br0">1863 2 160,'0'0'0,"21"21"128,-21-21 160,0 0 481,0 0 256,0 0 160,0 0 384,0 0 33,0 0-225,0 0-416,-21 0-256,21 0-129,-21 0 33,0 0-33,0 22-159,0-22-161,0 0-32,0 0-128,-21 0 0,21 0-64,-21 0 33,21 0-1,-21 0-32,0 20 64,0-20-96,-21 0 32,21 0-32,-21 21-32,21-21 64,-20 0-32,20 22 32,-22-22-32,22 0 0,-21 0 0,21 0 32,0 0-32,0 0 0,-21 0 0,21 0 0,0 0 0,0 0 0,0 0 0,0 0 0,-21 0 0,21 0 0,0 0 0,0 0 0,0 0 0,0 0 0,21 0 0,-22 0 0,23 0 0,-2 0 0,2 0 0,-2 0 32,2 0-64,-2 0 32,2 0 0,-2 0 0,2 0 0,20 20 0,-22-20-64,22 0 64,-20 0 0,20 21-32,-22-21-64,22 22 96,0-22-96,0 20 64,0 1-33,0-21 33,0 22 32,0 19 32,0-19 65,0 19-1,22 1 96,-22 1-96,0 20 64,20 0-32,-20 0 0,0 0-32,22 21-64,-22-21 32,0 0-96,20 0 97,-20 0-33,0 0 0,0-22 32,0 22-32,0 0 0,0-20 0,0-1 32,0 0-32,0 0 0,0 0-32,0-21 0,0 21 0,22-21 32,-22 0-64,0 0 32,0 0 0,20-21 0,-20 21 0,0-21 0,22 0 0,-2 21 0,2-21 32,-2 0 0,2 0 0,20-21-32,0 21 32,0-21-32,0 21-32,0 0 96,0 0-32,21 0-64,-21 0 64,21 0-32,-21 0 32,21-21-32,0 21-32,0 0 96,0-21-96,0 21 64,0 0-96,0 21 128,1-21-96,-2 0 64,-20 0-32,21 21 0,-21-21 32,21 0-32,-21 0 0,0 0 0,21 0 0,-21 0 0,0 0 0,21 0 0,-21 0 0,0 0 0,21 0 0,-21 0 0,0 0 0,-20 0 0,20 0 0,0 21 0,0-21 64,0 0-96,0 0 64,0 0-32,0 0 32,0 0-32,20 0-32,-20 0 64,0 0-32,0 0-32,0 0 32,0 0 32,0 0-64,0 0 64,1 0-64,-1 0 32,-22 21 0,22-21 0,0 0 32,-20 0 0,-2 0-96,22 0 128,-20 0-32,-22 0-32,20 0 0,-20 0 0,0 21 96,0-21 65,0 0 31,0-21-128,0 21-64,0-21 0,-20 21 32,20-21-64,0-21 32,0 0-32,0 0 32,-22 0-32,22 0 32,0-21-32,0 21 96,0-1-32,-20-20-32,20 22 0,-22-1-32,2-21 64,20 20-32,-22 2 0,2-22 0,20 20 0,-22 2-32,22-22 32,0 21 0,0-21 0,0 20 32,0 2-32,0 19 0,0-19 0,-20 19 0,20 2 64,-22-1-32,22-22-64,-20 23 64,20-2-32,-22-19 0,2-2-32,20 23 32,-21-2 0,-1 1 0,22 1 32,-20-2-64,-2 22 0,2 0 0,-2-21 32,2 21 0,-2 0-64,2 0 64,-2 0 32,2 0-32,-2 0 0,2-20 0,-22 20 0,20 0 32,2 0-32,-2 0 0,2-22-32,-22 22 64,20 0-96,2 0 32,-2 0 96,-20 0-96,22 0 32,-22 0 0,20 0 0,-20 0 32,0 0-32,22 0 0,-22 0 0,0 0 0,20 0 0,-20 0 0,21 0-32,0 0 32,0 0-32,-21 0 32,21 22-32,21-22 64,-21 0-32,21 0 64,-21 0-32,21 0-96,0 0-385,0 0-448,0-22-1024,0 22-2436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818.10742" units="1/in"/>
          <inkml:channelProperty channel="Y" name="resolution" value="5075.43359" units="1/in"/>
          <inkml:channelProperty channel="F" name="resolution" value="0" units="1/dev"/>
        </inkml:channelProperties>
      </inkml:inkSource>
      <inkml:timestamp xml:id="ts0" timeString="2011-01-10T20:33:48.4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F6E7DD5-F63E-4B54-B82A-96D957B98E71}" emma:medium="tactile" emma:mode="ink">
          <msink:context xmlns:msink="http://schemas.microsoft.com/ink/2010/main" type="writingRegion" rotatedBoundingBox="12036,15382 14284,15372 14287,16065 12039,16075">
            <msink:destinationLink direction="with" ref="{6A0D541A-F4B8-40D5-9103-43E77F880020}"/>
          </msink:context>
        </emma:interpretation>
      </emma:emma>
    </inkml:annotationXML>
    <inkml:traceGroup>
      <inkml:annotationXML>
        <emma:emma xmlns:emma="http://www.w3.org/2003/04/emma" version="1.0">
          <emma:interpretation id="{ADF69E6E-50EF-494C-A45A-3E32CDC10534}" emma:medium="tactile" emma:mode="ink">
            <msink:context xmlns:msink="http://schemas.microsoft.com/ink/2010/main" type="paragraph" rotatedBoundingBox="12036,15382 14284,15372 14287,16065 12039,160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485ECA-F19D-4D5C-920F-843F96F38DA3}" emma:medium="tactile" emma:mode="ink">
              <msink:context xmlns:msink="http://schemas.microsoft.com/ink/2010/main" type="line" rotatedBoundingBox="12036,15382 14284,15372 14287,16065 12039,16075"/>
            </emma:interpretation>
          </emma:emma>
        </inkml:annotationXML>
        <inkml:traceGroup>
          <inkml:annotationXML>
            <emma:emma xmlns:emma="http://www.w3.org/2003/04/emma" version="1.0">
              <emma:interpretation id="{4E58A96B-4B04-4FE2-AE00-B59C4170632F}" emma:medium="tactile" emma:mode="ink">
                <msink:context xmlns:msink="http://schemas.microsoft.com/ink/2010/main" type="inkWord" rotatedBoundingBox="12036,15382 12455,15380 12459,16073 12039,16075"/>
              </emma:interpretation>
              <emma:one-of disjunction-type="recognition" id="oneOf0">
                <emma:interpretation id="interp0" emma:lang="en-US" emma:confidence="1">
                  <emma:literal>Pin</emma:literal>
                </emma:interpretation>
                <emma:interpretation id="interp1" emma:lang="en-US" emma:confidence="0">
                  <emma:literal>Pan</emma:literal>
                </emma:interpretation>
                <emma:interpretation id="interp2" emma:lang="en-US" emma:confidence="0">
                  <emma:literal>Pen</emma:literal>
                </emma:interpretation>
                <emma:interpretation id="interp3" emma:lang="en-US" emma:confidence="0">
                  <emma:literal>Pins</emma:literal>
                </emma:interpretation>
                <emma:interpretation id="interp4" emma:lang="en-US" emma:confidence="0">
                  <emma:literal>pin</emma:literal>
                </emma:interpretation>
              </emma:one-of>
            </emma:emma>
          </inkml:annotationXML>
          <inkml:trace contextRef="#ctx0" brushRef="#br0">-377 10715 288,'0'0'1057,"0"20"-64,0-20-193,0 22 129,0-22 64,0 0 0,0 0 96,-21 0 225,21 0-514,0 0-223,0-22-161,0 2-128,0-1-95,0-21 63,0-1-96,0 2 0,0-22-96,0 21-64,0-21 64,21 20 32,-21 2-32,21 20-31,-21-21 31,21 21 0,0-21-32,0 21 32,0-1-64,0 22-64,-21-20 0,21 20 32,0 0-32,-21 20 64,21 2 0,-21-1 32,21-1 32,-21 2 0,0-1 32,0-1 32,0 2-32,-21-1 0,0-1 96,0 1-128,21-21 0,-42 22 32,21-22-31,0 0-194,0 0-447,-21 0-1058,42-22-992,-21 22-1250</inkml:trace>
          <inkml:trace contextRef="#ctx0" brushRef="#br0" timeOffset="405.6007">-230 10694 4356,'0'0'2690,"0"0"-1473,0 0-352,0 0-256,0 0-97,0 0 33,0 21-129,0-1-192,0 2-31,0-1-65,0 0 32,0-21-128,0 21-32,0-21 0,21 0-417,-21 0-832,0-21-1666</inkml:trace>
          <inkml:trace contextRef="#ctx0" brushRef="#br0" timeOffset="577.201">-209 10546 6277,'21'-20'1282,"-21"20"-610,0 0-319,0 0-257,0 0-96,0-21-32,0 21-513,0 0-1281,21 0-1889</inkml:trace>
          <inkml:trace contextRef="#ctx0" brushRef="#br0" timeOffset="936.0015">-104 10631 2049,'0'21'2403,"0"-1"-1314,0 2 96,0-22-128,0 21-449,0-1 65,0-20-321,0 22-191,0-22-65,0 21 0,0-21-32,0 0 32,0 0 128,0 0 225,0 0-129,21-21-160,-21-1-160,0 2 64,21-1-64,-21-1 0,0 2 0,21 20 64,-21-21 32,21 21-96,-21-22 128,0 22-64,0 22 161,21-1 63,-21-1-96,0 2-32,0-1-32,0-1-64,0 2 0,21-1-384,-21 0-1057,0-21-2211</inkml:trace>
        </inkml:traceGroup>
        <inkml:traceGroup>
          <inkml:annotationXML>
            <emma:emma xmlns:emma="http://www.w3.org/2003/04/emma" version="1.0">
              <emma:interpretation id="{EC5A2E57-ECD4-41BF-8E48-5B84D445598D}" emma:medium="tactile" emma:mode="ink">
                <msink:context xmlns:msink="http://schemas.microsoft.com/ink/2010/main" type="inkWord" rotatedBoundingBox="12835,15592 13109,15590 13110,15947 12837,15949"/>
              </emma:interpretation>
              <emma:one-of disjunction-type="recognition" id="oneOf1">
                <emma:interpretation id="interp5" emma:lang="en-US" emma:confidence="0">
                  <emma:literal>To</emma:literal>
                </emma:interpretation>
                <emma:interpretation id="interp6" emma:lang="en-US" emma:confidence="0">
                  <emma:literal>T</emma:literal>
                </emma:interpretation>
                <emma:interpretation id="interp7" emma:lang="en-US" emma:confidence="0">
                  <emma:literal>TO</emma:literal>
                </emma:interpretation>
                <emma:interpretation id="interp8" emma:lang="en-US" emma:confidence="0">
                  <emma:literal>TV</emma:literal>
                </emma:interpretation>
                <emma:interpretation id="interp9" emma:lang="en-US" emma:confidence="0">
                  <emma:literal>TM</emma:literal>
                </emma:interpretation>
              </emma:one-of>
            </emma:emma>
          </inkml:annotationXML>
          <inkml:trace contextRef="#ctx0" brushRef="#br0" timeOffset="3088.8054">400 10694 1,'0'0'1632,"0"0"-30,0 0-257,0 0-160,0 0-96,0 0-160,0 0-289,0 0-223,22-22-97,-22 22 0,0-20 1,20-1 159,-20-1-95,22 2-161,-22-1-64,20 21-64,-20-22-64,22 22 0,-22 0-64,0 0 0,0 0 64,20 0-64,-20 0 96,0 0-32,0 22 32,0-22-64,21 21 128,-21-21-160,0 20 64,0-20-32,21 0 0,-21 22 96,0-22-64,21 0 0,-21 0 97,0 0-1,21-22-32,-21 22-64,21-20-32,-21-1 0,21 21-481,0-22-864,-21 2-2274</inkml:trace>
          <inkml:trace contextRef="#ctx0" brushRef="#br0" timeOffset="2043.6034">400 10483 704,'0'0'2050,"0"0"-1409,0 0 192,0 0 480,0 0-256,0 0-321,0 0-191,0 0-65,0-20 225,0 20 0,0-21-193,22 21-63,-22-22 31,0 2-63,0 20-97,0-21-64,20 21 0,-20-22-160,0 22-64,0 0-32,0 0-32,0 0 32,22 0 32,-22 0-32,0 22 32,0-22 33,20 21-33,-20-21-32,22 20 0,-22-20 0,20 0 64,-20 0-32,21 0 96,-21 0-64,21 0 32,-21 0 0,21 0 0,-21-20-32,21 20 64,-21-21-96,21 21-32,-21-22-224,0 22-481,0-21-736,0 21-1249,0 0-2435</inkml:trace>
        </inkml:traceGroup>
        <inkml:traceGroup>
          <inkml:annotationXML>
            <emma:emma xmlns:emma="http://www.w3.org/2003/04/emma" version="1.0">
              <emma:interpretation id="{0DEE205C-1C3C-4CA0-9EF7-C578A0F824F1}" emma:medium="tactile" emma:mode="ink">
                <msink:context xmlns:msink="http://schemas.microsoft.com/ink/2010/main" type="inkWord" rotatedBoundingBox="13549,15424 14284,15421 14287,15987 13552,15990"/>
              </emma:interpretation>
              <emma:one-of disjunction-type="recognition" id="oneOf2">
                <emma:interpretation id="interp10" emma:lang="en-US" emma:confidence="1">
                  <emma:literal>Pout</emma:literal>
                </emma:interpretation>
                <emma:interpretation id="interp11" emma:lang="en-US" emma:confidence="0">
                  <emma:literal>Port</emma:literal>
                </emma:interpretation>
                <emma:interpretation id="interp12" emma:lang="en-US" emma:confidence="0">
                  <emma:literal>Bout</emma:literal>
                </emma:interpretation>
                <emma:interpretation id="interp13" emma:lang="en-US" emma:confidence="0">
                  <emma:literal>Post</emma:literal>
                </emma:interpretation>
                <emma:interpretation id="interp14" emma:lang="en-US" emma:confidence="0">
                  <emma:literal>Pont</emma:literal>
                </emma:interpretation>
              </emma:one-of>
            </emma:emma>
          </inkml:annotationXML>
          <inkml:trace contextRef="#ctx0" brushRef="#br0" timeOffset="3853.2066">1135 10715 448,'0'0'1121,"0"0"96,0 0 96,0 0 289,0 0 96,0 0-353,0 0-609,0 0-95,0-21-32,-20 21-161,20-22-32,0-19-159,0 19-65,0-19-128,0-1-32,0-1 32,0 2-96,0-1 64,20-1 0,2 2 32,-2-2 32,2 2-64,-22 19 32,20 2-32,2 20-32,-2 0-32,-20-21 32,22 21 0,-22 21 64,20-21 97,-20 20 127,22 2-96,-22 19-32,0-19 0,-22-1-32,22-1-31,-20 1 31,20 1 32,-22-22-64,2 21-32,-2-21 0,2 20-64,-2-20-192,2 0-481,20 0-480,-22 0-1602,22 0-5572</inkml:trace>
          <inkml:trace contextRef="#ctx0" brushRef="#br0" timeOffset="4274.4074">1303 10589 3651,'-20'0'1281,"20"0"-512,0 0 64,-22 0-129,22 0-159,0 20-65,-20 2-31,20-22-225,0 21 32,0-1 129,0 2-193,0-1-32,20-21 64,-20 20 96,22-20-159,-22 0 127,20 0-64,2-20 0,-2 20-128,-20-21 65,0 21-65,0-22 32,0 2 32,0-1 64,0 21 64,0-22-95,-20 22 63,20 0-224,-22 0 32,2 0-128,20 0-224,0 0-962,0 0-1728,0 0-3108</inkml:trace>
          <inkml:trace contextRef="#ctx0" brushRef="#br0" timeOffset="4586.4079">1429 10631 1761,'0'0'1954,"0"21"-1890,0-21 801,0 20 160,22-20-352,-22 22-225,0-22 96,20 21-95,-20-21 31,0 0 193,22 0-129,-22 0 97,0 0 192,0 0-160,20 0-161,-20-21-224,22 21-31,-22-22-129,0 2 0,20-1-64,-20-1 0,0 2-128,0 20-224,0-21-737,0-1-1314,22 2-2017</inkml:trace>
          <inkml:trace contextRef="#ctx0" brushRef="#br0" timeOffset="5038.8087">1577 10505 4964,'0'0'1474,"0"0"-1667,20 0 418,-20 0 1088,22 0-352,20 0-449,0-22-288,0 22-191,0-20-898,20-1-5894</inkml:trace>
          <inkml:trace contextRef="#ctx0" brushRef="#br0" timeOffset="4867.2084">1703 10210 8488,'0'0'864,"0"0"-736,0 0-256,0 0 289,0 22 383,0-22 33,0 21-161,0-1-192,0 23 32,0-2 65,0 2-97,0-1-96,0-1-32,0 2-32,0 20 0,-22-21-32,22-21 32,0 21-96,0-42 32,0 21-64,0-21-256,0 0-641,0 0-1057,0 0-3363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839B5-35E0-4486-9111-267F00F0FC52}" type="datetimeFigureOut">
              <a:rPr lang="en-US" smtClean="0"/>
              <a:t>8/27/2012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2C7DE-A94C-4C0D-9169-B123E02EC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3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01A7-BE07-4D7C-9963-4BC87BE8FC1F}" type="datetime1">
              <a:rPr lang="en-US" smtClean="0"/>
              <a:t>8/27/2012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2B80-3727-4B0C-A9C3-FAE71B990003}" type="datetime1">
              <a:rPr lang="en-US" smtClean="0"/>
              <a:t>8/27/2012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75FF-AAF0-4D94-A3B3-4528A6C8BB39}" type="datetime1">
              <a:rPr lang="en-US" smtClean="0"/>
              <a:t>8/27/2012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3F19B-9DD9-43A7-9685-50FBAEEA3081}" type="datetime1">
              <a:rPr lang="en-US" smtClean="0"/>
              <a:t>8/27/2012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A7EF-BCD4-4074-948D-592C9B1B7E47}" type="datetime1">
              <a:rPr lang="en-US" smtClean="0"/>
              <a:t>8/27/2012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DF0E-41A8-4899-B703-BD41B10F7839}" type="datetime1">
              <a:rPr lang="en-US" smtClean="0"/>
              <a:t>8/27/2012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1F155-B60D-4E32-BC34-5F06A42B5D29}" type="datetime1">
              <a:rPr lang="en-US" smtClean="0"/>
              <a:t>8/27/2012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B550-E6FE-4DA1-AE59-5067324444E2}" type="datetime1">
              <a:rPr lang="en-US" smtClean="0"/>
              <a:t>8/27/2012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BE7C-2540-478C-8A09-5D5243737D86}" type="datetime1">
              <a:rPr lang="en-US" smtClean="0"/>
              <a:t>8/27/2012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4D573-11C8-4B60-8D0D-499F2BE45743}" type="datetime1">
              <a:rPr lang="en-US" smtClean="0"/>
              <a:t>8/27/2012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5D1D-E44A-441D-936F-933470B89DEC}" type="datetime1">
              <a:rPr lang="en-US" smtClean="0"/>
              <a:t>8/27/2012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ADBCF-A083-45DA-80D0-6603B87EF823}" type="datetime1">
              <a:rPr lang="en-US" smtClean="0"/>
              <a:t>8/27/2012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7.emf"/><Relationship Id="rId3" Type="http://schemas.openxmlformats.org/officeDocument/2006/relationships/image" Target="../media/image9.emf"/><Relationship Id="rId21" Type="http://schemas.openxmlformats.org/officeDocument/2006/relationships/image" Target="../media/image18.emf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31.emf"/><Relationship Id="rId7" Type="http://schemas.openxmlformats.org/officeDocument/2006/relationships/image" Target="../media/image11.emf"/><Relationship Id="rId12" Type="http://schemas.openxmlformats.org/officeDocument/2006/relationships/customXml" Target="../ink/ink6.xml"/><Relationship Id="rId17" Type="http://schemas.openxmlformats.org/officeDocument/2006/relationships/image" Target="../media/image16.emf"/><Relationship Id="rId25" Type="http://schemas.openxmlformats.org/officeDocument/2006/relationships/image" Target="../media/image20.emf"/><Relationship Id="rId33" Type="http://schemas.openxmlformats.org/officeDocument/2006/relationships/image" Target="../media/image24.emf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22.emf"/><Relationship Id="rId41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3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6.emf"/><Relationship Id="rId40" Type="http://schemas.openxmlformats.org/officeDocument/2006/relationships/customXml" Target="../ink/ink20.xml"/><Relationship Id="rId45" Type="http://schemas.openxmlformats.org/officeDocument/2006/relationships/image" Target="../media/image30.emf"/><Relationship Id="rId5" Type="http://schemas.openxmlformats.org/officeDocument/2006/relationships/image" Target="../media/image10.emf"/><Relationship Id="rId15" Type="http://schemas.openxmlformats.org/officeDocument/2006/relationships/image" Target="../media/image15.emf"/><Relationship Id="rId23" Type="http://schemas.openxmlformats.org/officeDocument/2006/relationships/image" Target="../media/image19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32.emf"/><Relationship Id="rId10" Type="http://schemas.openxmlformats.org/officeDocument/2006/relationships/customXml" Target="../ink/ink5.xml"/><Relationship Id="rId19" Type="http://schemas.openxmlformats.org/officeDocument/2006/relationships/image" Target="../media/image17.emf"/><Relationship Id="rId31" Type="http://schemas.openxmlformats.org/officeDocument/2006/relationships/image" Target="../media/image23.emf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12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1.emf"/><Relationship Id="rId30" Type="http://schemas.openxmlformats.org/officeDocument/2006/relationships/customXml" Target="../ink/ink15.xml"/><Relationship Id="rId35" Type="http://schemas.openxmlformats.org/officeDocument/2006/relationships/image" Target="../media/image25.emf"/><Relationship Id="rId43" Type="http://schemas.openxmlformats.org/officeDocument/2006/relationships/image" Target="../media/image29.emf"/><Relationship Id="rId48" Type="http://schemas.openxmlformats.org/officeDocument/2006/relationships/customXml" Target="../ink/ink24.xml"/><Relationship Id="rId8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33.emf"/><Relationship Id="rId7" Type="http://schemas.openxmlformats.org/officeDocument/2006/relationships/image" Target="../media/image35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7.xml"/><Relationship Id="rId5" Type="http://schemas.openxmlformats.org/officeDocument/2006/relationships/image" Target="../media/image34.emf"/><Relationship Id="rId4" Type="http://schemas.openxmlformats.org/officeDocument/2006/relationships/customXml" Target="../ink/ink26.xml"/><Relationship Id="rId9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42.emf"/><Relationship Id="rId18" Type="http://schemas.openxmlformats.org/officeDocument/2006/relationships/customXml" Target="../ink/ink37.xml"/><Relationship Id="rId26" Type="http://schemas.openxmlformats.org/officeDocument/2006/relationships/customXml" Target="../ink/ink41.xml"/><Relationship Id="rId3" Type="http://schemas.openxmlformats.org/officeDocument/2006/relationships/image" Target="../media/image37.emf"/><Relationship Id="rId21" Type="http://schemas.openxmlformats.org/officeDocument/2006/relationships/image" Target="../media/image46.emf"/><Relationship Id="rId7" Type="http://schemas.openxmlformats.org/officeDocument/2006/relationships/image" Target="../media/image39.emf"/><Relationship Id="rId12" Type="http://schemas.openxmlformats.org/officeDocument/2006/relationships/customXml" Target="../ink/ink34.xml"/><Relationship Id="rId17" Type="http://schemas.openxmlformats.org/officeDocument/2006/relationships/image" Target="../media/image44.emf"/><Relationship Id="rId25" Type="http://schemas.openxmlformats.org/officeDocument/2006/relationships/image" Target="../media/image48.emf"/><Relationship Id="rId33" Type="http://schemas.openxmlformats.org/officeDocument/2006/relationships/image" Target="../media/image52.emf"/><Relationship Id="rId2" Type="http://schemas.openxmlformats.org/officeDocument/2006/relationships/customXml" Target="../ink/ink29.xml"/><Relationship Id="rId16" Type="http://schemas.openxmlformats.org/officeDocument/2006/relationships/customXml" Target="../ink/ink36.xml"/><Relationship Id="rId20" Type="http://schemas.openxmlformats.org/officeDocument/2006/relationships/customXml" Target="../ink/ink38.xml"/><Relationship Id="rId29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.xml"/><Relationship Id="rId11" Type="http://schemas.openxmlformats.org/officeDocument/2006/relationships/image" Target="../media/image41.emf"/><Relationship Id="rId24" Type="http://schemas.openxmlformats.org/officeDocument/2006/relationships/customXml" Target="../ink/ink40.xml"/><Relationship Id="rId32" Type="http://schemas.openxmlformats.org/officeDocument/2006/relationships/customXml" Target="../ink/ink44.xml"/><Relationship Id="rId5" Type="http://schemas.openxmlformats.org/officeDocument/2006/relationships/image" Target="../media/image38.emf"/><Relationship Id="rId15" Type="http://schemas.openxmlformats.org/officeDocument/2006/relationships/image" Target="../media/image43.emf"/><Relationship Id="rId23" Type="http://schemas.openxmlformats.org/officeDocument/2006/relationships/image" Target="../media/image47.emf"/><Relationship Id="rId28" Type="http://schemas.openxmlformats.org/officeDocument/2006/relationships/customXml" Target="../ink/ink42.xml"/><Relationship Id="rId10" Type="http://schemas.openxmlformats.org/officeDocument/2006/relationships/customXml" Target="../ink/ink33.xml"/><Relationship Id="rId19" Type="http://schemas.openxmlformats.org/officeDocument/2006/relationships/image" Target="../media/image45.emf"/><Relationship Id="rId31" Type="http://schemas.openxmlformats.org/officeDocument/2006/relationships/image" Target="../media/image51.emf"/><Relationship Id="rId4" Type="http://schemas.openxmlformats.org/officeDocument/2006/relationships/customXml" Target="../ink/ink30.xml"/><Relationship Id="rId9" Type="http://schemas.openxmlformats.org/officeDocument/2006/relationships/image" Target="../media/image40.emf"/><Relationship Id="rId14" Type="http://schemas.openxmlformats.org/officeDocument/2006/relationships/customXml" Target="../ink/ink35.xml"/><Relationship Id="rId22" Type="http://schemas.openxmlformats.org/officeDocument/2006/relationships/customXml" Target="../ink/ink39.xml"/><Relationship Id="rId27" Type="http://schemas.openxmlformats.org/officeDocument/2006/relationships/image" Target="../media/image49.emf"/><Relationship Id="rId30" Type="http://schemas.openxmlformats.org/officeDocument/2006/relationships/customXml" Target="../ink/ink43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emf"/><Relationship Id="rId18" Type="http://schemas.openxmlformats.org/officeDocument/2006/relationships/customXml" Target="../ink/ink53.xml"/><Relationship Id="rId26" Type="http://schemas.openxmlformats.org/officeDocument/2006/relationships/customXml" Target="../ink/ink57.xml"/><Relationship Id="rId39" Type="http://schemas.openxmlformats.org/officeDocument/2006/relationships/image" Target="../media/image71.emf"/><Relationship Id="rId3" Type="http://schemas.openxmlformats.org/officeDocument/2006/relationships/image" Target="../media/image53.emf"/><Relationship Id="rId21" Type="http://schemas.openxmlformats.org/officeDocument/2006/relationships/image" Target="../media/image62.emf"/><Relationship Id="rId34" Type="http://schemas.openxmlformats.org/officeDocument/2006/relationships/customXml" Target="../ink/ink61.xml"/><Relationship Id="rId42" Type="http://schemas.openxmlformats.org/officeDocument/2006/relationships/customXml" Target="../ink/ink65.xml"/><Relationship Id="rId47" Type="http://schemas.openxmlformats.org/officeDocument/2006/relationships/image" Target="../media/image75.emf"/><Relationship Id="rId7" Type="http://schemas.openxmlformats.org/officeDocument/2006/relationships/image" Target="../media/image55.emf"/><Relationship Id="rId12" Type="http://schemas.openxmlformats.org/officeDocument/2006/relationships/customXml" Target="../ink/ink50.xml"/><Relationship Id="rId17" Type="http://schemas.openxmlformats.org/officeDocument/2006/relationships/image" Target="../media/image60.emf"/><Relationship Id="rId25" Type="http://schemas.openxmlformats.org/officeDocument/2006/relationships/image" Target="../media/image64.emf"/><Relationship Id="rId33" Type="http://schemas.openxmlformats.org/officeDocument/2006/relationships/image" Target="../media/image68.emf"/><Relationship Id="rId38" Type="http://schemas.openxmlformats.org/officeDocument/2006/relationships/customXml" Target="../ink/ink63.xml"/><Relationship Id="rId46" Type="http://schemas.openxmlformats.org/officeDocument/2006/relationships/customXml" Target="../ink/ink67.xml"/><Relationship Id="rId2" Type="http://schemas.openxmlformats.org/officeDocument/2006/relationships/customXml" Target="../ink/ink45.xml"/><Relationship Id="rId16" Type="http://schemas.openxmlformats.org/officeDocument/2006/relationships/customXml" Target="../ink/ink52.xml"/><Relationship Id="rId20" Type="http://schemas.openxmlformats.org/officeDocument/2006/relationships/customXml" Target="../ink/ink54.xml"/><Relationship Id="rId29" Type="http://schemas.openxmlformats.org/officeDocument/2006/relationships/image" Target="../media/image66.emf"/><Relationship Id="rId41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7.xml"/><Relationship Id="rId11" Type="http://schemas.openxmlformats.org/officeDocument/2006/relationships/image" Target="../media/image57.emf"/><Relationship Id="rId24" Type="http://schemas.openxmlformats.org/officeDocument/2006/relationships/customXml" Target="../ink/ink56.xml"/><Relationship Id="rId32" Type="http://schemas.openxmlformats.org/officeDocument/2006/relationships/customXml" Target="../ink/ink60.xml"/><Relationship Id="rId37" Type="http://schemas.openxmlformats.org/officeDocument/2006/relationships/image" Target="../media/image70.emf"/><Relationship Id="rId40" Type="http://schemas.openxmlformats.org/officeDocument/2006/relationships/customXml" Target="../ink/ink64.xml"/><Relationship Id="rId45" Type="http://schemas.openxmlformats.org/officeDocument/2006/relationships/image" Target="../media/image74.emf"/><Relationship Id="rId5" Type="http://schemas.openxmlformats.org/officeDocument/2006/relationships/image" Target="../media/image54.emf"/><Relationship Id="rId15" Type="http://schemas.openxmlformats.org/officeDocument/2006/relationships/image" Target="../media/image59.emf"/><Relationship Id="rId23" Type="http://schemas.openxmlformats.org/officeDocument/2006/relationships/image" Target="../media/image63.emf"/><Relationship Id="rId28" Type="http://schemas.openxmlformats.org/officeDocument/2006/relationships/customXml" Target="../ink/ink58.xml"/><Relationship Id="rId36" Type="http://schemas.openxmlformats.org/officeDocument/2006/relationships/customXml" Target="../ink/ink62.xml"/><Relationship Id="rId49" Type="http://schemas.openxmlformats.org/officeDocument/2006/relationships/image" Target="../media/image76.emf"/><Relationship Id="rId10" Type="http://schemas.openxmlformats.org/officeDocument/2006/relationships/customXml" Target="../ink/ink49.xml"/><Relationship Id="rId19" Type="http://schemas.openxmlformats.org/officeDocument/2006/relationships/image" Target="../media/image61.emf"/><Relationship Id="rId31" Type="http://schemas.openxmlformats.org/officeDocument/2006/relationships/image" Target="../media/image67.emf"/><Relationship Id="rId44" Type="http://schemas.openxmlformats.org/officeDocument/2006/relationships/customXml" Target="../ink/ink66.xml"/><Relationship Id="rId4" Type="http://schemas.openxmlformats.org/officeDocument/2006/relationships/customXml" Target="../ink/ink46.xml"/><Relationship Id="rId9" Type="http://schemas.openxmlformats.org/officeDocument/2006/relationships/image" Target="../media/image56.emf"/><Relationship Id="rId14" Type="http://schemas.openxmlformats.org/officeDocument/2006/relationships/customXml" Target="../ink/ink51.xml"/><Relationship Id="rId22" Type="http://schemas.openxmlformats.org/officeDocument/2006/relationships/customXml" Target="../ink/ink55.xml"/><Relationship Id="rId27" Type="http://schemas.openxmlformats.org/officeDocument/2006/relationships/image" Target="../media/image65.emf"/><Relationship Id="rId30" Type="http://schemas.openxmlformats.org/officeDocument/2006/relationships/customXml" Target="../ink/ink59.xml"/><Relationship Id="rId35" Type="http://schemas.openxmlformats.org/officeDocument/2006/relationships/image" Target="../media/image69.emf"/><Relationship Id="rId43" Type="http://schemas.openxmlformats.org/officeDocument/2006/relationships/image" Target="../media/image73.emf"/><Relationship Id="rId48" Type="http://schemas.openxmlformats.org/officeDocument/2006/relationships/customXml" Target="../ink/ink68.xml"/><Relationship Id="rId8" Type="http://schemas.openxmlformats.org/officeDocument/2006/relationships/customXml" Target="../ink/ink4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.xml"/><Relationship Id="rId3" Type="http://schemas.openxmlformats.org/officeDocument/2006/relationships/image" Target="../media/image77.emf"/><Relationship Id="rId7" Type="http://schemas.openxmlformats.org/officeDocument/2006/relationships/image" Target="../media/image79.emf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1.xml"/><Relationship Id="rId11" Type="http://schemas.openxmlformats.org/officeDocument/2006/relationships/image" Target="../media/image81.emf"/><Relationship Id="rId5" Type="http://schemas.openxmlformats.org/officeDocument/2006/relationships/image" Target="../media/image78.emf"/><Relationship Id="rId10" Type="http://schemas.openxmlformats.org/officeDocument/2006/relationships/customXml" Target="../ink/ink73.xml"/><Relationship Id="rId4" Type="http://schemas.openxmlformats.org/officeDocument/2006/relationships/customXml" Target="../ink/ink70.xml"/><Relationship Id="rId9" Type="http://schemas.openxmlformats.org/officeDocument/2006/relationships/image" Target="../media/image8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7.xml"/><Relationship Id="rId13" Type="http://schemas.openxmlformats.org/officeDocument/2006/relationships/image" Target="../media/image87.emf"/><Relationship Id="rId18" Type="http://schemas.openxmlformats.org/officeDocument/2006/relationships/customXml" Target="../ink/ink82.xml"/><Relationship Id="rId26" Type="http://schemas.openxmlformats.org/officeDocument/2006/relationships/customXml" Target="../ink/ink86.xml"/><Relationship Id="rId3" Type="http://schemas.openxmlformats.org/officeDocument/2006/relationships/image" Target="../media/image82.emf"/><Relationship Id="rId21" Type="http://schemas.openxmlformats.org/officeDocument/2006/relationships/image" Target="../media/image91.emf"/><Relationship Id="rId34" Type="http://schemas.openxmlformats.org/officeDocument/2006/relationships/customXml" Target="../ink/ink90.xml"/><Relationship Id="rId7" Type="http://schemas.openxmlformats.org/officeDocument/2006/relationships/image" Target="../media/image84.emf"/><Relationship Id="rId12" Type="http://schemas.openxmlformats.org/officeDocument/2006/relationships/customXml" Target="../ink/ink79.xml"/><Relationship Id="rId17" Type="http://schemas.openxmlformats.org/officeDocument/2006/relationships/image" Target="../media/image89.emf"/><Relationship Id="rId25" Type="http://schemas.openxmlformats.org/officeDocument/2006/relationships/image" Target="../media/image93.emf"/><Relationship Id="rId33" Type="http://schemas.openxmlformats.org/officeDocument/2006/relationships/image" Target="../media/image97.emf"/><Relationship Id="rId2" Type="http://schemas.openxmlformats.org/officeDocument/2006/relationships/customXml" Target="../ink/ink74.xml"/><Relationship Id="rId16" Type="http://schemas.openxmlformats.org/officeDocument/2006/relationships/customXml" Target="../ink/ink81.xml"/><Relationship Id="rId20" Type="http://schemas.openxmlformats.org/officeDocument/2006/relationships/customXml" Target="../ink/ink83.xml"/><Relationship Id="rId29" Type="http://schemas.openxmlformats.org/officeDocument/2006/relationships/image" Target="../media/image9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6.xml"/><Relationship Id="rId11" Type="http://schemas.openxmlformats.org/officeDocument/2006/relationships/image" Target="../media/image86.emf"/><Relationship Id="rId24" Type="http://schemas.openxmlformats.org/officeDocument/2006/relationships/customXml" Target="../ink/ink85.xml"/><Relationship Id="rId32" Type="http://schemas.openxmlformats.org/officeDocument/2006/relationships/customXml" Target="../ink/ink89.xml"/><Relationship Id="rId37" Type="http://schemas.openxmlformats.org/officeDocument/2006/relationships/image" Target="../media/image99.emf"/><Relationship Id="rId5" Type="http://schemas.openxmlformats.org/officeDocument/2006/relationships/image" Target="../media/image83.emf"/><Relationship Id="rId15" Type="http://schemas.openxmlformats.org/officeDocument/2006/relationships/image" Target="../media/image88.emf"/><Relationship Id="rId23" Type="http://schemas.openxmlformats.org/officeDocument/2006/relationships/image" Target="../media/image92.emf"/><Relationship Id="rId28" Type="http://schemas.openxmlformats.org/officeDocument/2006/relationships/customXml" Target="../ink/ink87.xml"/><Relationship Id="rId36" Type="http://schemas.openxmlformats.org/officeDocument/2006/relationships/customXml" Target="../ink/ink91.xml"/><Relationship Id="rId10" Type="http://schemas.openxmlformats.org/officeDocument/2006/relationships/customXml" Target="../ink/ink78.xml"/><Relationship Id="rId19" Type="http://schemas.openxmlformats.org/officeDocument/2006/relationships/image" Target="../media/image90.emf"/><Relationship Id="rId31" Type="http://schemas.openxmlformats.org/officeDocument/2006/relationships/image" Target="../media/image96.emf"/><Relationship Id="rId4" Type="http://schemas.openxmlformats.org/officeDocument/2006/relationships/customXml" Target="../ink/ink75.xml"/><Relationship Id="rId9" Type="http://schemas.openxmlformats.org/officeDocument/2006/relationships/image" Target="../media/image85.emf"/><Relationship Id="rId14" Type="http://schemas.openxmlformats.org/officeDocument/2006/relationships/customXml" Target="../ink/ink80.xml"/><Relationship Id="rId22" Type="http://schemas.openxmlformats.org/officeDocument/2006/relationships/customXml" Target="../ink/ink84.xml"/><Relationship Id="rId27" Type="http://schemas.openxmlformats.org/officeDocument/2006/relationships/image" Target="../media/image94.emf"/><Relationship Id="rId30" Type="http://schemas.openxmlformats.org/officeDocument/2006/relationships/customXml" Target="../ink/ink88.xml"/><Relationship Id="rId35" Type="http://schemas.openxmlformats.org/officeDocument/2006/relationships/image" Target="../media/image98.em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emf"/><Relationship Id="rId18" Type="http://schemas.openxmlformats.org/officeDocument/2006/relationships/customXml" Target="../ink/ink100.xml"/><Relationship Id="rId26" Type="http://schemas.openxmlformats.org/officeDocument/2006/relationships/customXml" Target="../ink/ink104.xml"/><Relationship Id="rId39" Type="http://schemas.openxmlformats.org/officeDocument/2006/relationships/image" Target="../media/image118.emf"/><Relationship Id="rId21" Type="http://schemas.openxmlformats.org/officeDocument/2006/relationships/image" Target="../media/image109.emf"/><Relationship Id="rId34" Type="http://schemas.openxmlformats.org/officeDocument/2006/relationships/customXml" Target="../ink/ink108.xml"/><Relationship Id="rId42" Type="http://schemas.openxmlformats.org/officeDocument/2006/relationships/customXml" Target="../ink/ink112.xml"/><Relationship Id="rId47" Type="http://schemas.openxmlformats.org/officeDocument/2006/relationships/image" Target="../media/image122.emf"/><Relationship Id="rId50" Type="http://schemas.openxmlformats.org/officeDocument/2006/relationships/customXml" Target="../ink/ink116.xml"/><Relationship Id="rId55" Type="http://schemas.openxmlformats.org/officeDocument/2006/relationships/image" Target="../media/image126.emf"/><Relationship Id="rId7" Type="http://schemas.openxmlformats.org/officeDocument/2006/relationships/image" Target="../media/image102.emf"/><Relationship Id="rId12" Type="http://schemas.openxmlformats.org/officeDocument/2006/relationships/customXml" Target="../ink/ink97.xml"/><Relationship Id="rId17" Type="http://schemas.openxmlformats.org/officeDocument/2006/relationships/image" Target="../media/image107.emf"/><Relationship Id="rId25" Type="http://schemas.openxmlformats.org/officeDocument/2006/relationships/image" Target="../media/image111.emf"/><Relationship Id="rId33" Type="http://schemas.openxmlformats.org/officeDocument/2006/relationships/image" Target="../media/image115.emf"/><Relationship Id="rId38" Type="http://schemas.openxmlformats.org/officeDocument/2006/relationships/customXml" Target="../ink/ink110.xml"/><Relationship Id="rId46" Type="http://schemas.openxmlformats.org/officeDocument/2006/relationships/customXml" Target="../ink/ink114.xml"/><Relationship Id="rId2" Type="http://schemas.openxmlformats.org/officeDocument/2006/relationships/customXml" Target="../ink/ink92.xml"/><Relationship Id="rId16" Type="http://schemas.openxmlformats.org/officeDocument/2006/relationships/customXml" Target="../ink/ink99.xml"/><Relationship Id="rId20" Type="http://schemas.openxmlformats.org/officeDocument/2006/relationships/customXml" Target="../ink/ink101.xml"/><Relationship Id="rId29" Type="http://schemas.openxmlformats.org/officeDocument/2006/relationships/image" Target="../media/image113.emf"/><Relationship Id="rId41" Type="http://schemas.openxmlformats.org/officeDocument/2006/relationships/image" Target="../media/image119.emf"/><Relationship Id="rId54" Type="http://schemas.openxmlformats.org/officeDocument/2006/relationships/customXml" Target="../ink/ink1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4.xml"/><Relationship Id="rId11" Type="http://schemas.openxmlformats.org/officeDocument/2006/relationships/image" Target="../media/image104.emf"/><Relationship Id="rId24" Type="http://schemas.openxmlformats.org/officeDocument/2006/relationships/customXml" Target="../ink/ink103.xml"/><Relationship Id="rId32" Type="http://schemas.openxmlformats.org/officeDocument/2006/relationships/customXml" Target="../ink/ink107.xml"/><Relationship Id="rId37" Type="http://schemas.openxmlformats.org/officeDocument/2006/relationships/image" Target="../media/image117.emf"/><Relationship Id="rId40" Type="http://schemas.openxmlformats.org/officeDocument/2006/relationships/customXml" Target="../ink/ink111.xml"/><Relationship Id="rId45" Type="http://schemas.openxmlformats.org/officeDocument/2006/relationships/image" Target="../media/image121.emf"/><Relationship Id="rId53" Type="http://schemas.openxmlformats.org/officeDocument/2006/relationships/image" Target="../media/image125.emf"/><Relationship Id="rId5" Type="http://schemas.openxmlformats.org/officeDocument/2006/relationships/image" Target="../media/image101.emf"/><Relationship Id="rId15" Type="http://schemas.openxmlformats.org/officeDocument/2006/relationships/image" Target="../media/image106.emf"/><Relationship Id="rId23" Type="http://schemas.openxmlformats.org/officeDocument/2006/relationships/image" Target="../media/image110.emf"/><Relationship Id="rId28" Type="http://schemas.openxmlformats.org/officeDocument/2006/relationships/customXml" Target="../ink/ink105.xml"/><Relationship Id="rId36" Type="http://schemas.openxmlformats.org/officeDocument/2006/relationships/customXml" Target="../ink/ink109.xml"/><Relationship Id="rId49" Type="http://schemas.openxmlformats.org/officeDocument/2006/relationships/image" Target="../media/image123.emf"/><Relationship Id="rId10" Type="http://schemas.openxmlformats.org/officeDocument/2006/relationships/customXml" Target="../ink/ink96.xml"/><Relationship Id="rId19" Type="http://schemas.openxmlformats.org/officeDocument/2006/relationships/image" Target="../media/image108.emf"/><Relationship Id="rId31" Type="http://schemas.openxmlformats.org/officeDocument/2006/relationships/image" Target="../media/image114.emf"/><Relationship Id="rId44" Type="http://schemas.openxmlformats.org/officeDocument/2006/relationships/customXml" Target="../ink/ink113.xml"/><Relationship Id="rId52" Type="http://schemas.openxmlformats.org/officeDocument/2006/relationships/customXml" Target="../ink/ink117.xml"/><Relationship Id="rId4" Type="http://schemas.openxmlformats.org/officeDocument/2006/relationships/customXml" Target="../ink/ink93.xml"/><Relationship Id="rId9" Type="http://schemas.openxmlformats.org/officeDocument/2006/relationships/image" Target="../media/image103.emf"/><Relationship Id="rId14" Type="http://schemas.openxmlformats.org/officeDocument/2006/relationships/customXml" Target="../ink/ink98.xml"/><Relationship Id="rId22" Type="http://schemas.openxmlformats.org/officeDocument/2006/relationships/customXml" Target="../ink/ink102.xml"/><Relationship Id="rId27" Type="http://schemas.openxmlformats.org/officeDocument/2006/relationships/image" Target="../media/image112.emf"/><Relationship Id="rId30" Type="http://schemas.openxmlformats.org/officeDocument/2006/relationships/customXml" Target="../ink/ink106.xml"/><Relationship Id="rId35" Type="http://schemas.openxmlformats.org/officeDocument/2006/relationships/image" Target="../media/image116.emf"/><Relationship Id="rId43" Type="http://schemas.openxmlformats.org/officeDocument/2006/relationships/image" Target="../media/image120.emf"/><Relationship Id="rId48" Type="http://schemas.openxmlformats.org/officeDocument/2006/relationships/customXml" Target="../ink/ink115.xml"/><Relationship Id="rId8" Type="http://schemas.openxmlformats.org/officeDocument/2006/relationships/customXml" Target="../ink/ink95.xml"/><Relationship Id="rId51" Type="http://schemas.openxmlformats.org/officeDocument/2006/relationships/image" Target="../media/image124.emf"/><Relationship Id="rId3" Type="http://schemas.openxmlformats.org/officeDocument/2006/relationships/image" Target="../media/image10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2.xml"/><Relationship Id="rId13" Type="http://schemas.openxmlformats.org/officeDocument/2006/relationships/image" Target="../media/image132.emf"/><Relationship Id="rId18" Type="http://schemas.openxmlformats.org/officeDocument/2006/relationships/customXml" Target="../ink/ink127.xml"/><Relationship Id="rId26" Type="http://schemas.openxmlformats.org/officeDocument/2006/relationships/customXml" Target="../ink/ink131.xml"/><Relationship Id="rId3" Type="http://schemas.openxmlformats.org/officeDocument/2006/relationships/image" Target="../media/image127.emf"/><Relationship Id="rId21" Type="http://schemas.openxmlformats.org/officeDocument/2006/relationships/image" Target="../media/image136.emf"/><Relationship Id="rId7" Type="http://schemas.openxmlformats.org/officeDocument/2006/relationships/image" Target="../media/image129.emf"/><Relationship Id="rId12" Type="http://schemas.openxmlformats.org/officeDocument/2006/relationships/customXml" Target="../ink/ink124.xml"/><Relationship Id="rId17" Type="http://schemas.openxmlformats.org/officeDocument/2006/relationships/image" Target="../media/image134.emf"/><Relationship Id="rId25" Type="http://schemas.openxmlformats.org/officeDocument/2006/relationships/image" Target="../media/image138.emf"/><Relationship Id="rId2" Type="http://schemas.openxmlformats.org/officeDocument/2006/relationships/customXml" Target="../ink/ink119.xml"/><Relationship Id="rId16" Type="http://schemas.openxmlformats.org/officeDocument/2006/relationships/customXml" Target="../ink/ink126.xml"/><Relationship Id="rId20" Type="http://schemas.openxmlformats.org/officeDocument/2006/relationships/customXml" Target="../ink/ink128.xml"/><Relationship Id="rId29" Type="http://schemas.openxmlformats.org/officeDocument/2006/relationships/image" Target="../media/image14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1.xml"/><Relationship Id="rId11" Type="http://schemas.openxmlformats.org/officeDocument/2006/relationships/image" Target="../media/image131.emf"/><Relationship Id="rId24" Type="http://schemas.openxmlformats.org/officeDocument/2006/relationships/customXml" Target="../ink/ink130.xml"/><Relationship Id="rId5" Type="http://schemas.openxmlformats.org/officeDocument/2006/relationships/image" Target="../media/image128.emf"/><Relationship Id="rId15" Type="http://schemas.openxmlformats.org/officeDocument/2006/relationships/image" Target="../media/image133.emf"/><Relationship Id="rId23" Type="http://schemas.openxmlformats.org/officeDocument/2006/relationships/image" Target="../media/image137.emf"/><Relationship Id="rId28" Type="http://schemas.openxmlformats.org/officeDocument/2006/relationships/customXml" Target="../ink/ink132.xml"/><Relationship Id="rId10" Type="http://schemas.openxmlformats.org/officeDocument/2006/relationships/customXml" Target="../ink/ink123.xml"/><Relationship Id="rId19" Type="http://schemas.openxmlformats.org/officeDocument/2006/relationships/image" Target="../media/image135.emf"/><Relationship Id="rId31" Type="http://schemas.openxmlformats.org/officeDocument/2006/relationships/image" Target="../media/image141.emf"/><Relationship Id="rId4" Type="http://schemas.openxmlformats.org/officeDocument/2006/relationships/customXml" Target="../ink/ink120.xml"/><Relationship Id="rId9" Type="http://schemas.openxmlformats.org/officeDocument/2006/relationships/image" Target="../media/image130.emf"/><Relationship Id="rId14" Type="http://schemas.openxmlformats.org/officeDocument/2006/relationships/customXml" Target="../ink/ink125.xml"/><Relationship Id="rId22" Type="http://schemas.openxmlformats.org/officeDocument/2006/relationships/customXml" Target="../ink/ink129.xml"/><Relationship Id="rId27" Type="http://schemas.openxmlformats.org/officeDocument/2006/relationships/image" Target="../media/image139.emf"/><Relationship Id="rId30" Type="http://schemas.openxmlformats.org/officeDocument/2006/relationships/customXml" Target="../ink/ink13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7.xml"/><Relationship Id="rId13" Type="http://schemas.openxmlformats.org/officeDocument/2006/relationships/image" Target="../media/image147.emf"/><Relationship Id="rId3" Type="http://schemas.openxmlformats.org/officeDocument/2006/relationships/image" Target="../media/image142.emf"/><Relationship Id="rId7" Type="http://schemas.openxmlformats.org/officeDocument/2006/relationships/image" Target="../media/image144.emf"/><Relationship Id="rId12" Type="http://schemas.openxmlformats.org/officeDocument/2006/relationships/customXml" Target="../ink/ink139.xml"/><Relationship Id="rId17" Type="http://schemas.openxmlformats.org/officeDocument/2006/relationships/image" Target="../media/image149.emf"/><Relationship Id="rId2" Type="http://schemas.openxmlformats.org/officeDocument/2006/relationships/customXml" Target="../ink/ink134.xml"/><Relationship Id="rId16" Type="http://schemas.openxmlformats.org/officeDocument/2006/relationships/customXml" Target="../ink/ink14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6.xml"/><Relationship Id="rId11" Type="http://schemas.openxmlformats.org/officeDocument/2006/relationships/image" Target="../media/image146.emf"/><Relationship Id="rId5" Type="http://schemas.openxmlformats.org/officeDocument/2006/relationships/image" Target="../media/image143.emf"/><Relationship Id="rId15" Type="http://schemas.openxmlformats.org/officeDocument/2006/relationships/image" Target="../media/image148.emf"/><Relationship Id="rId10" Type="http://schemas.openxmlformats.org/officeDocument/2006/relationships/customXml" Target="../ink/ink138.xml"/><Relationship Id="rId4" Type="http://schemas.openxmlformats.org/officeDocument/2006/relationships/customXml" Target="../ink/ink135.xml"/><Relationship Id="rId9" Type="http://schemas.openxmlformats.org/officeDocument/2006/relationships/image" Target="../media/image145.emf"/><Relationship Id="rId14" Type="http://schemas.openxmlformats.org/officeDocument/2006/relationships/customXml" Target="../ink/ink1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molecular simulations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5: Plot a molecular orbital </a:t>
            </a:r>
            <a:r>
              <a:rPr lang="en-US" dirty="0" err="1"/>
              <a:t>wavefunction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This is the LUMO for carbon monoxide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10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2514600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Quantum mechanics </a:t>
            </a:r>
            <a:br>
              <a:rPr lang="en-US" dirty="0"/>
            </a:br>
            <a:r>
              <a:rPr lang="en-US" dirty="0"/>
              <a:t>wave-function based simulations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Hamiltonian contains the physics and is known almost exactly</a:t>
            </a:r>
          </a:p>
          <a:p>
            <a:r>
              <a:rPr lang="en-US" dirty="0"/>
              <a:t>N-body problem that is impossible to solve analytically except for the smallest atoms H, He</a:t>
            </a:r>
          </a:p>
          <a:p>
            <a:r>
              <a:rPr lang="en-US" dirty="0"/>
              <a:t>Approximate solutions can be obtained up to about 100 small atoms on state of the art computers</a:t>
            </a:r>
          </a:p>
          <a:p>
            <a:r>
              <a:rPr lang="en-US" dirty="0"/>
              <a:t>DFT codes like Gaussian use this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5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55700" y="1644650"/>
              <a:ext cx="1878013" cy="36513"/>
            </p14:xfrm>
          </p:contentPart>
        </mc:Choice>
        <mc:Fallback xmlns="">
          <p:pic>
            <p:nvPicPr>
              <p:cNvPr id="205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7420" y="1639589"/>
                <a:ext cx="1890252" cy="46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5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3238" y="1624013"/>
              <a:ext cx="998537" cy="477837"/>
            </p14:xfrm>
          </p:contentPart>
        </mc:Choice>
        <mc:Fallback xmlns="">
          <p:pic>
            <p:nvPicPr>
              <p:cNvPr id="205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5319" y="1616811"/>
                <a:ext cx="1010056" cy="496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5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68500" y="1550988"/>
              <a:ext cx="1870075" cy="623887"/>
            </p14:xfrm>
          </p:contentPart>
        </mc:Choice>
        <mc:Fallback xmlns="">
          <p:pic>
            <p:nvPicPr>
              <p:cNvPr id="205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9141" y="1540548"/>
                <a:ext cx="1883394" cy="646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5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263" y="2019300"/>
              <a:ext cx="1103312" cy="495300"/>
            </p14:xfrm>
          </p:contentPart>
        </mc:Choice>
        <mc:Fallback xmlns="">
          <p:pic>
            <p:nvPicPr>
              <p:cNvPr id="205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7736" y="2006342"/>
                <a:ext cx="1118441" cy="519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5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46250" y="2130425"/>
              <a:ext cx="17463" cy="109538"/>
            </p14:xfrm>
          </p:contentPart>
        </mc:Choice>
        <mc:Fallback xmlns="">
          <p:pic>
            <p:nvPicPr>
              <p:cNvPr id="205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33420" y="2117814"/>
                <a:ext cx="33144" cy="132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5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3775" y="2570163"/>
              <a:ext cx="963613" cy="890587"/>
            </p14:xfrm>
          </p:contentPart>
        </mc:Choice>
        <mc:Fallback xmlns="">
          <p:pic>
            <p:nvPicPr>
              <p:cNvPr id="205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2265" y="2565847"/>
                <a:ext cx="986993" cy="906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5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52663" y="2566988"/>
              <a:ext cx="841375" cy="358775"/>
            </p14:xfrm>
          </p:contentPart>
        </mc:Choice>
        <mc:Fallback xmlns="">
          <p:pic>
            <p:nvPicPr>
              <p:cNvPr id="205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47610" y="2559071"/>
                <a:ext cx="858340" cy="375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5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17650" y="3533775"/>
              <a:ext cx="6350" cy="4763"/>
            </p14:xfrm>
          </p:contentPart>
        </mc:Choice>
        <mc:Fallback xmlns="">
          <p:pic>
            <p:nvPicPr>
              <p:cNvPr id="205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08478" y="3524929"/>
                <a:ext cx="20814" cy="21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5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1813" y="3438525"/>
              <a:ext cx="1225550" cy="411163"/>
            </p14:xfrm>
          </p:contentPart>
        </mc:Choice>
        <mc:Fallback xmlns="">
          <p:pic>
            <p:nvPicPr>
              <p:cNvPr id="205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2092" y="3432404"/>
                <a:ext cx="1238871" cy="425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6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8313" y="3881438"/>
              <a:ext cx="852487" cy="415925"/>
            </p14:xfrm>
          </p:contentPart>
        </mc:Choice>
        <mc:Fallback xmlns="">
          <p:pic>
            <p:nvPicPr>
              <p:cNvPr id="206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8593" y="3869915"/>
                <a:ext cx="866167" cy="435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6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8775" y="2998788"/>
              <a:ext cx="309563" cy="1498600"/>
            </p14:xfrm>
          </p:contentPart>
        </mc:Choice>
        <mc:Fallback xmlns="">
          <p:pic>
            <p:nvPicPr>
              <p:cNvPr id="206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24815" y="2995908"/>
                <a:ext cx="317842" cy="1511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6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00200" y="4303713"/>
              <a:ext cx="1030288" cy="558800"/>
            </p14:xfrm>
          </p:contentPart>
        </mc:Choice>
        <mc:Fallback xmlns="">
          <p:pic>
            <p:nvPicPr>
              <p:cNvPr id="206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94800" y="4291831"/>
                <a:ext cx="1039648" cy="581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6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9650" y="3048000"/>
              <a:ext cx="1514475" cy="1552575"/>
            </p14:xfrm>
          </p:contentPart>
        </mc:Choice>
        <mc:Fallback xmlns="">
          <p:pic>
            <p:nvPicPr>
              <p:cNvPr id="206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70290" y="3039001"/>
                <a:ext cx="1533554" cy="1568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6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7838" y="4983163"/>
              <a:ext cx="584200" cy="269875"/>
            </p14:xfrm>
          </p:contentPart>
        </mc:Choice>
        <mc:Fallback xmlns="">
          <p:pic>
            <p:nvPicPr>
              <p:cNvPr id="206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0639" y="4971288"/>
                <a:ext cx="594639" cy="288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7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44625" y="4992688"/>
              <a:ext cx="357188" cy="341312"/>
            </p14:xfrm>
          </p:contentPart>
        </mc:Choice>
        <mc:Fallback xmlns="">
          <p:pic>
            <p:nvPicPr>
              <p:cNvPr id="207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41024" y="4980447"/>
                <a:ext cx="364389" cy="362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7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92363" y="4968875"/>
              <a:ext cx="238125" cy="415925"/>
            </p14:xfrm>
          </p:contentPart>
        </mc:Choice>
        <mc:Fallback xmlns="">
          <p:pic>
            <p:nvPicPr>
              <p:cNvPr id="207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84798" y="4962033"/>
                <a:ext cx="253255" cy="425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7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13063" y="4957763"/>
              <a:ext cx="481012" cy="376237"/>
            </p14:xfrm>
          </p:contentPart>
        </mc:Choice>
        <mc:Fallback xmlns="">
          <p:pic>
            <p:nvPicPr>
              <p:cNvPr id="207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07302" y="4946242"/>
                <a:ext cx="490373" cy="396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7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08388" y="5195888"/>
              <a:ext cx="390525" cy="201612"/>
            </p14:xfrm>
          </p:contentPart>
        </mc:Choice>
        <mc:Fallback xmlns="">
          <p:pic>
            <p:nvPicPr>
              <p:cNvPr id="207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02629" y="5184367"/>
                <a:ext cx="401323" cy="221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7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060275" y="31542038"/>
              <a:ext cx="0" cy="0"/>
            </p14:xfrm>
          </p:contentPart>
        </mc:Choice>
        <mc:Fallback xmlns="">
          <p:pic>
            <p:nvPicPr>
              <p:cNvPr id="207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060275" y="3154203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07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9100" y="5664200"/>
              <a:ext cx="442913" cy="193675"/>
            </p14:xfrm>
          </p:contentPart>
        </mc:Choice>
        <mc:Fallback xmlns="">
          <p:pic>
            <p:nvPicPr>
              <p:cNvPr id="207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9017" y="5654120"/>
                <a:ext cx="456596" cy="21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07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85875" y="5511800"/>
              <a:ext cx="1171575" cy="350838"/>
            </p14:xfrm>
          </p:contentPart>
        </mc:Choice>
        <mc:Fallback xmlns="">
          <p:pic>
            <p:nvPicPr>
              <p:cNvPr id="207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74717" y="5500285"/>
                <a:ext cx="1186332" cy="371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7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4175" y="5599113"/>
              <a:ext cx="219075" cy="271462"/>
            </p14:xfrm>
          </p:contentPart>
        </mc:Choice>
        <mc:Fallback xmlns="">
          <p:pic>
            <p:nvPicPr>
              <p:cNvPr id="207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12664" y="5587952"/>
                <a:ext cx="237781" cy="287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7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02000" y="5500688"/>
              <a:ext cx="742950" cy="346075"/>
            </p14:xfrm>
          </p:contentPart>
        </mc:Choice>
        <mc:Fallback xmlns="">
          <p:pic>
            <p:nvPicPr>
              <p:cNvPr id="207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297321" y="5490245"/>
                <a:ext cx="753749" cy="3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7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03700" y="5562600"/>
              <a:ext cx="501650" cy="315913"/>
            </p14:xfrm>
          </p:contentPart>
        </mc:Choice>
        <mc:Fallback xmlns="">
          <p:pic>
            <p:nvPicPr>
              <p:cNvPr id="207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191816" y="5552874"/>
                <a:ext cx="516415" cy="33572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functional theory (DFT)</a:t>
            </a:r>
            <a:br>
              <a:rPr lang="en-US" dirty="0"/>
            </a:br>
            <a:r>
              <a:rPr lang="en-US" dirty="0"/>
              <a:t>based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total energy is a functional of the electron density</a:t>
            </a:r>
          </a:p>
          <a:p>
            <a:r>
              <a:rPr lang="en-US" dirty="0"/>
              <a:t>Solve an equation related to the Schrodinger equation</a:t>
            </a:r>
          </a:p>
          <a:p>
            <a:pPr lvl="1"/>
            <a:r>
              <a:rPr lang="en-US" dirty="0"/>
              <a:t>Much simpler equation</a:t>
            </a:r>
          </a:p>
          <a:p>
            <a:pPr lvl="1"/>
            <a:r>
              <a:rPr lang="en-US" dirty="0"/>
              <a:t>Equations are not known exactly, approximations must be made to get them</a:t>
            </a:r>
          </a:p>
          <a:p>
            <a:pPr lvl="1"/>
            <a:r>
              <a:rPr lang="en-US" dirty="0"/>
              <a:t>Can calculate ~1000 atom systems</a:t>
            </a:r>
          </a:p>
          <a:p>
            <a:r>
              <a:rPr lang="en-US" dirty="0"/>
              <a:t>We will spend most of our time learning about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Compiled density functional theory codes</a:t>
            </a:r>
          </a:p>
          <a:p>
            <a:pPr lvl="1"/>
            <a:r>
              <a:rPr lang="en-US" dirty="0" err="1"/>
              <a:t>Dacapo</a:t>
            </a:r>
            <a:r>
              <a:rPr lang="en-US" dirty="0"/>
              <a:t>, GPAW, VASP, Gaussian, </a:t>
            </a:r>
            <a:r>
              <a:rPr lang="en-US" dirty="0" err="1"/>
              <a:t>NWChem</a:t>
            </a:r>
            <a:r>
              <a:rPr lang="en-US" dirty="0"/>
              <a:t>, …</a:t>
            </a:r>
          </a:p>
          <a:p>
            <a:r>
              <a:rPr lang="en-US" dirty="0"/>
              <a:t>Scripting environments</a:t>
            </a:r>
          </a:p>
          <a:p>
            <a:pPr lvl="1"/>
            <a:r>
              <a:rPr lang="en-US" dirty="0"/>
              <a:t>Python, ASE</a:t>
            </a:r>
          </a:p>
          <a:p>
            <a:r>
              <a:rPr lang="en-US" dirty="0"/>
              <a:t>Visualization tools</a:t>
            </a:r>
          </a:p>
          <a:p>
            <a:pPr lvl="1"/>
            <a:r>
              <a:rPr lang="en-US" dirty="0" err="1"/>
              <a:t>Matplotlib</a:t>
            </a:r>
            <a:r>
              <a:rPr lang="en-US" dirty="0"/>
              <a:t>, </a:t>
            </a:r>
            <a:r>
              <a:rPr lang="en-US" dirty="0" err="1"/>
              <a:t>mayavi</a:t>
            </a:r>
            <a:endParaRPr lang="en-US" dirty="0"/>
          </a:p>
          <a:p>
            <a:r>
              <a:rPr lang="en-US" dirty="0"/>
              <a:t>Database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DFT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14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7" name="Ink 76"/>
              <p14:cNvContentPartPr/>
              <p14:nvPr/>
            </p14:nvContentPartPr>
            <p14:xfrm>
              <a:off x="606779" y="1339605"/>
              <a:ext cx="7689960" cy="464436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8499" y="1328445"/>
                <a:ext cx="7702200" cy="46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4" name="Ink 193"/>
              <p14:cNvContentPartPr/>
              <p14:nvPr/>
            </p14:nvContentPartPr>
            <p14:xfrm>
              <a:off x="7117019" y="4774005"/>
              <a:ext cx="120960" cy="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09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0" name="Ink 229"/>
              <p14:cNvContentPartPr/>
              <p14:nvPr/>
            </p14:nvContentPartPr>
            <p14:xfrm>
              <a:off x="3033539" y="5733765"/>
              <a:ext cx="0" cy="4608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8" name="Ink 257"/>
              <p14:cNvContentPartPr/>
              <p14:nvPr/>
            </p14:nvContentPartPr>
            <p14:xfrm>
              <a:off x="7812539" y="5704245"/>
              <a:ext cx="91440" cy="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9144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13619" y="1521045"/>
              <a:ext cx="8227800" cy="436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6419" y="1510965"/>
                <a:ext cx="823824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" name="Ink 49"/>
              <p14:cNvContentPartPr/>
              <p14:nvPr/>
            </p14:nvContentPartPr>
            <p14:xfrm>
              <a:off x="5642819" y="3102165"/>
              <a:ext cx="1110960" cy="2264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34899" y="3091365"/>
                <a:ext cx="11300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7" name="Ink 106"/>
              <p14:cNvContentPartPr/>
              <p14:nvPr/>
            </p14:nvContentPartPr>
            <p14:xfrm>
              <a:off x="1181339" y="3881205"/>
              <a:ext cx="0" cy="226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0" name="Ink 119"/>
              <p14:cNvContentPartPr/>
              <p14:nvPr/>
            </p14:nvContentPartPr>
            <p14:xfrm>
              <a:off x="2481659" y="3616245"/>
              <a:ext cx="106200" cy="2041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71219" y="3605805"/>
                <a:ext cx="1238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4" name="Ink 133"/>
              <p14:cNvContentPartPr/>
              <p14:nvPr/>
            </p14:nvContentPartPr>
            <p14:xfrm>
              <a:off x="3744539" y="3556125"/>
              <a:ext cx="68040" cy="30996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34459" y="3546045"/>
                <a:ext cx="8532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7" name="Ink 186"/>
              <p14:cNvContentPartPr/>
              <p14:nvPr/>
            </p14:nvContentPartPr>
            <p14:xfrm>
              <a:off x="6183539" y="3418965"/>
              <a:ext cx="1032120" cy="124848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72379" y="3408165"/>
                <a:ext cx="1050480" cy="12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4" name="Ink 193"/>
              <p14:cNvContentPartPr/>
              <p14:nvPr/>
            </p14:nvContentPartPr>
            <p14:xfrm>
              <a:off x="1022579" y="3818925"/>
              <a:ext cx="536760" cy="62964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3939" y="3808845"/>
                <a:ext cx="54864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5" name="Ink 194"/>
              <p14:cNvContentPartPr/>
              <p14:nvPr/>
            </p14:nvContentPartPr>
            <p14:xfrm>
              <a:off x="2345579" y="3866085"/>
              <a:ext cx="559080" cy="46800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37659" y="3855285"/>
                <a:ext cx="5760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6" name="Ink 195"/>
              <p14:cNvContentPartPr/>
              <p14:nvPr/>
            </p14:nvContentPartPr>
            <p14:xfrm>
              <a:off x="976859" y="4372605"/>
              <a:ext cx="4507200" cy="25740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3259" y="4367565"/>
                <a:ext cx="45223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8" name="Ink 207"/>
              <p14:cNvContentPartPr/>
              <p14:nvPr/>
            </p14:nvContentPartPr>
            <p14:xfrm>
              <a:off x="2549699" y="4736205"/>
              <a:ext cx="1573200" cy="71820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39979" y="4725045"/>
                <a:ext cx="1585800" cy="7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9" name="Ink 218"/>
              <p14:cNvContentPartPr/>
              <p14:nvPr/>
            </p14:nvContentPartPr>
            <p14:xfrm>
              <a:off x="6142499" y="4561605"/>
              <a:ext cx="1125720" cy="25740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35299" y="4555485"/>
                <a:ext cx="11433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0" name="Ink 219"/>
              <p14:cNvContentPartPr/>
              <p14:nvPr/>
            </p14:nvContentPartPr>
            <p14:xfrm>
              <a:off x="6065819" y="4871925"/>
              <a:ext cx="2147400" cy="80964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55739" y="4865445"/>
                <a:ext cx="2166480" cy="82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2" name="Ink 231"/>
              <p14:cNvContentPartPr/>
              <p14:nvPr/>
            </p14:nvContentPartPr>
            <p14:xfrm>
              <a:off x="383579" y="3116925"/>
              <a:ext cx="4888080" cy="61308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2779" y="3107205"/>
                <a:ext cx="491040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3" name="Ink 232"/>
              <p14:cNvContentPartPr/>
              <p14:nvPr/>
            </p14:nvContentPartPr>
            <p14:xfrm>
              <a:off x="4747139" y="3510405"/>
              <a:ext cx="464040" cy="79488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37419" y="3499965"/>
                <a:ext cx="483840" cy="81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0" name="Ink 239"/>
              <p14:cNvContentPartPr/>
              <p14:nvPr/>
            </p14:nvContentPartPr>
            <p14:xfrm>
              <a:off x="3600899" y="3897045"/>
              <a:ext cx="552240" cy="627120"/>
            </p14:xfrm>
          </p:contentPart>
        </mc:Choice>
        <mc:Fallback xmlns="">
          <p:pic>
            <p:nvPicPr>
              <p:cNvPr id="240" name="Ink 23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96219" y="3890925"/>
                <a:ext cx="56376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0" name="Ink 249"/>
              <p14:cNvContentPartPr/>
              <p14:nvPr/>
            </p14:nvContentPartPr>
            <p14:xfrm>
              <a:off x="7736939" y="5469885"/>
              <a:ext cx="121680" cy="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0" y="0"/>
                <a:ext cx="12168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7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/>
              <p14:cNvContentPartPr/>
              <p14:nvPr/>
            </p14:nvContentPartPr>
            <p14:xfrm>
              <a:off x="492659" y="439605"/>
              <a:ext cx="7267320" cy="48931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819" y="429165"/>
                <a:ext cx="7280640" cy="49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8" name="Ink 97"/>
              <p14:cNvContentPartPr/>
              <p14:nvPr/>
            </p14:nvContentPartPr>
            <p14:xfrm>
              <a:off x="735299" y="1491165"/>
              <a:ext cx="0" cy="756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8" name="Ink 187"/>
              <p14:cNvContentPartPr/>
              <p14:nvPr/>
            </p14:nvContentPartPr>
            <p14:xfrm>
              <a:off x="5778899" y="3367485"/>
              <a:ext cx="0" cy="9000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1" name="Ink 210"/>
              <p14:cNvContentPartPr/>
              <p14:nvPr/>
            </p14:nvContentPartPr>
            <p14:xfrm>
              <a:off x="801899" y="3026565"/>
              <a:ext cx="318960" cy="75492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2539" y="3018645"/>
                <a:ext cx="333000" cy="7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2" name="Ink 211"/>
              <p14:cNvContentPartPr/>
              <p14:nvPr/>
            </p14:nvContentPartPr>
            <p14:xfrm>
              <a:off x="1933019" y="3563325"/>
              <a:ext cx="87840" cy="28764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2579" y="3552885"/>
                <a:ext cx="1036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9" name="Ink 248"/>
              <p14:cNvContentPartPr/>
              <p14:nvPr/>
            </p14:nvContentPartPr>
            <p14:xfrm>
              <a:off x="2924099" y="3578445"/>
              <a:ext cx="72000" cy="24984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13659" y="3568005"/>
                <a:ext cx="900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0" name="Ink 249"/>
              <p14:cNvContentPartPr/>
              <p14:nvPr/>
            </p14:nvContentPartPr>
            <p14:xfrm>
              <a:off x="4463099" y="3586005"/>
              <a:ext cx="392040" cy="31788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54819" y="3577365"/>
                <a:ext cx="41040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5" name="Ink 254"/>
              <p14:cNvContentPartPr/>
              <p14:nvPr/>
            </p14:nvContentPartPr>
            <p14:xfrm>
              <a:off x="5082659" y="3895965"/>
              <a:ext cx="0" cy="1548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0" y="0"/>
                <a:ext cx="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5" name="Ink 264"/>
              <p14:cNvContentPartPr/>
              <p14:nvPr/>
            </p14:nvContentPartPr>
            <p14:xfrm>
              <a:off x="3805019" y="3646485"/>
              <a:ext cx="91080" cy="31788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94219" y="3636045"/>
                <a:ext cx="1094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6" name="Ink 265"/>
              <p14:cNvContentPartPr/>
              <p14:nvPr/>
            </p14:nvContentPartPr>
            <p14:xfrm>
              <a:off x="4985099" y="3835845"/>
              <a:ext cx="1270080" cy="35028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77179" y="3827565"/>
                <a:ext cx="128700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1" name="Ink 300"/>
              <p14:cNvContentPartPr/>
              <p14:nvPr/>
            </p14:nvContentPartPr>
            <p14:xfrm>
              <a:off x="2020499" y="5272965"/>
              <a:ext cx="45720" cy="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0" y="0"/>
                <a:ext cx="457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3" name="Ink 362"/>
              <p14:cNvContentPartPr/>
              <p14:nvPr/>
            </p14:nvContentPartPr>
            <p14:xfrm>
              <a:off x="1952099" y="4767885"/>
              <a:ext cx="204480" cy="573840"/>
            </p14:xfrm>
          </p:contentPart>
        </mc:Choice>
        <mc:Fallback xmlns="">
          <p:pic>
            <p:nvPicPr>
              <p:cNvPr id="363" name="Ink 36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43459" y="4758885"/>
                <a:ext cx="21816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7" name="Ink 386"/>
              <p14:cNvContentPartPr/>
              <p14:nvPr/>
            </p14:nvContentPartPr>
            <p14:xfrm>
              <a:off x="446579" y="5643045"/>
              <a:ext cx="7789680" cy="855360"/>
            </p14:xfrm>
          </p:contentPart>
        </mc:Choice>
        <mc:Fallback xmlns="">
          <p:pic>
            <p:nvPicPr>
              <p:cNvPr id="387" name="Ink 38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6859" y="5640165"/>
                <a:ext cx="7807680" cy="86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2" name="Ink 391"/>
              <p14:cNvContentPartPr/>
              <p14:nvPr/>
            </p14:nvContentPartPr>
            <p14:xfrm>
              <a:off x="7026299" y="2688885"/>
              <a:ext cx="1550520" cy="668520"/>
            </p14:xfrm>
          </p:contentPart>
        </mc:Choice>
        <mc:Fallback xmlns="">
          <p:pic>
            <p:nvPicPr>
              <p:cNvPr id="392" name="Ink 39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19459" y="2677725"/>
                <a:ext cx="1565640" cy="68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05" name="Ink 404"/>
              <p14:cNvContentPartPr/>
              <p14:nvPr/>
            </p14:nvContentPartPr>
            <p14:xfrm>
              <a:off x="7073819" y="3533805"/>
              <a:ext cx="81360" cy="119880"/>
            </p14:xfrm>
          </p:contentPart>
        </mc:Choice>
        <mc:Fallback xmlns="">
          <p:pic>
            <p:nvPicPr>
              <p:cNvPr id="405" name="Ink 40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67699" y="3524085"/>
                <a:ext cx="936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06" name="Ink 405"/>
              <p14:cNvContentPartPr/>
              <p14:nvPr/>
            </p14:nvContentPartPr>
            <p14:xfrm>
              <a:off x="7191899" y="3563685"/>
              <a:ext cx="70200" cy="249480"/>
            </p14:xfrm>
          </p:contentPart>
        </mc:Choice>
        <mc:Fallback xmlns="">
          <p:pic>
            <p:nvPicPr>
              <p:cNvPr id="406" name="Ink 40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82539" y="3554325"/>
                <a:ext cx="9000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07" name="Ink 406"/>
              <p14:cNvContentPartPr/>
              <p14:nvPr/>
            </p14:nvContentPartPr>
            <p14:xfrm>
              <a:off x="7298459" y="3559005"/>
              <a:ext cx="68400" cy="87480"/>
            </p14:xfrm>
          </p:contentPart>
        </mc:Choice>
        <mc:Fallback xmlns="">
          <p:pic>
            <p:nvPicPr>
              <p:cNvPr id="407" name="Ink 40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90539" y="3551085"/>
                <a:ext cx="813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08" name="Ink 407"/>
              <p14:cNvContentPartPr/>
              <p14:nvPr/>
            </p14:nvContentPartPr>
            <p14:xfrm>
              <a:off x="7394579" y="3469725"/>
              <a:ext cx="217440" cy="192240"/>
            </p14:xfrm>
          </p:contentPart>
        </mc:Choice>
        <mc:Fallback xmlns="">
          <p:pic>
            <p:nvPicPr>
              <p:cNvPr id="408" name="Ink 40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85579" y="3458565"/>
                <a:ext cx="2376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09" name="Ink 408"/>
              <p14:cNvContentPartPr/>
              <p14:nvPr/>
            </p14:nvContentPartPr>
            <p14:xfrm>
              <a:off x="7510139" y="3563685"/>
              <a:ext cx="129240" cy="0"/>
            </p14:xfrm>
          </p:contentPart>
        </mc:Choice>
        <mc:Fallback xmlns="">
          <p:pic>
            <p:nvPicPr>
              <p:cNvPr id="409" name="Ink 40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0" y="0"/>
                <a:ext cx="1292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10" name="Ink 409"/>
              <p14:cNvContentPartPr/>
              <p14:nvPr/>
            </p14:nvContentPartPr>
            <p14:xfrm>
              <a:off x="7644779" y="3563685"/>
              <a:ext cx="16920" cy="68040"/>
            </p14:xfrm>
          </p:contentPart>
        </mc:Choice>
        <mc:Fallback xmlns="">
          <p:pic>
            <p:nvPicPr>
              <p:cNvPr id="410" name="Ink 40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36859" y="3556125"/>
                <a:ext cx="320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1" name="Ink 410"/>
              <p14:cNvContentPartPr/>
              <p14:nvPr/>
            </p14:nvContentPartPr>
            <p14:xfrm>
              <a:off x="7676459" y="3513285"/>
              <a:ext cx="8280" cy="12600"/>
            </p14:xfrm>
          </p:contentPart>
        </mc:Choice>
        <mc:Fallback xmlns="">
          <p:pic>
            <p:nvPicPr>
              <p:cNvPr id="411" name="Ink 41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67099" y="3503925"/>
                <a:ext cx="241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12" name="Ink 411"/>
              <p14:cNvContentPartPr/>
              <p14:nvPr/>
            </p14:nvContentPartPr>
            <p14:xfrm>
              <a:off x="7707779" y="3576645"/>
              <a:ext cx="203400" cy="64080"/>
            </p14:xfrm>
          </p:contentPart>
        </mc:Choice>
        <mc:Fallback xmlns="">
          <p:pic>
            <p:nvPicPr>
              <p:cNvPr id="412" name="Ink 41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699139" y="3566565"/>
                <a:ext cx="2170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13" name="Ink 412"/>
              <p14:cNvContentPartPr/>
              <p14:nvPr/>
            </p14:nvContentPartPr>
            <p14:xfrm>
              <a:off x="7918739" y="3563685"/>
              <a:ext cx="91080" cy="93960"/>
            </p14:xfrm>
          </p:contentPart>
        </mc:Choice>
        <mc:Fallback xmlns="">
          <p:pic>
            <p:nvPicPr>
              <p:cNvPr id="413" name="Ink 41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915859" y="3555405"/>
                <a:ext cx="1018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14" name="Ink 413"/>
              <p14:cNvContentPartPr/>
              <p14:nvPr/>
            </p14:nvContentPartPr>
            <p14:xfrm>
              <a:off x="7495019" y="3517245"/>
              <a:ext cx="174600" cy="13680"/>
            </p14:xfrm>
          </p:contentPart>
        </mc:Choice>
        <mc:Fallback xmlns="">
          <p:pic>
            <p:nvPicPr>
              <p:cNvPr id="414" name="Ink 41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89619" y="3511125"/>
                <a:ext cx="186120" cy="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753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/>
              <p14:cNvContentPartPr/>
              <p14:nvPr/>
            </p14:nvContentPartPr>
            <p14:xfrm>
              <a:off x="319139" y="177525"/>
              <a:ext cx="8547120" cy="61686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659" y="170325"/>
                <a:ext cx="8564760" cy="61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0" name="Ink 79"/>
              <p14:cNvContentPartPr/>
              <p14:nvPr/>
            </p14:nvContentPartPr>
            <p14:xfrm>
              <a:off x="7117019" y="924165"/>
              <a:ext cx="159120" cy="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591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8" name="Ink 257"/>
              <p14:cNvContentPartPr/>
              <p14:nvPr/>
            </p14:nvContentPartPr>
            <p14:xfrm>
              <a:off x="4681979" y="4085325"/>
              <a:ext cx="0" cy="27756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4" name="Ink 313"/>
              <p14:cNvContentPartPr/>
              <p14:nvPr/>
            </p14:nvContentPartPr>
            <p14:xfrm>
              <a:off x="3434939" y="5492205"/>
              <a:ext cx="0" cy="5364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3" name="Ink 322"/>
              <p14:cNvContentPartPr/>
              <p14:nvPr/>
            </p14:nvContentPartPr>
            <p14:xfrm>
              <a:off x="3154859" y="6157845"/>
              <a:ext cx="60480" cy="0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6048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26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96539" y="334125"/>
              <a:ext cx="2319840" cy="17848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179" y="322605"/>
                <a:ext cx="2339640" cy="180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/>
              <p14:cNvContentPartPr/>
              <p14:nvPr/>
            </p14:nvContentPartPr>
            <p14:xfrm>
              <a:off x="364139" y="810405"/>
              <a:ext cx="2185920" cy="342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299" y="798885"/>
                <a:ext cx="21960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/>
              <p14:cNvContentPartPr/>
              <p14:nvPr/>
            </p14:nvContentPartPr>
            <p14:xfrm>
              <a:off x="3094739" y="1694565"/>
              <a:ext cx="1852200" cy="2916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91139" y="1683045"/>
                <a:ext cx="18651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1" name="Ink 50"/>
              <p14:cNvContentPartPr/>
              <p14:nvPr/>
            </p14:nvContentPartPr>
            <p14:xfrm>
              <a:off x="3320819" y="1301805"/>
              <a:ext cx="1324080" cy="40752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15059" y="1289565"/>
                <a:ext cx="134280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2" name="Ink 51"/>
              <p14:cNvContentPartPr/>
              <p14:nvPr/>
            </p14:nvContentPartPr>
            <p14:xfrm>
              <a:off x="4000499" y="1135485"/>
              <a:ext cx="21960" cy="56772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88979" y="1123965"/>
                <a:ext cx="4500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4" name="Ink 63"/>
              <p14:cNvContentPartPr/>
              <p14:nvPr/>
            </p14:nvContentPartPr>
            <p14:xfrm>
              <a:off x="3128219" y="2116125"/>
              <a:ext cx="1546560" cy="1368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21019" y="2104605"/>
                <a:ext cx="15613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5" name="Ink 64"/>
              <p14:cNvContentPartPr/>
              <p14:nvPr/>
            </p14:nvContentPartPr>
            <p14:xfrm>
              <a:off x="4001579" y="1832085"/>
              <a:ext cx="7920" cy="30168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0419" y="1824165"/>
                <a:ext cx="2268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2" name="Ink 71"/>
              <p14:cNvContentPartPr/>
              <p14:nvPr/>
            </p14:nvContentPartPr>
            <p14:xfrm>
              <a:off x="1196459" y="2965725"/>
              <a:ext cx="0" cy="6840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0" y="0"/>
                <a:ext cx="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3" name="Ink 72"/>
              <p14:cNvContentPartPr/>
              <p14:nvPr/>
            </p14:nvContentPartPr>
            <p14:xfrm>
              <a:off x="447299" y="2806965"/>
              <a:ext cx="1913760" cy="7887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2259" y="2795445"/>
                <a:ext cx="1922760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4" name="Ink 73"/>
              <p14:cNvContentPartPr/>
              <p14:nvPr/>
            </p14:nvContentPartPr>
            <p14:xfrm>
              <a:off x="1197539" y="2920725"/>
              <a:ext cx="6120" cy="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0" y="0"/>
                <a:ext cx="57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8" name="Ink 107"/>
              <p14:cNvContentPartPr/>
              <p14:nvPr/>
            </p14:nvContentPartPr>
            <p14:xfrm>
              <a:off x="1355219" y="4743045"/>
              <a:ext cx="0" cy="2304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0" y="0"/>
                <a:ext cx="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8" name="Ink 117"/>
              <p14:cNvContentPartPr/>
              <p14:nvPr/>
            </p14:nvContentPartPr>
            <p14:xfrm>
              <a:off x="364499" y="4206285"/>
              <a:ext cx="7970400" cy="249120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6219" y="4199085"/>
                <a:ext cx="7989120" cy="250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" name="Ink 119"/>
              <p14:cNvContentPartPr/>
              <p14:nvPr/>
            </p14:nvContentPartPr>
            <p14:xfrm>
              <a:off x="2874779" y="3412125"/>
              <a:ext cx="3002400" cy="838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68299" y="3400245"/>
                <a:ext cx="30178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1" name="Ink 120"/>
              <p14:cNvContentPartPr/>
              <p14:nvPr/>
            </p14:nvContentPartPr>
            <p14:xfrm>
              <a:off x="3199859" y="3343725"/>
              <a:ext cx="2268720" cy="28908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90499" y="3330765"/>
                <a:ext cx="22917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6" name="Ink 195"/>
              <p14:cNvContentPartPr/>
              <p14:nvPr/>
            </p14:nvContentPartPr>
            <p14:xfrm>
              <a:off x="8054819" y="6036525"/>
              <a:ext cx="113760" cy="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0" y="0"/>
                <a:ext cx="1137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2" name="Ink 241"/>
              <p14:cNvContentPartPr/>
              <p14:nvPr/>
            </p14:nvContentPartPr>
            <p14:xfrm>
              <a:off x="6474419" y="638325"/>
              <a:ext cx="2330640" cy="2796840"/>
            </p14:xfrm>
          </p:contentPart>
        </mc:Choice>
        <mc:Fallback xmlns="">
          <p:pic>
            <p:nvPicPr>
              <p:cNvPr id="242" name="Ink 24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69379" y="630045"/>
                <a:ext cx="2344680" cy="28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7" name="Ink 246"/>
              <p14:cNvContentPartPr/>
              <p14:nvPr/>
            </p14:nvContentPartPr>
            <p14:xfrm>
              <a:off x="6836939" y="918405"/>
              <a:ext cx="749160" cy="1440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30099" y="905805"/>
                <a:ext cx="7657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7" name="Ink 256"/>
              <p14:cNvContentPartPr/>
              <p14:nvPr/>
            </p14:nvContentPartPr>
            <p14:xfrm>
              <a:off x="3534299" y="1937565"/>
              <a:ext cx="913680" cy="19008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26019" y="1924965"/>
                <a:ext cx="934200" cy="2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98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4584419" y="727245"/>
              <a:ext cx="0" cy="532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Ink 37"/>
              <p14:cNvContentPartPr/>
              <p14:nvPr/>
            </p14:nvContentPartPr>
            <p14:xfrm>
              <a:off x="4364459" y="1671525"/>
              <a:ext cx="794160" cy="7207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4379" y="1660005"/>
                <a:ext cx="815760" cy="74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9" name="Ink 48"/>
              <p14:cNvContentPartPr/>
              <p14:nvPr/>
            </p14:nvContentPartPr>
            <p14:xfrm>
              <a:off x="5997779" y="2860245"/>
              <a:ext cx="91440" cy="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914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1" name="Ink 70"/>
              <p14:cNvContentPartPr/>
              <p14:nvPr/>
            </p14:nvContentPartPr>
            <p14:xfrm>
              <a:off x="4303979" y="1422405"/>
              <a:ext cx="461520" cy="25812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97859" y="1413405"/>
                <a:ext cx="47052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8" name="Ink 87"/>
              <p14:cNvContentPartPr/>
              <p14:nvPr/>
            </p14:nvContentPartPr>
            <p14:xfrm>
              <a:off x="4175819" y="3344085"/>
              <a:ext cx="1118160" cy="69624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65019" y="3332205"/>
                <a:ext cx="114084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/>
              <p14:cNvContentPartPr/>
              <p14:nvPr/>
            </p14:nvContentPartPr>
            <p14:xfrm>
              <a:off x="4258259" y="4282245"/>
              <a:ext cx="1065240" cy="6667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48179" y="4269645"/>
                <a:ext cx="1087560" cy="6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9" name="Ink 118"/>
              <p14:cNvContentPartPr/>
              <p14:nvPr/>
            </p14:nvContentPartPr>
            <p14:xfrm>
              <a:off x="4177619" y="5309685"/>
              <a:ext cx="1094400" cy="59868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67539" y="5306445"/>
                <a:ext cx="111564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0" name="Ink 119"/>
              <p14:cNvContentPartPr/>
              <p14:nvPr/>
            </p14:nvContentPartPr>
            <p14:xfrm>
              <a:off x="4334579" y="5537925"/>
              <a:ext cx="808920" cy="2491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25219" y="5528205"/>
                <a:ext cx="8222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3" name="Ink 122"/>
              <p14:cNvContentPartPr/>
              <p14:nvPr/>
            </p14:nvContentPartPr>
            <p14:xfrm>
              <a:off x="5453099" y="5454045"/>
              <a:ext cx="0" cy="8208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0" y="0"/>
                <a:ext cx="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7" name="Ink 126"/>
              <p14:cNvContentPartPr/>
              <p14:nvPr/>
            </p14:nvContentPartPr>
            <p14:xfrm>
              <a:off x="5430779" y="5372685"/>
              <a:ext cx="1195200" cy="24012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24659" y="5362229"/>
                <a:ext cx="1205280" cy="262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8" name="Ink 127"/>
              <p14:cNvContentPartPr/>
              <p14:nvPr/>
            </p14:nvContentPartPr>
            <p14:xfrm>
              <a:off x="5234219" y="5544045"/>
              <a:ext cx="727560" cy="11988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28459" y="5532525"/>
                <a:ext cx="7448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6" name="Ink 135"/>
              <p14:cNvContentPartPr/>
              <p14:nvPr/>
            </p14:nvContentPartPr>
            <p14:xfrm>
              <a:off x="2534219" y="5469885"/>
              <a:ext cx="1366920" cy="39852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24859" y="5459805"/>
                <a:ext cx="138708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7" name="Ink 136"/>
              <p14:cNvContentPartPr/>
              <p14:nvPr/>
            </p14:nvContentPartPr>
            <p14:xfrm>
              <a:off x="3646259" y="5648445"/>
              <a:ext cx="567000" cy="2196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37619" y="5640885"/>
                <a:ext cx="5814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0" name="Ink 149"/>
              <p14:cNvContentPartPr/>
              <p14:nvPr/>
            </p14:nvContentPartPr>
            <p14:xfrm>
              <a:off x="2595779" y="5393925"/>
              <a:ext cx="241560" cy="17316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86779" y="5383845"/>
                <a:ext cx="2574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7" name="Ink 156"/>
              <p14:cNvContentPartPr/>
              <p14:nvPr/>
            </p14:nvContentPartPr>
            <p14:xfrm>
              <a:off x="2343419" y="5211405"/>
              <a:ext cx="1249920" cy="79740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32259" y="5199885"/>
                <a:ext cx="1273320" cy="82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0" name="Ink 159"/>
              <p14:cNvContentPartPr/>
              <p14:nvPr/>
            </p14:nvContentPartPr>
            <p14:xfrm>
              <a:off x="2745539" y="1444725"/>
              <a:ext cx="1226160" cy="378288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34019" y="1433925"/>
                <a:ext cx="1240560" cy="38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1" name="Ink 160"/>
              <p14:cNvContentPartPr/>
              <p14:nvPr/>
            </p14:nvContentPartPr>
            <p14:xfrm>
              <a:off x="4201379" y="2466405"/>
              <a:ext cx="3271320" cy="65124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91659" y="2454165"/>
                <a:ext cx="3293280" cy="6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8" name="Ink 167"/>
              <p14:cNvContentPartPr/>
              <p14:nvPr/>
            </p14:nvContentPartPr>
            <p14:xfrm>
              <a:off x="311579" y="31005"/>
              <a:ext cx="5890680" cy="49968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2939" y="21285"/>
                <a:ext cx="590796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3" name="Ink 182"/>
              <p14:cNvContentPartPr/>
              <p14:nvPr/>
            </p14:nvContentPartPr>
            <p14:xfrm>
              <a:off x="3797459" y="386685"/>
              <a:ext cx="4438800" cy="58284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87379" y="375525"/>
                <a:ext cx="445608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05" name="Ink 204"/>
              <p14:cNvContentPartPr/>
              <p14:nvPr/>
            </p14:nvContentPartPr>
            <p14:xfrm>
              <a:off x="7003979" y="537885"/>
              <a:ext cx="0" cy="6084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0" y="0"/>
                <a:ext cx="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2" name="Ink 231"/>
              <p14:cNvContentPartPr/>
              <p14:nvPr/>
            </p14:nvContentPartPr>
            <p14:xfrm>
              <a:off x="3918059" y="1346805"/>
              <a:ext cx="295200" cy="23544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10499" y="1336725"/>
                <a:ext cx="3106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3" name="Ink 232"/>
              <p14:cNvContentPartPr/>
              <p14:nvPr/>
            </p14:nvContentPartPr>
            <p14:xfrm>
              <a:off x="4319819" y="1834245"/>
              <a:ext cx="3001680" cy="346896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11899" y="1825965"/>
                <a:ext cx="3021840" cy="348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9" name="Ink 238"/>
              <p14:cNvContentPartPr/>
              <p14:nvPr/>
            </p14:nvContentPartPr>
            <p14:xfrm>
              <a:off x="7608779" y="2167605"/>
              <a:ext cx="1028520" cy="1335600"/>
            </p14:xfrm>
          </p:contentPart>
        </mc:Choice>
        <mc:Fallback xmlns="">
          <p:pic>
            <p:nvPicPr>
              <p:cNvPr id="239" name="Ink 23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03739" y="2157525"/>
                <a:ext cx="1041120" cy="13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1" name="Ink 270"/>
              <p14:cNvContentPartPr/>
              <p14:nvPr/>
            </p14:nvContentPartPr>
            <p14:xfrm>
              <a:off x="5204339" y="61605"/>
              <a:ext cx="0" cy="14760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0" y="0"/>
                <a:ext cx="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4" name="Ink 293"/>
              <p14:cNvContentPartPr/>
              <p14:nvPr/>
            </p14:nvContentPartPr>
            <p14:xfrm>
              <a:off x="4130099" y="923805"/>
              <a:ext cx="75960" cy="24336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120379" y="915525"/>
                <a:ext cx="939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5" name="Ink 294"/>
              <p14:cNvContentPartPr/>
              <p14:nvPr/>
            </p14:nvContentPartPr>
            <p14:xfrm>
              <a:off x="329939" y="6287805"/>
              <a:ext cx="586800" cy="23724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22739" y="6281325"/>
                <a:ext cx="6012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2" name="Ink 301"/>
              <p14:cNvContentPartPr/>
              <p14:nvPr/>
            </p14:nvContentPartPr>
            <p14:xfrm>
              <a:off x="1324619" y="6293925"/>
              <a:ext cx="5248080" cy="393480"/>
            </p14:xfrm>
          </p:contentPart>
        </mc:Choice>
        <mc:Fallback xmlns="">
          <p:pic>
            <p:nvPicPr>
              <p:cNvPr id="302" name="Ink 30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315259" y="6287445"/>
                <a:ext cx="5262840" cy="41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620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simulations are: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Computer calculations that “simulate” or model molecular systems</a:t>
            </a:r>
          </a:p>
          <a:p>
            <a:pPr lvl="1"/>
            <a:r>
              <a:rPr lang="en-US" dirty="0"/>
              <a:t>They are run by </a:t>
            </a:r>
            <a:r>
              <a:rPr lang="en-US" i="1" dirty="0"/>
              <a:t>codes</a:t>
            </a:r>
            <a:r>
              <a:rPr lang="en-US" dirty="0"/>
              <a:t> or </a:t>
            </a:r>
            <a:r>
              <a:rPr lang="en-US" i="1" dirty="0"/>
              <a:t>computer programs</a:t>
            </a:r>
            <a:endParaRPr lang="en-US" dirty="0"/>
          </a:p>
          <a:p>
            <a:pPr lvl="2"/>
            <a:r>
              <a:rPr lang="en-US" dirty="0"/>
              <a:t>We tell computers about the physics</a:t>
            </a:r>
          </a:p>
          <a:p>
            <a:pPr lvl="2"/>
            <a:r>
              <a:rPr lang="en-US" dirty="0"/>
              <a:t>set up the calculation </a:t>
            </a:r>
          </a:p>
          <a:p>
            <a:pPr lvl="2"/>
            <a:r>
              <a:rPr lang="en-US" dirty="0"/>
              <a:t>And let the computer tell us about the behavior</a:t>
            </a:r>
          </a:p>
          <a:p>
            <a:pPr lvl="2"/>
            <a:r>
              <a:rPr lang="en-US" dirty="0"/>
              <a:t>The results are as good as the physics that describe them</a:t>
            </a:r>
          </a:p>
          <a:p>
            <a:r>
              <a:rPr lang="en-US" dirty="0"/>
              <a:t>The “molecular” systems can be:</a:t>
            </a:r>
          </a:p>
          <a:p>
            <a:pPr lvl="1"/>
            <a:r>
              <a:rPr lang="en-US" dirty="0"/>
              <a:t>Molecules (including polymers, enzymes, …)</a:t>
            </a:r>
          </a:p>
          <a:p>
            <a:pPr lvl="1"/>
            <a:r>
              <a:rPr lang="en-US" dirty="0"/>
              <a:t>Atoms</a:t>
            </a:r>
          </a:p>
          <a:p>
            <a:pPr lvl="1"/>
            <a:r>
              <a:rPr lang="en-US" dirty="0"/>
              <a:t>Solid state materials</a:t>
            </a:r>
          </a:p>
          <a:p>
            <a:pPr lvl="1"/>
            <a:r>
              <a:rPr lang="en-US" dirty="0"/>
              <a:t>Liquids</a:t>
            </a:r>
          </a:p>
          <a:p>
            <a:pPr lvl="1"/>
            <a:r>
              <a:rPr lang="en-US" dirty="0"/>
              <a:t>Etc…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71699" y="251325"/>
              <a:ext cx="7993440" cy="5831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979" y="241605"/>
                <a:ext cx="8008560" cy="58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8" name="Ink 57"/>
              <p14:cNvContentPartPr/>
              <p14:nvPr/>
            </p14:nvContentPartPr>
            <p14:xfrm>
              <a:off x="1643219" y="1607805"/>
              <a:ext cx="23040" cy="95364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3499" y="1600245"/>
                <a:ext cx="42840" cy="9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0" name="Ink 59"/>
              <p14:cNvContentPartPr/>
              <p14:nvPr/>
            </p14:nvContentPartPr>
            <p14:xfrm>
              <a:off x="1672379" y="2557485"/>
              <a:ext cx="2140200" cy="626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65179" y="2548485"/>
                <a:ext cx="21582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2" name="Ink 61"/>
              <p14:cNvContentPartPr/>
              <p14:nvPr/>
            </p14:nvContentPartPr>
            <p14:xfrm>
              <a:off x="1687859" y="1970325"/>
              <a:ext cx="3378600" cy="97308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80299" y="1958445"/>
                <a:ext cx="3399120" cy="9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3812219" y="2602845"/>
              <a:ext cx="1403280" cy="320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05739" y="2594925"/>
                <a:ext cx="14209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2" name="Ink 171"/>
              <p14:cNvContentPartPr/>
              <p14:nvPr/>
            </p14:nvContentPartPr>
            <p14:xfrm>
              <a:off x="3562739" y="1218645"/>
              <a:ext cx="1225440" cy="35784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53739" y="1207845"/>
                <a:ext cx="124308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3" name="Ink 172"/>
              <p14:cNvContentPartPr/>
              <p14:nvPr/>
            </p14:nvContentPartPr>
            <p14:xfrm>
              <a:off x="4901219" y="2042325"/>
              <a:ext cx="302760" cy="48528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91139" y="2034405"/>
                <a:ext cx="31788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0" name="Ink 179"/>
              <p14:cNvContentPartPr/>
              <p14:nvPr/>
            </p14:nvContentPartPr>
            <p14:xfrm>
              <a:off x="1658339" y="1437525"/>
              <a:ext cx="1109520" cy="12204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51859" y="1427445"/>
                <a:ext cx="11271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1" name="Ink 180"/>
              <p14:cNvContentPartPr/>
              <p14:nvPr/>
            </p14:nvContentPartPr>
            <p14:xfrm>
              <a:off x="2935619" y="1483605"/>
              <a:ext cx="1482120" cy="23076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28059" y="1474965"/>
                <a:ext cx="15022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7" name="Ink 196"/>
              <p14:cNvContentPartPr/>
              <p14:nvPr/>
            </p14:nvContentPartPr>
            <p14:xfrm>
              <a:off x="1292579" y="1959165"/>
              <a:ext cx="425520" cy="67392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84299" y="1948725"/>
                <a:ext cx="4428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1" name="Ink 200"/>
              <p14:cNvContentPartPr/>
              <p14:nvPr/>
            </p14:nvContentPartPr>
            <p14:xfrm>
              <a:off x="5174099" y="3465045"/>
              <a:ext cx="0" cy="4572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0" y="0"/>
                <a:ext cx="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8" name="Ink 227"/>
              <p14:cNvContentPartPr/>
              <p14:nvPr/>
            </p14:nvContentPartPr>
            <p14:xfrm>
              <a:off x="3404699" y="4108005"/>
              <a:ext cx="0" cy="5328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0" y="0"/>
                <a:ext cx="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9" name="Ink 318"/>
              <p14:cNvContentPartPr/>
              <p14:nvPr/>
            </p14:nvContentPartPr>
            <p14:xfrm>
              <a:off x="6746219" y="4683285"/>
              <a:ext cx="23400" cy="0"/>
            </p14:xfrm>
          </p:contentPart>
        </mc:Choice>
        <mc:Fallback xmlns="">
          <p:pic>
            <p:nvPicPr>
              <p:cNvPr id="319" name="Ink 31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0" y="0"/>
                <a:ext cx="234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3" name="Ink 322"/>
              <p14:cNvContentPartPr/>
              <p14:nvPr/>
            </p14:nvContentPartPr>
            <p14:xfrm>
              <a:off x="7222499" y="4683285"/>
              <a:ext cx="61200" cy="0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0" y="0"/>
                <a:ext cx="612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3" name="Ink 392"/>
              <p14:cNvContentPartPr/>
              <p14:nvPr/>
            </p14:nvContentPartPr>
            <p14:xfrm>
              <a:off x="787859" y="5787045"/>
              <a:ext cx="0" cy="15480"/>
            </p14:xfrm>
          </p:contentPart>
        </mc:Choice>
        <mc:Fallback xmlns="">
          <p:pic>
            <p:nvPicPr>
              <p:cNvPr id="393" name="Ink 39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0" y="0"/>
                <a:ext cx="0" cy="1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248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/>
              <p14:cNvContentPartPr/>
              <p14:nvPr/>
            </p14:nvContentPartPr>
            <p14:xfrm>
              <a:off x="410219" y="213165"/>
              <a:ext cx="1860120" cy="4154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739" y="205605"/>
                <a:ext cx="187704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/>
              <p14:cNvContentPartPr/>
              <p14:nvPr/>
            </p14:nvContentPartPr>
            <p14:xfrm>
              <a:off x="329939" y="622485"/>
              <a:ext cx="2152080" cy="381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899" y="611325"/>
                <a:ext cx="21625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/>
              <p14:cNvContentPartPr/>
              <p14:nvPr/>
            </p14:nvContentPartPr>
            <p14:xfrm>
              <a:off x="791459" y="1059885"/>
              <a:ext cx="31680" cy="12841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1379" y="1054483"/>
                <a:ext cx="50400" cy="1299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/>
              <p14:cNvContentPartPr/>
              <p14:nvPr/>
            </p14:nvContentPartPr>
            <p14:xfrm>
              <a:off x="810539" y="2336805"/>
              <a:ext cx="2616480" cy="3132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4779" y="2324925"/>
                <a:ext cx="26298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/>
              <p14:cNvContentPartPr/>
              <p14:nvPr/>
            </p14:nvContentPartPr>
            <p14:xfrm>
              <a:off x="820619" y="1740645"/>
              <a:ext cx="2228400" cy="8575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3419" y="1729125"/>
                <a:ext cx="2249280" cy="88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39"/>
              <p14:cNvContentPartPr/>
              <p14:nvPr/>
            </p14:nvContentPartPr>
            <p14:xfrm>
              <a:off x="1755539" y="744885"/>
              <a:ext cx="1626120" cy="6181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48339" y="733005"/>
                <a:ext cx="163980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3" name="Ink 72"/>
              <p14:cNvContentPartPr/>
              <p14:nvPr/>
            </p14:nvContentPartPr>
            <p14:xfrm>
              <a:off x="817739" y="1399725"/>
              <a:ext cx="1384200" cy="95220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2339" y="1388205"/>
                <a:ext cx="1394640" cy="9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8" name="Ink 77"/>
              <p14:cNvContentPartPr/>
              <p14:nvPr/>
            </p14:nvContentPartPr>
            <p14:xfrm>
              <a:off x="802619" y="719685"/>
              <a:ext cx="7690680" cy="569088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7219" y="708885"/>
                <a:ext cx="7707240" cy="571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468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and deterministic simulations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Statistical simulations</a:t>
            </a:r>
          </a:p>
          <a:p>
            <a:pPr lvl="1"/>
            <a:r>
              <a:rPr lang="en-US" dirty="0"/>
              <a:t>Monte Carlo simulations use random numbers to sample a distribution and compute properties</a:t>
            </a:r>
          </a:p>
          <a:p>
            <a:pPr lvl="1"/>
            <a:r>
              <a:rPr lang="en-US" dirty="0"/>
              <a:t>Tend to be discrete</a:t>
            </a:r>
          </a:p>
          <a:p>
            <a:r>
              <a:rPr lang="en-US" dirty="0"/>
              <a:t>Deterministic simulations</a:t>
            </a:r>
          </a:p>
          <a:p>
            <a:pPr lvl="1"/>
            <a:r>
              <a:rPr lang="en-US" dirty="0"/>
              <a:t>Molecular dynamics calculates the trajectory of all the atoms based on Newton’s laws</a:t>
            </a:r>
          </a:p>
          <a:p>
            <a:pPr lvl="1"/>
            <a:r>
              <a:rPr lang="en-US" dirty="0"/>
              <a:t>Tend to be continuous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1600200"/>
            <a:ext cx="2468889" cy="220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41148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classes of simulations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Empirical</a:t>
            </a:r>
          </a:p>
          <a:p>
            <a:pPr lvl="1"/>
            <a:r>
              <a:rPr lang="en-US" dirty="0"/>
              <a:t>The physics are modeled by equations that are known to work for some situations, but the equations have no physical meaning</a:t>
            </a:r>
          </a:p>
          <a:p>
            <a:pPr lvl="2"/>
            <a:r>
              <a:rPr lang="en-US" dirty="0" err="1"/>
              <a:t>Fick’s</a:t>
            </a:r>
            <a:r>
              <a:rPr lang="en-US" dirty="0"/>
              <a:t> law of diffusion</a:t>
            </a:r>
          </a:p>
          <a:p>
            <a:r>
              <a:rPr lang="en-US" dirty="0"/>
              <a:t>Semi-empirical</a:t>
            </a:r>
          </a:p>
          <a:p>
            <a:pPr lvl="1"/>
            <a:r>
              <a:rPr lang="en-US" dirty="0"/>
              <a:t>The physics are modeled using equations that are physics based, but fitted to give results consistent with experiments</a:t>
            </a:r>
          </a:p>
          <a:p>
            <a:r>
              <a:rPr lang="en-US" i="1" dirty="0" err="1"/>
              <a:t>Ab</a:t>
            </a:r>
            <a:r>
              <a:rPr lang="en-US" i="1" dirty="0"/>
              <a:t> initio </a:t>
            </a:r>
            <a:r>
              <a:rPr lang="en-US" dirty="0"/>
              <a:t>or First Principles</a:t>
            </a:r>
          </a:p>
          <a:p>
            <a:pPr lvl="1"/>
            <a:r>
              <a:rPr lang="en-US" dirty="0"/>
              <a:t>The physics are described by equations derived exclusively from physical insight, with no fitted or adjustable parameters</a:t>
            </a:r>
          </a:p>
          <a:p>
            <a:pPr lvl="2"/>
            <a:r>
              <a:rPr lang="en-US" dirty="0"/>
              <a:t>Density functional theory</a:t>
            </a:r>
          </a:p>
          <a:p>
            <a:pPr lvl="2"/>
            <a:r>
              <a:rPr lang="en-US" dirty="0"/>
              <a:t>Quantum chemical calculations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calculated?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Materials properties</a:t>
            </a:r>
          </a:p>
          <a:p>
            <a:pPr lvl="1"/>
            <a:r>
              <a:rPr lang="en-US" dirty="0"/>
              <a:t>Forces, stresses, pressure</a:t>
            </a:r>
          </a:p>
          <a:p>
            <a:pPr lvl="1"/>
            <a:r>
              <a:rPr lang="en-US" dirty="0"/>
              <a:t>Lattice constant, bulk modulus, density</a:t>
            </a:r>
          </a:p>
          <a:p>
            <a:pPr lvl="1"/>
            <a:r>
              <a:rPr lang="en-US" dirty="0"/>
              <a:t>Reaction energies, barriers</a:t>
            </a:r>
          </a:p>
          <a:p>
            <a:pPr lvl="1"/>
            <a:r>
              <a:rPr lang="en-US" dirty="0"/>
              <a:t>Vibrational frequencies</a:t>
            </a:r>
          </a:p>
          <a:p>
            <a:pPr lvl="1"/>
            <a:r>
              <a:rPr lang="en-US" dirty="0"/>
              <a:t>Dipole moments</a:t>
            </a:r>
          </a:p>
          <a:p>
            <a:pPr lvl="1"/>
            <a:r>
              <a:rPr lang="en-US" dirty="0"/>
              <a:t>Electron densities</a:t>
            </a:r>
          </a:p>
          <a:p>
            <a:pPr lvl="1"/>
            <a:r>
              <a:rPr lang="en-US" dirty="0"/>
              <a:t>Density of states</a:t>
            </a:r>
          </a:p>
          <a:p>
            <a:r>
              <a:rPr lang="en-US" dirty="0"/>
              <a:t>Any property that can be derived from total energy or electron density, or from changes in those two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1: Computing equilibrium bond length of 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Calculate the total energy of a CO molecule at different bond lengths</a:t>
            </a:r>
          </a:p>
          <a:p>
            <a:r>
              <a:rPr lang="en-US" dirty="0"/>
              <a:t>The lowest energy bond length is the equilibrium bond length</a:t>
            </a:r>
          </a:p>
          <a:p>
            <a:r>
              <a:rPr lang="en-US" dirty="0"/>
              <a:t>The curvature of the total energy function is related to the vibrational frequency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2514600"/>
            <a:ext cx="4191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rot="16200000">
            <a:off x="3870463" y="3986325"/>
            <a:ext cx="1772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energy (eV)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2: Reaction energies</a:t>
            </a:r>
            <a:br>
              <a:rPr lang="en-US" dirty="0"/>
            </a:br>
            <a:r>
              <a:rPr lang="en-US" dirty="0"/>
              <a:t>formation of CO</a:t>
            </a:r>
            <a:r>
              <a:rPr lang="en-US" baseline="-25000" dirty="0"/>
              <a:t>2</a:t>
            </a:r>
            <a:r>
              <a:rPr lang="en-US" dirty="0"/>
              <a:t> by CO oxidation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0" y="1600200"/>
            <a:ext cx="43434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Calculate the total energy of a CO</a:t>
            </a:r>
            <a:r>
              <a:rPr lang="en-US" baseline="-25000" dirty="0"/>
              <a:t>2</a:t>
            </a:r>
            <a:r>
              <a:rPr lang="en-US" dirty="0"/>
              <a:t>, CO and O</a:t>
            </a:r>
            <a:r>
              <a:rPr lang="en-US" baseline="-25000" dirty="0"/>
              <a:t>2</a:t>
            </a:r>
            <a:r>
              <a:rPr lang="en-US" dirty="0"/>
              <a:t> molecule</a:t>
            </a:r>
          </a:p>
          <a:p>
            <a:r>
              <a:rPr lang="en-US" dirty="0"/>
              <a:t>Compute the formation energy</a:t>
            </a:r>
          </a:p>
          <a:p>
            <a:r>
              <a:rPr lang="en-US" dirty="0"/>
              <a:t>Formation energy =      -3.24 eV</a:t>
            </a:r>
          </a:p>
          <a:p>
            <a:r>
              <a:rPr lang="en-US" dirty="0"/>
              <a:t>Experimental value = </a:t>
            </a:r>
          </a:p>
          <a:p>
            <a:r>
              <a:rPr lang="en-US" dirty="0"/>
              <a:t>-2.94 eV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209800"/>
            <a:ext cx="31482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048000"/>
            <a:ext cx="308810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3:</a:t>
            </a:r>
            <a:br>
              <a:rPr lang="en-US" dirty="0"/>
            </a:br>
            <a:r>
              <a:rPr lang="en-US" dirty="0"/>
              <a:t>Compute bulk lattice constant of 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Compute the total energy of Al in the </a:t>
            </a:r>
            <a:r>
              <a:rPr lang="en-US" dirty="0" err="1"/>
              <a:t>fcc</a:t>
            </a:r>
            <a:r>
              <a:rPr lang="en-US" dirty="0"/>
              <a:t> crystal structure at different volumes</a:t>
            </a:r>
          </a:p>
          <a:p>
            <a:r>
              <a:rPr lang="en-US" dirty="0"/>
              <a:t>The lattice constant is at the volume that minimizes the total energy</a:t>
            </a:r>
          </a:p>
          <a:p>
            <a:r>
              <a:rPr lang="en-US" dirty="0"/>
              <a:t>One would fit an equation of state to the data to identify the minimum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8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t="6667"/>
          <a:stretch>
            <a:fillRect/>
          </a:stretch>
        </p:blipFill>
        <p:spPr bwMode="auto">
          <a:xfrm>
            <a:off x="5029200" y="1524000"/>
            <a:ext cx="3810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Band structure of TiO</a:t>
            </a:r>
            <a:r>
              <a:rPr lang="en-US" baseline="-25000" dirty="0"/>
              <a:t>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76600" cy="4876800"/>
          </a:xfrm>
        </p:spPr>
        <p:txBody>
          <a:bodyPr/>
          <a:lstStyle/>
          <a:p>
            <a:r>
              <a:rPr lang="en-US" dirty="0"/>
              <a:t>Band structures and density of states tell you about the energy distribution of the electrons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600200"/>
            <a:ext cx="5181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579</Words>
  <Application>Microsoft Office PowerPoint</Application>
  <PresentationFormat>On-screen Show (4:3)</PresentationFormat>
  <Paragraphs>102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Introduction to molecular simulations</vt:lpstr>
      <vt:lpstr>Molecular simulations are:</vt:lpstr>
      <vt:lpstr>Statistical and deterministic simulations</vt:lpstr>
      <vt:lpstr>Other classes of simulations</vt:lpstr>
      <vt:lpstr>What can be calculated?</vt:lpstr>
      <vt:lpstr>Example 1: Computing equilibrium bond length of CO</vt:lpstr>
      <vt:lpstr>Example 2: Reaction energies formation of CO2 by CO oxidation</vt:lpstr>
      <vt:lpstr>Example 3: Compute bulk lattice constant of Al</vt:lpstr>
      <vt:lpstr>Example 4: Band structure of TiO2</vt:lpstr>
      <vt:lpstr>Example 5: Plot a molecular orbital wavefunction </vt:lpstr>
      <vt:lpstr>Quantum mechanics  wave-function based simulations</vt:lpstr>
      <vt:lpstr>Density functional theory (DFT) based methods</vt:lpstr>
      <vt:lpstr>Tools of the trade</vt:lpstr>
      <vt:lpstr>Intro to DFT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molecular simulations</dc:title>
  <dc:creator>jkitchin</dc:creator>
  <cp:lastModifiedBy>jkitchin</cp:lastModifiedBy>
  <cp:revision>9</cp:revision>
  <dcterms:created xsi:type="dcterms:W3CDTF">2006-08-16T00:00:00Z</dcterms:created>
  <dcterms:modified xsi:type="dcterms:W3CDTF">2012-08-27T17:57:00Z</dcterms:modified>
</cp:coreProperties>
</file>